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Google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boldItalic.fntdata"/><Relationship Id="rId10" Type="http://schemas.openxmlformats.org/officeDocument/2006/relationships/font" Target="fonts/Google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Google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2ec2034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2ec2034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7872dde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7872dde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311700" y="445025"/>
            <a:ext cx="8520600" cy="656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Outline a user flow</a:t>
            </a:r>
            <a:endParaRPr b="1" sz="1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Copy and paste each image into your own user flow on the next slide, and edit as needed. </a:t>
            </a:r>
            <a:endParaRPr sz="1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7" name="Google Shape;57;p14"/>
          <p:cNvCxnSpPr>
            <a:stCxn id="58" idx="4"/>
            <a:endCxn id="58" idx="4"/>
          </p:cNvCxnSpPr>
          <p:nvPr/>
        </p:nvCxnSpPr>
        <p:spPr>
          <a:xfrm>
            <a:off x="1429809" y="2782052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" name="Google Shape;59;p14"/>
          <p:cNvGrpSpPr/>
          <p:nvPr/>
        </p:nvGrpSpPr>
        <p:grpSpPr>
          <a:xfrm>
            <a:off x="927908" y="2038732"/>
            <a:ext cx="1003740" cy="743320"/>
            <a:chOff x="377675" y="1588421"/>
            <a:chExt cx="1396800" cy="1034400"/>
          </a:xfrm>
        </p:grpSpPr>
        <p:sp>
          <p:nvSpPr>
            <p:cNvPr id="58" name="Google Shape;58;p14"/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cap="flat" cmpd="sng" w="19050">
              <a:solidFill>
                <a:srgbClr val="33A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60" name="Google Shape;60;p14"/>
            <p:cNvSpPr txBox="1"/>
            <p:nvPr/>
          </p:nvSpPr>
          <p:spPr>
            <a:xfrm>
              <a:off x="377675" y="1858563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Action </a:t>
              </a:r>
              <a:endParaRPr b="1" sz="11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61" name="Google Shape;61;p14"/>
          <p:cNvGrpSpPr/>
          <p:nvPr/>
        </p:nvGrpSpPr>
        <p:grpSpPr>
          <a:xfrm>
            <a:off x="2312472" y="2225569"/>
            <a:ext cx="1140068" cy="512002"/>
            <a:chOff x="2822502" y="1868177"/>
            <a:chExt cx="1396800" cy="627300"/>
          </a:xfrm>
        </p:grpSpPr>
        <p:sp>
          <p:nvSpPr>
            <p:cNvPr id="62" name="Google Shape;62;p14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Screen</a:t>
              </a:r>
              <a:endParaRPr b="1" sz="11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64" name="Google Shape;64;p14"/>
          <p:cNvCxnSpPr/>
          <p:nvPr/>
        </p:nvCxnSpPr>
        <p:spPr>
          <a:xfrm>
            <a:off x="5313750" y="2429050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4"/>
          <p:cNvCxnSpPr/>
          <p:nvPr/>
        </p:nvCxnSpPr>
        <p:spPr>
          <a:xfrm>
            <a:off x="6301413" y="2258050"/>
            <a:ext cx="0" cy="3420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4"/>
          <p:cNvCxnSpPr/>
          <p:nvPr/>
        </p:nvCxnSpPr>
        <p:spPr>
          <a:xfrm flipH="1" rot="5400000">
            <a:off x="7478552" y="1613392"/>
            <a:ext cx="130200" cy="1344900"/>
          </a:xfrm>
          <a:prstGeom prst="curvedConnector3">
            <a:avLst>
              <a:gd fmla="val -182892" name="adj1"/>
            </a:avLst>
          </a:prstGeom>
          <a:noFill/>
          <a:ln cap="flat" cmpd="sng" w="19050">
            <a:solidFill>
              <a:srgbClr val="E94335"/>
            </a:solidFill>
            <a:prstDash val="dot"/>
            <a:round/>
            <a:headEnd len="med" w="med" type="none"/>
            <a:tailEnd len="med" w="med" type="triangle"/>
          </a:ln>
        </p:spPr>
      </p:cxnSp>
      <p:grpSp>
        <p:nvGrpSpPr>
          <p:cNvPr id="67" name="Google Shape;67;p14"/>
          <p:cNvGrpSpPr/>
          <p:nvPr/>
        </p:nvGrpSpPr>
        <p:grpSpPr>
          <a:xfrm>
            <a:off x="3833377" y="1993635"/>
            <a:ext cx="1003704" cy="1156215"/>
            <a:chOff x="3833377" y="1993635"/>
            <a:chExt cx="1003704" cy="1156215"/>
          </a:xfrm>
        </p:grpSpPr>
        <p:grpSp>
          <p:nvGrpSpPr>
            <p:cNvPr id="68" name="Google Shape;68;p14"/>
            <p:cNvGrpSpPr/>
            <p:nvPr/>
          </p:nvGrpSpPr>
          <p:grpSpPr>
            <a:xfrm>
              <a:off x="3833377" y="1993635"/>
              <a:ext cx="1003704" cy="833520"/>
              <a:chOff x="5215584" y="1588400"/>
              <a:chExt cx="1245600" cy="1034400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5281670" y="1588400"/>
                <a:ext cx="1113300" cy="1034400"/>
              </a:xfrm>
              <a:prstGeom prst="diamond">
                <a:avLst/>
              </a:prstGeom>
              <a:noFill/>
              <a:ln cap="flat" cmpd="sng" w="19050">
                <a:solidFill>
                  <a:srgbClr val="4285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70" name="Google Shape;70;p14"/>
              <p:cNvSpPr txBox="1"/>
              <p:nvPr/>
            </p:nvSpPr>
            <p:spPr>
              <a:xfrm>
                <a:off x="5215584" y="1893302"/>
                <a:ext cx="1245600" cy="4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Decision</a:t>
                </a:r>
                <a:endParaRPr b="1" sz="1100">
                  <a:solidFill>
                    <a:srgbClr val="1967D2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sp>
          <p:nvSpPr>
            <p:cNvPr id="71" name="Google Shape;71;p14"/>
            <p:cNvSpPr txBox="1"/>
            <p:nvPr/>
          </p:nvSpPr>
          <p:spPr>
            <a:xfrm>
              <a:off x="4391938" y="2788125"/>
              <a:ext cx="2805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Google Sans"/>
                  <a:ea typeface="Google Sans"/>
                  <a:cs typeface="Google Sans"/>
                  <a:sym typeface="Google Sans"/>
                </a:rPr>
                <a:t>Y</a:t>
              </a:r>
              <a:endParaRPr b="1"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3998038" y="2782050"/>
              <a:ext cx="280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endParaRPr b="1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292625"/>
            <a:ext cx="8520600" cy="31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User task: </a:t>
            </a:r>
            <a:r>
              <a:rPr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Use the app to find and book a tutor at specific time, quickly and easily.</a:t>
            </a:r>
            <a:endParaRPr sz="1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8" name="Google Shape;78;p15"/>
          <p:cNvCxnSpPr>
            <a:stCxn id="79" idx="4"/>
            <a:endCxn id="79" idx="4"/>
          </p:cNvCxnSpPr>
          <p:nvPr/>
        </p:nvCxnSpPr>
        <p:spPr>
          <a:xfrm>
            <a:off x="1323009" y="1739752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" name="Google Shape;80;p15"/>
          <p:cNvGrpSpPr/>
          <p:nvPr/>
        </p:nvGrpSpPr>
        <p:grpSpPr>
          <a:xfrm>
            <a:off x="2044638" y="1162907"/>
            <a:ext cx="1003677" cy="512002"/>
            <a:chOff x="2971205" y="1868176"/>
            <a:chExt cx="1080617" cy="627300"/>
          </a:xfrm>
        </p:grpSpPr>
        <p:sp>
          <p:nvSpPr>
            <p:cNvPr id="81" name="Google Shape;81;p15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2" name="Google Shape;82;p15"/>
            <p:cNvSpPr txBox="1"/>
            <p:nvPr/>
          </p:nvSpPr>
          <p:spPr>
            <a:xfrm>
              <a:off x="2971205" y="1868176"/>
              <a:ext cx="10806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Home page</a:t>
              </a:r>
              <a:endParaRPr b="1" sz="11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83" name="Google Shape;83;p15"/>
          <p:cNvCxnSpPr/>
          <p:nvPr/>
        </p:nvCxnSpPr>
        <p:spPr>
          <a:xfrm>
            <a:off x="7895725" y="1561275"/>
            <a:ext cx="0" cy="5046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4" name="Google Shape;84;p15"/>
          <p:cNvGrpSpPr/>
          <p:nvPr/>
        </p:nvGrpSpPr>
        <p:grpSpPr>
          <a:xfrm>
            <a:off x="821145" y="996432"/>
            <a:ext cx="1003740" cy="743320"/>
            <a:chOff x="219572" y="208655"/>
            <a:chExt cx="1396800" cy="1034400"/>
          </a:xfrm>
        </p:grpSpPr>
        <p:sp>
          <p:nvSpPr>
            <p:cNvPr id="79" name="Google Shape;79;p15"/>
            <p:cNvSpPr/>
            <p:nvPr/>
          </p:nvSpPr>
          <p:spPr>
            <a:xfrm>
              <a:off x="377664" y="208655"/>
              <a:ext cx="1080600" cy="1034400"/>
            </a:xfrm>
            <a:prstGeom prst="ellipse">
              <a:avLst/>
            </a:prstGeom>
            <a:noFill/>
            <a:ln cap="flat" cmpd="sng" w="19050">
              <a:solidFill>
                <a:srgbClr val="33A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5" name="Google Shape;85;p15"/>
            <p:cNvSpPr txBox="1"/>
            <p:nvPr/>
          </p:nvSpPr>
          <p:spPr>
            <a:xfrm>
              <a:off x="219572" y="478796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Open App</a:t>
              </a:r>
              <a:endParaRPr b="1" sz="11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86" name="Google Shape;86;p15"/>
          <p:cNvCxnSpPr>
            <a:stCxn id="87" idx="1"/>
            <a:endCxn id="88" idx="1"/>
          </p:cNvCxnSpPr>
          <p:nvPr/>
        </p:nvCxnSpPr>
        <p:spPr>
          <a:xfrm flipH="1" rot="10800000">
            <a:off x="292138" y="2481850"/>
            <a:ext cx="7118400" cy="992400"/>
          </a:xfrm>
          <a:prstGeom prst="curvedConnector3">
            <a:avLst>
              <a:gd fmla="val 2120" name="adj1"/>
            </a:avLst>
          </a:prstGeom>
          <a:noFill/>
          <a:ln cap="flat" cmpd="sng" w="19050">
            <a:solidFill>
              <a:srgbClr val="E94335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5"/>
          <p:cNvCxnSpPr/>
          <p:nvPr/>
        </p:nvCxnSpPr>
        <p:spPr>
          <a:xfrm>
            <a:off x="1773975" y="1368075"/>
            <a:ext cx="2706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0" name="Google Shape;90;p15"/>
          <p:cNvGrpSpPr/>
          <p:nvPr/>
        </p:nvGrpSpPr>
        <p:grpSpPr>
          <a:xfrm>
            <a:off x="3215208" y="1009520"/>
            <a:ext cx="1003740" cy="743320"/>
            <a:chOff x="219572" y="208655"/>
            <a:chExt cx="1396800" cy="1034400"/>
          </a:xfrm>
        </p:grpSpPr>
        <p:sp>
          <p:nvSpPr>
            <p:cNvPr id="91" name="Google Shape;91;p15"/>
            <p:cNvSpPr/>
            <p:nvPr/>
          </p:nvSpPr>
          <p:spPr>
            <a:xfrm>
              <a:off x="377664" y="208655"/>
              <a:ext cx="1080600" cy="1034400"/>
            </a:xfrm>
            <a:prstGeom prst="ellipse">
              <a:avLst/>
            </a:prstGeom>
            <a:noFill/>
            <a:ln cap="flat" cmpd="sng" w="19050">
              <a:solidFill>
                <a:srgbClr val="33A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92" name="Google Shape;92;p15"/>
            <p:cNvSpPr txBox="1"/>
            <p:nvPr/>
          </p:nvSpPr>
          <p:spPr>
            <a:xfrm>
              <a:off x="219572" y="373522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Browse tutors</a:t>
              </a:r>
              <a:endParaRPr b="1" sz="11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93" name="Google Shape;93;p15"/>
          <p:cNvCxnSpPr/>
          <p:nvPr/>
        </p:nvCxnSpPr>
        <p:spPr>
          <a:xfrm flipH="1" rot="10800000">
            <a:off x="4197925" y="1351800"/>
            <a:ext cx="246300" cy="45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4" name="Google Shape;94;p15"/>
          <p:cNvGrpSpPr/>
          <p:nvPr/>
        </p:nvGrpSpPr>
        <p:grpSpPr>
          <a:xfrm>
            <a:off x="4457116" y="1098050"/>
            <a:ext cx="1202064" cy="512002"/>
            <a:chOff x="1761476" y="2561334"/>
            <a:chExt cx="1294212" cy="627300"/>
          </a:xfrm>
        </p:grpSpPr>
        <p:sp>
          <p:nvSpPr>
            <p:cNvPr id="95" name="Google Shape;95;p15"/>
            <p:cNvSpPr/>
            <p:nvPr/>
          </p:nvSpPr>
          <p:spPr>
            <a:xfrm>
              <a:off x="1761476" y="2667235"/>
              <a:ext cx="1080600" cy="41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96" name="Google Shape;96;p15"/>
            <p:cNvSpPr txBox="1"/>
            <p:nvPr/>
          </p:nvSpPr>
          <p:spPr>
            <a:xfrm>
              <a:off x="1761488" y="2561334"/>
              <a:ext cx="12942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Page with tutors</a:t>
              </a:r>
              <a:endParaRPr b="1" sz="11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97" name="Google Shape;97;p15"/>
          <p:cNvCxnSpPr/>
          <p:nvPr/>
        </p:nvCxnSpPr>
        <p:spPr>
          <a:xfrm>
            <a:off x="5520475" y="1361163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8" name="Google Shape;98;p15"/>
          <p:cNvGrpSpPr/>
          <p:nvPr/>
        </p:nvGrpSpPr>
        <p:grpSpPr>
          <a:xfrm>
            <a:off x="292138" y="2571760"/>
            <a:ext cx="1003719" cy="1086390"/>
            <a:chOff x="3833313" y="1993635"/>
            <a:chExt cx="1003719" cy="1086390"/>
          </a:xfrm>
        </p:grpSpPr>
        <p:grpSp>
          <p:nvGrpSpPr>
            <p:cNvPr id="99" name="Google Shape;99;p15"/>
            <p:cNvGrpSpPr/>
            <p:nvPr/>
          </p:nvGrpSpPr>
          <p:grpSpPr>
            <a:xfrm>
              <a:off x="3833327" y="1993635"/>
              <a:ext cx="1003704" cy="833520"/>
              <a:chOff x="5215522" y="1588400"/>
              <a:chExt cx="1245600" cy="1034400"/>
            </a:xfrm>
          </p:grpSpPr>
          <p:sp>
            <p:nvSpPr>
              <p:cNvPr id="100" name="Google Shape;100;p15"/>
              <p:cNvSpPr/>
              <p:nvPr/>
            </p:nvSpPr>
            <p:spPr>
              <a:xfrm>
                <a:off x="5281670" y="1588400"/>
                <a:ext cx="1113300" cy="1034400"/>
              </a:xfrm>
              <a:prstGeom prst="diamond">
                <a:avLst/>
              </a:prstGeom>
              <a:noFill/>
              <a:ln cap="flat" cmpd="sng" w="19050">
                <a:solidFill>
                  <a:srgbClr val="4285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101" name="Google Shape;101;p15"/>
              <p:cNvSpPr txBox="1"/>
              <p:nvPr/>
            </p:nvSpPr>
            <p:spPr>
              <a:xfrm>
                <a:off x="5215522" y="1816267"/>
                <a:ext cx="1245600" cy="4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Confirm order</a:t>
                </a:r>
                <a:endParaRPr b="1" sz="1100">
                  <a:solidFill>
                    <a:srgbClr val="1967D2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sp>
          <p:nvSpPr>
            <p:cNvPr id="102" name="Google Shape;102;p15"/>
            <p:cNvSpPr txBox="1"/>
            <p:nvPr/>
          </p:nvSpPr>
          <p:spPr>
            <a:xfrm>
              <a:off x="4463613" y="2712225"/>
              <a:ext cx="2805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Google Sans"/>
                  <a:ea typeface="Google Sans"/>
                  <a:cs typeface="Google Sans"/>
                  <a:sym typeface="Google Sans"/>
                </a:rPr>
                <a:t>Y</a:t>
              </a:r>
              <a:endParaRPr b="1"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7" name="Google Shape;87;p15"/>
            <p:cNvSpPr txBox="1"/>
            <p:nvPr/>
          </p:nvSpPr>
          <p:spPr>
            <a:xfrm>
              <a:off x="3833313" y="2712225"/>
              <a:ext cx="280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endParaRPr b="1"/>
            </a:p>
          </p:txBody>
        </p:sp>
      </p:grpSp>
      <p:cxnSp>
        <p:nvCxnSpPr>
          <p:cNvPr id="103" name="Google Shape;103;p15"/>
          <p:cNvCxnSpPr/>
          <p:nvPr/>
        </p:nvCxnSpPr>
        <p:spPr>
          <a:xfrm rot="10800000">
            <a:off x="5446181" y="1523551"/>
            <a:ext cx="2875500" cy="1527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E94335"/>
            </a:solidFill>
            <a:prstDash val="dot"/>
            <a:round/>
            <a:headEnd len="med" w="med" type="none"/>
            <a:tailEnd len="med" w="med" type="triangle"/>
          </a:ln>
        </p:spPr>
      </p:cxnSp>
      <p:grpSp>
        <p:nvGrpSpPr>
          <p:cNvPr id="104" name="Google Shape;104;p15"/>
          <p:cNvGrpSpPr/>
          <p:nvPr/>
        </p:nvGrpSpPr>
        <p:grpSpPr>
          <a:xfrm>
            <a:off x="7307173" y="4225175"/>
            <a:ext cx="1720739" cy="512002"/>
            <a:chOff x="2971223" y="1868175"/>
            <a:chExt cx="1271702" cy="627300"/>
          </a:xfrm>
        </p:grpSpPr>
        <p:sp>
          <p:nvSpPr>
            <p:cNvPr id="105" name="Google Shape;105;p15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06" name="Google Shape;106;p15"/>
            <p:cNvSpPr txBox="1"/>
            <p:nvPr/>
          </p:nvSpPr>
          <p:spPr>
            <a:xfrm>
              <a:off x="2971224" y="1868175"/>
              <a:ext cx="12717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Order confirmation</a:t>
              </a:r>
              <a:endParaRPr b="1" sz="11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107" name="Google Shape;107;p15"/>
          <p:cNvCxnSpPr/>
          <p:nvPr/>
        </p:nvCxnSpPr>
        <p:spPr>
          <a:xfrm>
            <a:off x="1490875" y="4497675"/>
            <a:ext cx="2595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8" name="Google Shape;108;p15"/>
          <p:cNvGrpSpPr/>
          <p:nvPr/>
        </p:nvGrpSpPr>
        <p:grpSpPr>
          <a:xfrm>
            <a:off x="1851250" y="2793612"/>
            <a:ext cx="1368671" cy="492367"/>
            <a:chOff x="2957586" y="1895381"/>
            <a:chExt cx="1094236" cy="415500"/>
          </a:xfrm>
        </p:grpSpPr>
        <p:sp>
          <p:nvSpPr>
            <p:cNvPr id="109" name="Google Shape;109;p15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2957586" y="1932438"/>
              <a:ext cx="1080600" cy="3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Order preview </a:t>
              </a:r>
              <a:endParaRPr b="1" sz="11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111" name="Google Shape;111;p15"/>
          <p:cNvSpPr/>
          <p:nvPr/>
        </p:nvSpPr>
        <p:spPr>
          <a:xfrm>
            <a:off x="663450" y="4125970"/>
            <a:ext cx="776400" cy="743400"/>
          </a:xfrm>
          <a:prstGeom prst="ellipse">
            <a:avLst/>
          </a:prstGeom>
          <a:noFill/>
          <a:ln cap="flat" cmpd="sng" w="19050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">
              <a:solidFill>
                <a:srgbClr val="33A85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549745" y="4190469"/>
            <a:ext cx="10038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Go to </a:t>
            </a:r>
            <a:endParaRPr b="1" sz="1100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check out</a:t>
            </a:r>
            <a:endParaRPr b="1" sz="1100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3667825" y="4109482"/>
            <a:ext cx="776400" cy="743400"/>
          </a:xfrm>
          <a:prstGeom prst="ellipse">
            <a:avLst/>
          </a:prstGeom>
          <a:noFill/>
          <a:ln cap="flat" cmpd="sng" w="19050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">
              <a:solidFill>
                <a:srgbClr val="33A85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3554120" y="4103056"/>
            <a:ext cx="10038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Fill in </a:t>
            </a:r>
            <a:endParaRPr b="1" sz="1100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check out info</a:t>
            </a:r>
            <a:endParaRPr b="1" sz="1100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6052075" y="996382"/>
            <a:ext cx="776400" cy="743400"/>
          </a:xfrm>
          <a:prstGeom prst="ellipse">
            <a:avLst/>
          </a:prstGeom>
          <a:noFill/>
          <a:ln cap="flat" cmpd="sng" w="19050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">
              <a:solidFill>
                <a:srgbClr val="33A85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5938370" y="1118606"/>
            <a:ext cx="10038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Open detail of the tutor</a:t>
            </a:r>
            <a:endParaRPr b="1" sz="1100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7" name="Google Shape;117;p15"/>
          <p:cNvCxnSpPr/>
          <p:nvPr/>
        </p:nvCxnSpPr>
        <p:spPr>
          <a:xfrm>
            <a:off x="6840038" y="1368075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8" name="Google Shape;118;p15"/>
          <p:cNvGrpSpPr/>
          <p:nvPr/>
        </p:nvGrpSpPr>
        <p:grpSpPr>
          <a:xfrm>
            <a:off x="7347204" y="1112087"/>
            <a:ext cx="1202064" cy="512002"/>
            <a:chOff x="1761476" y="2561334"/>
            <a:chExt cx="1294212" cy="627300"/>
          </a:xfrm>
        </p:grpSpPr>
        <p:sp>
          <p:nvSpPr>
            <p:cNvPr id="119" name="Google Shape;119;p15"/>
            <p:cNvSpPr/>
            <p:nvPr/>
          </p:nvSpPr>
          <p:spPr>
            <a:xfrm>
              <a:off x="1761476" y="2667235"/>
              <a:ext cx="1080600" cy="41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20" name="Google Shape;120;p15"/>
            <p:cNvSpPr txBox="1"/>
            <p:nvPr/>
          </p:nvSpPr>
          <p:spPr>
            <a:xfrm>
              <a:off x="1761488" y="2561334"/>
              <a:ext cx="12942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Detail of the tutor</a:t>
              </a:r>
              <a:endParaRPr b="1" sz="11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121" name="Google Shape;121;p15"/>
          <p:cNvGrpSpPr/>
          <p:nvPr/>
        </p:nvGrpSpPr>
        <p:grpSpPr>
          <a:xfrm>
            <a:off x="7410464" y="2099122"/>
            <a:ext cx="1003704" cy="1086390"/>
            <a:chOff x="3833327" y="1993635"/>
            <a:chExt cx="1003704" cy="1086390"/>
          </a:xfrm>
        </p:grpSpPr>
        <p:grpSp>
          <p:nvGrpSpPr>
            <p:cNvPr id="122" name="Google Shape;122;p15"/>
            <p:cNvGrpSpPr/>
            <p:nvPr/>
          </p:nvGrpSpPr>
          <p:grpSpPr>
            <a:xfrm>
              <a:off x="3833327" y="1993635"/>
              <a:ext cx="1003704" cy="833520"/>
              <a:chOff x="5215522" y="1588400"/>
              <a:chExt cx="1245600" cy="1034400"/>
            </a:xfrm>
          </p:grpSpPr>
          <p:sp>
            <p:nvSpPr>
              <p:cNvPr id="123" name="Google Shape;123;p15"/>
              <p:cNvSpPr/>
              <p:nvPr/>
            </p:nvSpPr>
            <p:spPr>
              <a:xfrm>
                <a:off x="5281670" y="1588400"/>
                <a:ext cx="1113300" cy="1034400"/>
              </a:xfrm>
              <a:prstGeom prst="diamond">
                <a:avLst/>
              </a:prstGeom>
              <a:noFill/>
              <a:ln cap="flat" cmpd="sng" w="19050">
                <a:solidFill>
                  <a:srgbClr val="4285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88" name="Google Shape;88;p15"/>
              <p:cNvSpPr txBox="1"/>
              <p:nvPr/>
            </p:nvSpPr>
            <p:spPr>
              <a:xfrm>
                <a:off x="5215522" y="1816267"/>
                <a:ext cx="1245600" cy="4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Choose the </a:t>
                </a:r>
                <a:r>
                  <a:rPr b="1" lang="en" sz="1100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tutor</a:t>
                </a:r>
                <a:endParaRPr b="1" sz="1100">
                  <a:solidFill>
                    <a:srgbClr val="1967D2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sp>
          <p:nvSpPr>
            <p:cNvPr id="124" name="Google Shape;124;p15"/>
            <p:cNvSpPr txBox="1"/>
            <p:nvPr/>
          </p:nvSpPr>
          <p:spPr>
            <a:xfrm>
              <a:off x="3886638" y="2712250"/>
              <a:ext cx="2805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Google Sans"/>
                  <a:ea typeface="Google Sans"/>
                  <a:cs typeface="Google Sans"/>
                  <a:sym typeface="Google Sans"/>
                </a:rPr>
                <a:t>Y</a:t>
              </a:r>
              <a:endParaRPr b="1"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4474663" y="2712225"/>
              <a:ext cx="280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endParaRPr b="1"/>
            </a:p>
          </p:txBody>
        </p:sp>
      </p:grpSp>
      <p:cxnSp>
        <p:nvCxnSpPr>
          <p:cNvPr id="126" name="Google Shape;126;p15"/>
          <p:cNvCxnSpPr/>
          <p:nvPr/>
        </p:nvCxnSpPr>
        <p:spPr>
          <a:xfrm rot="10800000">
            <a:off x="7175100" y="2997125"/>
            <a:ext cx="2478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7" name="Google Shape;127;p15"/>
          <p:cNvGrpSpPr/>
          <p:nvPr/>
        </p:nvGrpSpPr>
        <p:grpSpPr>
          <a:xfrm>
            <a:off x="6221895" y="2627070"/>
            <a:ext cx="1003740" cy="743320"/>
            <a:chOff x="614072" y="218413"/>
            <a:chExt cx="1396800" cy="1034400"/>
          </a:xfrm>
        </p:grpSpPr>
        <p:sp>
          <p:nvSpPr>
            <p:cNvPr id="128" name="Google Shape;128;p15"/>
            <p:cNvSpPr/>
            <p:nvPr/>
          </p:nvSpPr>
          <p:spPr>
            <a:xfrm>
              <a:off x="783662" y="218413"/>
              <a:ext cx="1080600" cy="1034400"/>
            </a:xfrm>
            <a:prstGeom prst="ellipse">
              <a:avLst/>
            </a:prstGeom>
            <a:noFill/>
            <a:ln cap="flat" cmpd="sng" w="19050">
              <a:solidFill>
                <a:srgbClr val="33A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29" name="Google Shape;129;p15"/>
            <p:cNvSpPr txBox="1"/>
            <p:nvPr/>
          </p:nvSpPr>
          <p:spPr>
            <a:xfrm>
              <a:off x="614072" y="418366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Select day and time</a:t>
              </a:r>
              <a:endParaRPr b="1" sz="11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130" name="Google Shape;130;p15"/>
          <p:cNvCxnSpPr/>
          <p:nvPr/>
        </p:nvCxnSpPr>
        <p:spPr>
          <a:xfrm rot="10800000">
            <a:off x="6052075" y="2997113"/>
            <a:ext cx="2385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1" name="Google Shape;131;p15"/>
          <p:cNvGrpSpPr/>
          <p:nvPr/>
        </p:nvGrpSpPr>
        <p:grpSpPr>
          <a:xfrm>
            <a:off x="5033363" y="2814532"/>
            <a:ext cx="1003677" cy="512002"/>
            <a:chOff x="2971205" y="1868176"/>
            <a:chExt cx="1080617" cy="627300"/>
          </a:xfrm>
        </p:grpSpPr>
        <p:sp>
          <p:nvSpPr>
            <p:cNvPr id="132" name="Google Shape;132;p15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33" name="Google Shape;133;p15"/>
            <p:cNvSpPr txBox="1"/>
            <p:nvPr/>
          </p:nvSpPr>
          <p:spPr>
            <a:xfrm>
              <a:off x="2971205" y="1868176"/>
              <a:ext cx="10806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Calendar</a:t>
              </a:r>
              <a:endParaRPr b="1" sz="11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134" name="Google Shape;134;p15"/>
          <p:cNvGrpSpPr/>
          <p:nvPr/>
        </p:nvGrpSpPr>
        <p:grpSpPr>
          <a:xfrm>
            <a:off x="3692783" y="2662520"/>
            <a:ext cx="1003740" cy="743320"/>
            <a:chOff x="219572" y="208655"/>
            <a:chExt cx="1396800" cy="1034400"/>
          </a:xfrm>
        </p:grpSpPr>
        <p:sp>
          <p:nvSpPr>
            <p:cNvPr id="135" name="Google Shape;135;p15"/>
            <p:cNvSpPr/>
            <p:nvPr/>
          </p:nvSpPr>
          <p:spPr>
            <a:xfrm>
              <a:off x="377664" y="208655"/>
              <a:ext cx="1080600" cy="1034400"/>
            </a:xfrm>
            <a:prstGeom prst="ellipse">
              <a:avLst/>
            </a:prstGeom>
            <a:noFill/>
            <a:ln cap="flat" cmpd="sng" w="19050">
              <a:solidFill>
                <a:srgbClr val="33A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36" name="Google Shape;136;p15"/>
            <p:cNvSpPr txBox="1"/>
            <p:nvPr/>
          </p:nvSpPr>
          <p:spPr>
            <a:xfrm>
              <a:off x="219572" y="373522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Book the tutor</a:t>
              </a:r>
              <a:endParaRPr b="1" sz="11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137" name="Google Shape;137;p15"/>
          <p:cNvCxnSpPr/>
          <p:nvPr/>
        </p:nvCxnSpPr>
        <p:spPr>
          <a:xfrm rot="10800000">
            <a:off x="3254275" y="3021775"/>
            <a:ext cx="475500" cy="108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5"/>
          <p:cNvCxnSpPr/>
          <p:nvPr/>
        </p:nvCxnSpPr>
        <p:spPr>
          <a:xfrm rot="10800000">
            <a:off x="1349375" y="2993313"/>
            <a:ext cx="475500" cy="108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5"/>
          <p:cNvCxnSpPr/>
          <p:nvPr/>
        </p:nvCxnSpPr>
        <p:spPr>
          <a:xfrm rot="10800000">
            <a:off x="4745700" y="2998713"/>
            <a:ext cx="2385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5"/>
          <p:cNvCxnSpPr/>
          <p:nvPr/>
        </p:nvCxnSpPr>
        <p:spPr>
          <a:xfrm>
            <a:off x="1051645" y="3656781"/>
            <a:ext cx="0" cy="4032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1" name="Google Shape;141;p15"/>
          <p:cNvGrpSpPr/>
          <p:nvPr/>
        </p:nvGrpSpPr>
        <p:grpSpPr>
          <a:xfrm>
            <a:off x="1801398" y="4301500"/>
            <a:ext cx="1462160" cy="512002"/>
            <a:chOff x="2971223" y="1868175"/>
            <a:chExt cx="1080600" cy="627300"/>
          </a:xfrm>
        </p:grpSpPr>
        <p:sp>
          <p:nvSpPr>
            <p:cNvPr id="142" name="Google Shape;142;p15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43" name="Google Shape;143;p15"/>
            <p:cNvSpPr txBox="1"/>
            <p:nvPr/>
          </p:nvSpPr>
          <p:spPr>
            <a:xfrm>
              <a:off x="2971225" y="1868175"/>
              <a:ext cx="10116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Checkout screen</a:t>
              </a:r>
              <a:endParaRPr b="1" sz="11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144" name="Google Shape;144;p15"/>
          <p:cNvCxnSpPr/>
          <p:nvPr/>
        </p:nvCxnSpPr>
        <p:spPr>
          <a:xfrm>
            <a:off x="3294625" y="4477975"/>
            <a:ext cx="2595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5"/>
          <p:cNvCxnSpPr/>
          <p:nvPr/>
        </p:nvCxnSpPr>
        <p:spPr>
          <a:xfrm>
            <a:off x="4508250" y="4458250"/>
            <a:ext cx="2595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15"/>
          <p:cNvSpPr/>
          <p:nvPr/>
        </p:nvSpPr>
        <p:spPr>
          <a:xfrm>
            <a:off x="4803100" y="4086545"/>
            <a:ext cx="776400" cy="743400"/>
          </a:xfrm>
          <a:prstGeom prst="ellipse">
            <a:avLst/>
          </a:prstGeom>
          <a:noFill/>
          <a:ln cap="flat" cmpd="sng" w="19050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">
              <a:solidFill>
                <a:srgbClr val="33A85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4689395" y="4254469"/>
            <a:ext cx="10038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Pay</a:t>
            </a:r>
            <a:endParaRPr b="1" sz="1100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48" name="Google Shape;148;p15"/>
          <p:cNvCxnSpPr/>
          <p:nvPr/>
        </p:nvCxnSpPr>
        <p:spPr>
          <a:xfrm>
            <a:off x="5659175" y="4432075"/>
            <a:ext cx="2595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9" name="Google Shape;149;p15"/>
          <p:cNvGrpSpPr/>
          <p:nvPr/>
        </p:nvGrpSpPr>
        <p:grpSpPr>
          <a:xfrm>
            <a:off x="5998361" y="4257700"/>
            <a:ext cx="1003667" cy="512002"/>
            <a:chOff x="2971223" y="1868182"/>
            <a:chExt cx="1123802" cy="627300"/>
          </a:xfrm>
        </p:grpSpPr>
        <p:sp>
          <p:nvSpPr>
            <p:cNvPr id="150" name="Google Shape;150;p15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51" name="Google Shape;151;p15"/>
            <p:cNvSpPr txBox="1"/>
            <p:nvPr/>
          </p:nvSpPr>
          <p:spPr>
            <a:xfrm>
              <a:off x="2971224" y="1868182"/>
              <a:ext cx="1123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Transaction</a:t>
              </a:r>
              <a:endParaRPr b="1" sz="11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152" name="Google Shape;152;p15"/>
          <p:cNvCxnSpPr/>
          <p:nvPr/>
        </p:nvCxnSpPr>
        <p:spPr>
          <a:xfrm>
            <a:off x="7002025" y="4432075"/>
            <a:ext cx="2595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5"/>
          <p:cNvCxnSpPr/>
          <p:nvPr/>
        </p:nvCxnSpPr>
        <p:spPr>
          <a:xfrm flipH="1" rot="10800000">
            <a:off x="3048325" y="1365825"/>
            <a:ext cx="246300" cy="45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