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0" r:id="rId18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359639"/>
    <a:srgbClr val="01847F"/>
    <a:srgbClr val="CCCCCC"/>
    <a:srgbClr val="77BC33"/>
    <a:srgbClr val="5C9208"/>
    <a:srgbClr val="8FC42F"/>
    <a:srgbClr val="DC5605"/>
    <a:srgbClr val="53677A"/>
    <a:srgbClr val="3795A1"/>
    <a:srgbClr val="4DB1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9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1048700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1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69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E99B4BF0-7EF6-438B-A943-89A2A5F27155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4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69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69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69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FD37E6FD-1B9E-47A0-8EF7-9BDC93743E67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/>
      </p:grpSpPr>
      <p:sp>
        <p:nvSpPr>
          <p:cNvPr id="1048678" name="Slide Image Placeholder 1"/>
          <p:cNvSpPr/>
          <p:nvPr>
            <p:ph type="sldImg" idx="2"/>
          </p:nvPr>
        </p:nvSpPr>
        <p:spPr/>
      </p:sp>
      <p:sp>
        <p:nvSpPr>
          <p:cNvPr id="1048679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矩形 6"/>
          <p:cNvSpPr/>
          <p:nvPr userDrawn="1"/>
        </p:nvSpPr>
        <p:spPr>
          <a:xfrm>
            <a:off x="0" y="0"/>
            <a:ext cx="12192000" cy="1511262"/>
          </a:xfrm>
          <a:prstGeom prst="rect"/>
          <a:solidFill>
            <a:srgbClr val="0597F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81" name="副标题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p>
            <a:endParaRPr altLang="en-US" lang="zh-CN"/>
          </a:p>
        </p:txBody>
      </p:sp>
      <p:pic>
        <p:nvPicPr>
          <p:cNvPr id="2097170" name="图片 9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1"/>
          <a:srcRect b="22037"/>
          <a:stretch>
            <a:fillRect/>
          </a:stretch>
        </p:blipFill>
        <p:spPr>
          <a:xfrm>
            <a:off x="0" y="1511262"/>
            <a:ext cx="12192000" cy="5346738"/>
          </a:xfrm>
          <a:prstGeom prst="rect"/>
        </p:spPr>
      </p:pic>
      <p:sp>
        <p:nvSpPr>
          <p:cNvPr id="1048682" name="矩形 10"/>
          <p:cNvSpPr/>
          <p:nvPr userDrawn="1"/>
        </p:nvSpPr>
        <p:spPr>
          <a:xfrm>
            <a:off x="422563" y="1122363"/>
            <a:ext cx="11346873" cy="3117273"/>
          </a:xfrm>
          <a:prstGeom prst="rect"/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矩形 5"/>
          <p:cNvSpPr/>
          <p:nvPr userDrawn="1"/>
        </p:nvSpPr>
        <p:spPr>
          <a:xfrm>
            <a:off x="0" y="0"/>
            <a:ext cx="12192000" cy="1511262"/>
          </a:xfrm>
          <a:prstGeom prst="rect"/>
          <a:solidFill>
            <a:srgbClr val="0597F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71" name="图片 6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1"/>
          <a:srcRect b="22037"/>
          <a:stretch>
            <a:fillRect/>
          </a:stretch>
        </p:blipFill>
        <p:spPr>
          <a:xfrm>
            <a:off x="0" y="1511262"/>
            <a:ext cx="12192000" cy="5346738"/>
          </a:xfrm>
          <a:prstGeom prst="rect"/>
        </p:spPr>
      </p:pic>
      <p:sp>
        <p:nvSpPr>
          <p:cNvPr id="1048684" name="矩形 7"/>
          <p:cNvSpPr/>
          <p:nvPr userDrawn="1"/>
        </p:nvSpPr>
        <p:spPr>
          <a:xfrm>
            <a:off x="0" y="0"/>
            <a:ext cx="12192000" cy="6858000"/>
          </a:xfrm>
          <a:prstGeom prst="rect"/>
          <a:solidFill>
            <a:schemeClr val="tx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矩形 5"/>
          <p:cNvSpPr/>
          <p:nvPr userDrawn="1"/>
        </p:nvSpPr>
        <p:spPr>
          <a:xfrm>
            <a:off x="0" y="0"/>
            <a:ext cx="12192000" cy="1511262"/>
          </a:xfrm>
          <a:prstGeom prst="rect"/>
          <a:solidFill>
            <a:srgbClr val="0597F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72" name="图片 6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1"/>
          <a:srcRect b="22037"/>
          <a:stretch>
            <a:fillRect/>
          </a:stretch>
        </p:blipFill>
        <p:spPr>
          <a:xfrm>
            <a:off x="0" y="1511262"/>
            <a:ext cx="12192000" cy="5346738"/>
          </a:xfrm>
          <a:prstGeom prst="rect"/>
        </p:spPr>
      </p:pic>
      <p:sp>
        <p:nvSpPr>
          <p:cNvPr id="1048686" name="矩形 7"/>
          <p:cNvSpPr/>
          <p:nvPr userDrawn="1"/>
        </p:nvSpPr>
        <p:spPr>
          <a:xfrm>
            <a:off x="0" y="0"/>
            <a:ext cx="12192000" cy="6858000"/>
          </a:xfrm>
          <a:prstGeom prst="rect"/>
          <a:solidFill>
            <a:schemeClr val="tx1">
              <a:alpha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bg1"/>
              </a:solidFill>
            </a:endParaRPr>
          </a:p>
        </p:txBody>
      </p:sp>
      <p:sp>
        <p:nvSpPr>
          <p:cNvPr id="1048687" name="等腰三角形 9"/>
          <p:cNvSpPr/>
          <p:nvPr userDrawn="1"/>
        </p:nvSpPr>
        <p:spPr>
          <a:xfrm rot="10800000">
            <a:off x="1852561" y="13855"/>
            <a:ext cx="8486878" cy="6809509"/>
          </a:xfrm>
          <a:prstGeom prst="triangle"/>
          <a:solidFill>
            <a:schemeClr val="bg1">
              <a:alpha val="30000"/>
            </a:schemeClr>
          </a:solidFill>
          <a:ln w="381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8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23E1B6B-7AA2-4EE1-A439-4D25ECC27267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9FF4CF1-6CEA-4EE6-A05B-CC5BAB188F7A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D23E1B6B-7AA2-4EE1-A439-4D25ECC27267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F9FF4CF1-6CEA-4EE6-A05B-CC5BAB188F7A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4" descr="图片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24000" y="-19050"/>
            <a:ext cx="12240000" cy="2985089"/>
          </a:xfrm>
          <a:prstGeom prst="rect"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</p:pic>
      <p:sp>
        <p:nvSpPr>
          <p:cNvPr id="1048581" name="任意多边形 174"/>
          <p:cNvSpPr/>
          <p:nvPr/>
        </p:nvSpPr>
        <p:spPr bwMode="auto">
          <a:xfrm>
            <a:off x="2509203" y="5393250"/>
            <a:ext cx="288000" cy="288000"/>
          </a:xfrm>
          <a:custGeom>
            <a:avLst/>
            <a:gdLst>
              <a:gd name="T0" fmla="*/ 128 w 128"/>
              <a:gd name="T1" fmla="*/ 128 h 128"/>
              <a:gd name="T2" fmla="*/ 128 w 128"/>
              <a:gd name="T3" fmla="*/ 115 h 128"/>
              <a:gd name="T4" fmla="*/ 118 w 128"/>
              <a:gd name="T5" fmla="*/ 101 h 128"/>
              <a:gd name="T6" fmla="*/ 118 w 128"/>
              <a:gd name="T7" fmla="*/ 101 h 128"/>
              <a:gd name="T8" fmla="*/ 83 w 128"/>
              <a:gd name="T9" fmla="*/ 84 h 128"/>
              <a:gd name="T10" fmla="*/ 85 w 128"/>
              <a:gd name="T11" fmla="*/ 72 h 128"/>
              <a:gd name="T12" fmla="*/ 88 w 128"/>
              <a:gd name="T13" fmla="*/ 68 h 128"/>
              <a:gd name="T14" fmla="*/ 88 w 128"/>
              <a:gd name="T15" fmla="*/ 68 h 128"/>
              <a:gd name="T16" fmla="*/ 88 w 128"/>
              <a:gd name="T17" fmla="*/ 68 h 128"/>
              <a:gd name="T18" fmla="*/ 97 w 128"/>
              <a:gd name="T19" fmla="*/ 36 h 128"/>
              <a:gd name="T20" fmla="*/ 64 w 128"/>
              <a:gd name="T21" fmla="*/ 0 h 128"/>
              <a:gd name="T22" fmla="*/ 64 w 128"/>
              <a:gd name="T23" fmla="*/ 0 h 128"/>
              <a:gd name="T24" fmla="*/ 64 w 128"/>
              <a:gd name="T25" fmla="*/ 0 h 128"/>
              <a:gd name="T26" fmla="*/ 64 w 128"/>
              <a:gd name="T27" fmla="*/ 0 h 128"/>
              <a:gd name="T28" fmla="*/ 64 w 128"/>
              <a:gd name="T29" fmla="*/ 0 h 128"/>
              <a:gd name="T30" fmla="*/ 31 w 128"/>
              <a:gd name="T31" fmla="*/ 36 h 128"/>
              <a:gd name="T32" fmla="*/ 40 w 128"/>
              <a:gd name="T33" fmla="*/ 68 h 128"/>
              <a:gd name="T34" fmla="*/ 40 w 128"/>
              <a:gd name="T35" fmla="*/ 68 h 128"/>
              <a:gd name="T36" fmla="*/ 40 w 128"/>
              <a:gd name="T37" fmla="*/ 68 h 128"/>
              <a:gd name="T38" fmla="*/ 43 w 128"/>
              <a:gd name="T39" fmla="*/ 72 h 128"/>
              <a:gd name="T40" fmla="*/ 45 w 128"/>
              <a:gd name="T41" fmla="*/ 84 h 128"/>
              <a:gd name="T42" fmla="*/ 10 w 128"/>
              <a:gd name="T43" fmla="*/ 101 h 128"/>
              <a:gd name="T44" fmla="*/ 10 w 128"/>
              <a:gd name="T45" fmla="*/ 101 h 128"/>
              <a:gd name="T46" fmla="*/ 0 w 128"/>
              <a:gd name="T47" fmla="*/ 115 h 128"/>
              <a:gd name="T48" fmla="*/ 0 w 128"/>
              <a:gd name="T49" fmla="*/ 128 h 128"/>
              <a:gd name="T50" fmla="*/ 128 w 128"/>
              <a:gd name="T51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8" h="128">
                <a:moveTo>
                  <a:pt x="128" y="128"/>
                </a:moveTo>
                <a:cubicBezTo>
                  <a:pt x="128" y="115"/>
                  <a:pt x="128" y="115"/>
                  <a:pt x="128" y="115"/>
                </a:cubicBezTo>
                <a:cubicBezTo>
                  <a:pt x="128" y="108"/>
                  <a:pt x="124" y="103"/>
                  <a:pt x="118" y="101"/>
                </a:cubicBezTo>
                <a:cubicBezTo>
                  <a:pt x="118" y="101"/>
                  <a:pt x="118" y="101"/>
                  <a:pt x="118" y="101"/>
                </a:cubicBezTo>
                <a:cubicBezTo>
                  <a:pt x="117" y="100"/>
                  <a:pt x="87" y="93"/>
                  <a:pt x="83" y="84"/>
                </a:cubicBezTo>
                <a:cubicBezTo>
                  <a:pt x="81" y="80"/>
                  <a:pt x="83" y="75"/>
                  <a:pt x="85" y="72"/>
                </a:cubicBezTo>
                <a:cubicBezTo>
                  <a:pt x="86" y="71"/>
                  <a:pt x="87" y="69"/>
                  <a:pt x="88" y="68"/>
                </a:cubicBezTo>
                <a:cubicBezTo>
                  <a:pt x="88" y="68"/>
                  <a:pt x="88" y="68"/>
                  <a:pt x="88" y="68"/>
                </a:cubicBezTo>
                <a:cubicBezTo>
                  <a:pt x="88" y="68"/>
                  <a:pt x="88" y="68"/>
                  <a:pt x="88" y="68"/>
                </a:cubicBezTo>
                <a:cubicBezTo>
                  <a:pt x="93" y="60"/>
                  <a:pt x="97" y="49"/>
                  <a:pt x="97" y="36"/>
                </a:cubicBezTo>
                <a:cubicBezTo>
                  <a:pt x="98" y="16"/>
                  <a:pt x="82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46" y="0"/>
                  <a:pt x="30" y="16"/>
                  <a:pt x="31" y="36"/>
                </a:cubicBezTo>
                <a:cubicBezTo>
                  <a:pt x="31" y="49"/>
                  <a:pt x="35" y="60"/>
                  <a:pt x="40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1" y="69"/>
                  <a:pt x="42" y="71"/>
                  <a:pt x="43" y="72"/>
                </a:cubicBezTo>
                <a:cubicBezTo>
                  <a:pt x="45" y="75"/>
                  <a:pt x="47" y="80"/>
                  <a:pt x="45" y="84"/>
                </a:cubicBezTo>
                <a:cubicBezTo>
                  <a:pt x="41" y="93"/>
                  <a:pt x="11" y="100"/>
                  <a:pt x="10" y="101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4" y="103"/>
                  <a:pt x="0" y="108"/>
                  <a:pt x="0" y="115"/>
                </a:cubicBezTo>
                <a:cubicBezTo>
                  <a:pt x="0" y="128"/>
                  <a:pt x="0" y="128"/>
                  <a:pt x="0" y="128"/>
                </a:cubicBezTo>
                <a:lnTo>
                  <a:pt x="128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048582" name="Freeform 22"/>
          <p:cNvSpPr>
            <a:spLocks noEditPoints="1"/>
          </p:cNvSpPr>
          <p:nvPr/>
        </p:nvSpPr>
        <p:spPr bwMode="auto">
          <a:xfrm>
            <a:off x="6801803" y="5429250"/>
            <a:ext cx="324000" cy="252000"/>
          </a:xfrm>
          <a:custGeom>
            <a:avLst/>
            <a:gdLst>
              <a:gd name="T0" fmla="*/ 107 w 136"/>
              <a:gd name="T1" fmla="*/ 18 h 102"/>
              <a:gd name="T2" fmla="*/ 115 w 136"/>
              <a:gd name="T3" fmla="*/ 20 h 102"/>
              <a:gd name="T4" fmla="*/ 119 w 136"/>
              <a:gd name="T5" fmla="*/ 4 h 102"/>
              <a:gd name="T6" fmla="*/ 105 w 136"/>
              <a:gd name="T7" fmla="*/ 0 h 102"/>
              <a:gd name="T8" fmla="*/ 34 w 136"/>
              <a:gd name="T9" fmla="*/ 61 h 102"/>
              <a:gd name="T10" fmla="*/ 117 w 136"/>
              <a:gd name="T11" fmla="*/ 102 h 102"/>
              <a:gd name="T12" fmla="*/ 34 w 136"/>
              <a:gd name="T13" fmla="*/ 61 h 102"/>
              <a:gd name="T14" fmla="*/ 0 w 136"/>
              <a:gd name="T15" fmla="*/ 65 h 102"/>
              <a:gd name="T16" fmla="*/ 4 w 136"/>
              <a:gd name="T17" fmla="*/ 102 h 102"/>
              <a:gd name="T18" fmla="*/ 10 w 136"/>
              <a:gd name="T19" fmla="*/ 61 h 102"/>
              <a:gd name="T20" fmla="*/ 131 w 136"/>
              <a:gd name="T21" fmla="*/ 61 h 102"/>
              <a:gd name="T22" fmla="*/ 121 w 136"/>
              <a:gd name="T23" fmla="*/ 102 h 102"/>
              <a:gd name="T24" fmla="*/ 136 w 136"/>
              <a:gd name="T25" fmla="*/ 98 h 102"/>
              <a:gd name="T26" fmla="*/ 131 w 136"/>
              <a:gd name="T27" fmla="*/ 61 h 102"/>
              <a:gd name="T28" fmla="*/ 22 w 136"/>
              <a:gd name="T29" fmla="*/ 102 h 102"/>
              <a:gd name="T30" fmla="*/ 30 w 136"/>
              <a:gd name="T31" fmla="*/ 61 h 102"/>
              <a:gd name="T32" fmla="*/ 127 w 136"/>
              <a:gd name="T33" fmla="*/ 49 h 102"/>
              <a:gd name="T34" fmla="*/ 123 w 136"/>
              <a:gd name="T35" fmla="*/ 28 h 102"/>
              <a:gd name="T36" fmla="*/ 8 w 136"/>
              <a:gd name="T37" fmla="*/ 33 h 102"/>
              <a:gd name="T38" fmla="*/ 12 w 136"/>
              <a:gd name="T39" fmla="*/ 53 h 102"/>
              <a:gd name="T40" fmla="*/ 127 w 136"/>
              <a:gd name="T41" fmla="*/ 49 h 102"/>
              <a:gd name="T42" fmla="*/ 33 w 136"/>
              <a:gd name="T43" fmla="*/ 35 h 102"/>
              <a:gd name="T44" fmla="*/ 29 w 136"/>
              <a:gd name="T45" fmla="*/ 35 h 102"/>
              <a:gd name="T46" fmla="*/ 24 w 136"/>
              <a:gd name="T47" fmla="*/ 47 h 102"/>
              <a:gd name="T48" fmla="*/ 20 w 136"/>
              <a:gd name="T49" fmla="*/ 47 h 102"/>
              <a:gd name="T50" fmla="*/ 22 w 136"/>
              <a:gd name="T51" fmla="*/ 33 h 102"/>
              <a:gd name="T52" fmla="*/ 24 w 136"/>
              <a:gd name="T53" fmla="*/ 47 h 102"/>
              <a:gd name="T54" fmla="*/ 29 w 136"/>
              <a:gd name="T55" fmla="*/ 43 h 102"/>
              <a:gd name="T56" fmla="*/ 33 w 136"/>
              <a:gd name="T57" fmla="*/ 43 h 102"/>
              <a:gd name="T58" fmla="*/ 35 w 136"/>
              <a:gd name="T59" fmla="*/ 49 h 102"/>
              <a:gd name="T60" fmla="*/ 35 w 136"/>
              <a:gd name="T61" fmla="*/ 45 h 102"/>
              <a:gd name="T62" fmla="*/ 35 w 136"/>
              <a:gd name="T63" fmla="*/ 49 h 102"/>
              <a:gd name="T64" fmla="*/ 33 w 136"/>
              <a:gd name="T65" fmla="*/ 39 h 102"/>
              <a:gd name="T66" fmla="*/ 37 w 136"/>
              <a:gd name="T67" fmla="*/ 39 h 102"/>
              <a:gd name="T68" fmla="*/ 119 w 136"/>
              <a:gd name="T69" fmla="*/ 45 h 102"/>
              <a:gd name="T70" fmla="*/ 111 w 136"/>
              <a:gd name="T71" fmla="*/ 45 h 102"/>
              <a:gd name="T72" fmla="*/ 115 w 136"/>
              <a:gd name="T73" fmla="*/ 33 h 102"/>
              <a:gd name="T74" fmla="*/ 119 w 136"/>
              <a:gd name="T75" fmla="*/ 45 h 102"/>
              <a:gd name="T76" fmla="*/ 105 w 136"/>
              <a:gd name="T77" fmla="*/ 20 h 102"/>
              <a:gd name="T78" fmla="*/ 103 w 136"/>
              <a:gd name="T79" fmla="*/ 2 h 102"/>
              <a:gd name="T80" fmla="*/ 20 w 136"/>
              <a:gd name="T81" fmla="*/ 0 h 102"/>
              <a:gd name="T82" fmla="*/ 16 w 136"/>
              <a:gd name="T83" fmla="*/ 16 h 102"/>
              <a:gd name="T84" fmla="*/ 82 w 136"/>
              <a:gd name="T85" fmla="*/ 4 h 102"/>
              <a:gd name="T86" fmla="*/ 99 w 136"/>
              <a:gd name="T87" fmla="*/ 16 h 102"/>
              <a:gd name="T88" fmla="*/ 82 w 136"/>
              <a:gd name="T89" fmla="*/ 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6" h="102">
                <a:moveTo>
                  <a:pt x="107" y="2"/>
                </a:moveTo>
                <a:cubicBezTo>
                  <a:pt x="109" y="7"/>
                  <a:pt x="109" y="13"/>
                  <a:pt x="107" y="18"/>
                </a:cubicBezTo>
                <a:cubicBezTo>
                  <a:pt x="107" y="19"/>
                  <a:pt x="106" y="20"/>
                  <a:pt x="105" y="20"/>
                </a:cubicBezTo>
                <a:cubicBezTo>
                  <a:pt x="115" y="20"/>
                  <a:pt x="115" y="20"/>
                  <a:pt x="115" y="20"/>
                </a:cubicBezTo>
                <a:cubicBezTo>
                  <a:pt x="117" y="20"/>
                  <a:pt x="119" y="18"/>
                  <a:pt x="119" y="16"/>
                </a:cubicBezTo>
                <a:cubicBezTo>
                  <a:pt x="119" y="4"/>
                  <a:pt x="119" y="4"/>
                  <a:pt x="119" y="4"/>
                </a:cubicBezTo>
                <a:cubicBezTo>
                  <a:pt x="119" y="1"/>
                  <a:pt x="117" y="0"/>
                  <a:pt x="115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06" y="0"/>
                  <a:pt x="107" y="1"/>
                  <a:pt x="107" y="2"/>
                </a:cubicBezTo>
                <a:close/>
                <a:moveTo>
                  <a:pt x="34" y="61"/>
                </a:moveTo>
                <a:cubicBezTo>
                  <a:pt x="32" y="75"/>
                  <a:pt x="32" y="89"/>
                  <a:pt x="34" y="102"/>
                </a:cubicBezTo>
                <a:cubicBezTo>
                  <a:pt x="117" y="102"/>
                  <a:pt x="117" y="102"/>
                  <a:pt x="117" y="102"/>
                </a:cubicBezTo>
                <a:cubicBezTo>
                  <a:pt x="121" y="93"/>
                  <a:pt x="121" y="70"/>
                  <a:pt x="117" y="61"/>
                </a:cubicBezTo>
                <a:lnTo>
                  <a:pt x="34" y="61"/>
                </a:lnTo>
                <a:close/>
                <a:moveTo>
                  <a:pt x="4" y="61"/>
                </a:moveTo>
                <a:cubicBezTo>
                  <a:pt x="2" y="61"/>
                  <a:pt x="0" y="63"/>
                  <a:pt x="0" y="65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01"/>
                  <a:pt x="2" y="102"/>
                  <a:pt x="4" y="102"/>
                </a:cubicBezTo>
                <a:cubicBezTo>
                  <a:pt x="10" y="102"/>
                  <a:pt x="10" y="102"/>
                  <a:pt x="10" y="102"/>
                </a:cubicBezTo>
                <a:cubicBezTo>
                  <a:pt x="8" y="98"/>
                  <a:pt x="8" y="66"/>
                  <a:pt x="10" y="61"/>
                </a:cubicBezTo>
                <a:lnTo>
                  <a:pt x="4" y="61"/>
                </a:lnTo>
                <a:close/>
                <a:moveTo>
                  <a:pt x="131" y="61"/>
                </a:moveTo>
                <a:cubicBezTo>
                  <a:pt x="121" y="61"/>
                  <a:pt x="121" y="61"/>
                  <a:pt x="121" y="61"/>
                </a:cubicBezTo>
                <a:cubicBezTo>
                  <a:pt x="125" y="70"/>
                  <a:pt x="124" y="95"/>
                  <a:pt x="121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4" y="102"/>
                  <a:pt x="136" y="101"/>
                  <a:pt x="136" y="98"/>
                </a:cubicBezTo>
                <a:cubicBezTo>
                  <a:pt x="136" y="65"/>
                  <a:pt x="136" y="65"/>
                  <a:pt x="136" y="65"/>
                </a:cubicBezTo>
                <a:cubicBezTo>
                  <a:pt x="136" y="63"/>
                  <a:pt x="134" y="61"/>
                  <a:pt x="131" y="61"/>
                </a:cubicBezTo>
                <a:close/>
                <a:moveTo>
                  <a:pt x="22" y="61"/>
                </a:moveTo>
                <a:cubicBezTo>
                  <a:pt x="19" y="69"/>
                  <a:pt x="19" y="95"/>
                  <a:pt x="22" y="102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28" y="89"/>
                  <a:pt x="28" y="75"/>
                  <a:pt x="30" y="61"/>
                </a:cubicBezTo>
                <a:lnTo>
                  <a:pt x="22" y="61"/>
                </a:lnTo>
                <a:close/>
                <a:moveTo>
                  <a:pt x="127" y="49"/>
                </a:moveTo>
                <a:cubicBezTo>
                  <a:pt x="127" y="33"/>
                  <a:pt x="127" y="33"/>
                  <a:pt x="127" y="33"/>
                </a:cubicBezTo>
                <a:cubicBezTo>
                  <a:pt x="127" y="30"/>
                  <a:pt x="125" y="28"/>
                  <a:pt x="123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0" y="28"/>
                  <a:pt x="8" y="30"/>
                  <a:pt x="8" y="33"/>
                </a:cubicBezTo>
                <a:cubicBezTo>
                  <a:pt x="8" y="49"/>
                  <a:pt x="8" y="49"/>
                  <a:pt x="8" y="49"/>
                </a:cubicBezTo>
                <a:cubicBezTo>
                  <a:pt x="8" y="51"/>
                  <a:pt x="10" y="53"/>
                  <a:pt x="12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5" y="53"/>
                  <a:pt x="127" y="51"/>
                  <a:pt x="127" y="49"/>
                </a:cubicBezTo>
                <a:close/>
                <a:moveTo>
                  <a:pt x="31" y="33"/>
                </a:moveTo>
                <a:cubicBezTo>
                  <a:pt x="32" y="33"/>
                  <a:pt x="33" y="33"/>
                  <a:pt x="33" y="35"/>
                </a:cubicBezTo>
                <a:cubicBezTo>
                  <a:pt x="33" y="36"/>
                  <a:pt x="32" y="37"/>
                  <a:pt x="31" y="37"/>
                </a:cubicBezTo>
                <a:cubicBezTo>
                  <a:pt x="29" y="37"/>
                  <a:pt x="29" y="36"/>
                  <a:pt x="29" y="35"/>
                </a:cubicBezTo>
                <a:cubicBezTo>
                  <a:pt x="29" y="33"/>
                  <a:pt x="29" y="33"/>
                  <a:pt x="31" y="33"/>
                </a:cubicBezTo>
                <a:close/>
                <a:moveTo>
                  <a:pt x="24" y="47"/>
                </a:moveTo>
                <a:cubicBezTo>
                  <a:pt x="24" y="48"/>
                  <a:pt x="24" y="49"/>
                  <a:pt x="22" y="49"/>
                </a:cubicBezTo>
                <a:cubicBezTo>
                  <a:pt x="21" y="49"/>
                  <a:pt x="20" y="48"/>
                  <a:pt x="20" y="47"/>
                </a:cubicBezTo>
                <a:cubicBezTo>
                  <a:pt x="20" y="35"/>
                  <a:pt x="20" y="35"/>
                  <a:pt x="20" y="35"/>
                </a:cubicBezTo>
                <a:cubicBezTo>
                  <a:pt x="20" y="33"/>
                  <a:pt x="21" y="33"/>
                  <a:pt x="22" y="33"/>
                </a:cubicBezTo>
                <a:cubicBezTo>
                  <a:pt x="24" y="33"/>
                  <a:pt x="24" y="33"/>
                  <a:pt x="24" y="35"/>
                </a:cubicBezTo>
                <a:lnTo>
                  <a:pt x="24" y="47"/>
                </a:lnTo>
                <a:close/>
                <a:moveTo>
                  <a:pt x="31" y="45"/>
                </a:moveTo>
                <a:cubicBezTo>
                  <a:pt x="29" y="45"/>
                  <a:pt x="29" y="44"/>
                  <a:pt x="29" y="43"/>
                </a:cubicBezTo>
                <a:cubicBezTo>
                  <a:pt x="29" y="42"/>
                  <a:pt x="29" y="41"/>
                  <a:pt x="31" y="41"/>
                </a:cubicBezTo>
                <a:cubicBezTo>
                  <a:pt x="32" y="41"/>
                  <a:pt x="33" y="42"/>
                  <a:pt x="33" y="43"/>
                </a:cubicBezTo>
                <a:cubicBezTo>
                  <a:pt x="33" y="44"/>
                  <a:pt x="32" y="45"/>
                  <a:pt x="31" y="45"/>
                </a:cubicBezTo>
                <a:close/>
                <a:moveTo>
                  <a:pt x="35" y="49"/>
                </a:moveTo>
                <a:cubicBezTo>
                  <a:pt x="34" y="49"/>
                  <a:pt x="33" y="48"/>
                  <a:pt x="33" y="47"/>
                </a:cubicBezTo>
                <a:cubicBezTo>
                  <a:pt x="33" y="46"/>
                  <a:pt x="34" y="45"/>
                  <a:pt x="35" y="45"/>
                </a:cubicBezTo>
                <a:cubicBezTo>
                  <a:pt x="36" y="45"/>
                  <a:pt x="37" y="46"/>
                  <a:pt x="37" y="47"/>
                </a:cubicBezTo>
                <a:cubicBezTo>
                  <a:pt x="37" y="48"/>
                  <a:pt x="36" y="49"/>
                  <a:pt x="35" y="49"/>
                </a:cubicBezTo>
                <a:close/>
                <a:moveTo>
                  <a:pt x="35" y="41"/>
                </a:moveTo>
                <a:cubicBezTo>
                  <a:pt x="34" y="41"/>
                  <a:pt x="33" y="40"/>
                  <a:pt x="33" y="39"/>
                </a:cubicBezTo>
                <a:cubicBezTo>
                  <a:pt x="33" y="38"/>
                  <a:pt x="34" y="37"/>
                  <a:pt x="35" y="37"/>
                </a:cubicBezTo>
                <a:cubicBezTo>
                  <a:pt x="36" y="37"/>
                  <a:pt x="37" y="38"/>
                  <a:pt x="37" y="39"/>
                </a:cubicBezTo>
                <a:cubicBezTo>
                  <a:pt x="37" y="40"/>
                  <a:pt x="36" y="41"/>
                  <a:pt x="35" y="41"/>
                </a:cubicBezTo>
                <a:close/>
                <a:moveTo>
                  <a:pt x="119" y="45"/>
                </a:moveTo>
                <a:cubicBezTo>
                  <a:pt x="119" y="47"/>
                  <a:pt x="117" y="49"/>
                  <a:pt x="115" y="49"/>
                </a:cubicBezTo>
                <a:cubicBezTo>
                  <a:pt x="113" y="49"/>
                  <a:pt x="111" y="47"/>
                  <a:pt x="111" y="45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111" y="34"/>
                  <a:pt x="113" y="33"/>
                  <a:pt x="115" y="33"/>
                </a:cubicBezTo>
                <a:cubicBezTo>
                  <a:pt x="117" y="33"/>
                  <a:pt x="119" y="34"/>
                  <a:pt x="119" y="37"/>
                </a:cubicBezTo>
                <a:lnTo>
                  <a:pt x="119" y="45"/>
                </a:lnTo>
                <a:close/>
                <a:moveTo>
                  <a:pt x="20" y="20"/>
                </a:moveTo>
                <a:cubicBezTo>
                  <a:pt x="105" y="20"/>
                  <a:pt x="105" y="20"/>
                  <a:pt x="105" y="20"/>
                </a:cubicBezTo>
                <a:cubicBezTo>
                  <a:pt x="104" y="20"/>
                  <a:pt x="103" y="19"/>
                  <a:pt x="103" y="18"/>
                </a:cubicBezTo>
                <a:cubicBezTo>
                  <a:pt x="105" y="13"/>
                  <a:pt x="105" y="7"/>
                  <a:pt x="103" y="2"/>
                </a:cubicBezTo>
                <a:cubicBezTo>
                  <a:pt x="103" y="1"/>
                  <a:pt x="104" y="0"/>
                  <a:pt x="10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8" y="0"/>
                  <a:pt x="16" y="1"/>
                  <a:pt x="16" y="4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8"/>
                  <a:pt x="18" y="20"/>
                  <a:pt x="20" y="20"/>
                </a:cubicBezTo>
                <a:close/>
                <a:moveTo>
                  <a:pt x="82" y="4"/>
                </a:moveTo>
                <a:cubicBezTo>
                  <a:pt x="99" y="4"/>
                  <a:pt x="99" y="4"/>
                  <a:pt x="99" y="4"/>
                </a:cubicBezTo>
                <a:cubicBezTo>
                  <a:pt x="99" y="16"/>
                  <a:pt x="99" y="16"/>
                  <a:pt x="99" y="16"/>
                </a:cubicBezTo>
                <a:cubicBezTo>
                  <a:pt x="82" y="16"/>
                  <a:pt x="82" y="16"/>
                  <a:pt x="82" y="16"/>
                </a:cubicBezTo>
                <a:lnTo>
                  <a:pt x="82" y="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21" name="组合 15"/>
          <p:cNvGrpSpPr/>
          <p:nvPr/>
        </p:nvGrpSpPr>
        <p:grpSpPr>
          <a:xfrm rot="1320000">
            <a:off x="946150" y="796290"/>
            <a:ext cx="1018540" cy="1094105"/>
            <a:chOff x="8745538" y="2649538"/>
            <a:chExt cx="309563" cy="285750"/>
          </a:xfrm>
          <a:solidFill>
            <a:schemeClr val="bg1"/>
          </a:solidFill>
        </p:grpSpPr>
        <p:sp>
          <p:nvSpPr>
            <p:cNvPr id="1048583" name="Freeform 313"/>
            <p:cNvSpPr/>
            <p:nvPr/>
          </p:nvSpPr>
          <p:spPr bwMode="auto">
            <a:xfrm>
              <a:off x="8745538" y="2649538"/>
              <a:ext cx="309563" cy="238125"/>
            </a:xfrm>
            <a:custGeom>
              <a:avLst/>
              <a:gdLst>
                <a:gd name="T0" fmla="*/ 197 w 198"/>
                <a:gd name="T1" fmla="*/ 0 h 152"/>
                <a:gd name="T2" fmla="*/ 195 w 198"/>
                <a:gd name="T3" fmla="*/ 0 h 152"/>
                <a:gd name="T4" fmla="*/ 1 w 198"/>
                <a:gd name="T5" fmla="*/ 99 h 152"/>
                <a:gd name="T6" fmla="*/ 0 w 198"/>
                <a:gd name="T7" fmla="*/ 101 h 152"/>
                <a:gd name="T8" fmla="*/ 2 w 198"/>
                <a:gd name="T9" fmla="*/ 103 h 152"/>
                <a:gd name="T10" fmla="*/ 67 w 198"/>
                <a:gd name="T11" fmla="*/ 124 h 152"/>
                <a:gd name="T12" fmla="*/ 68 w 198"/>
                <a:gd name="T13" fmla="*/ 123 h 152"/>
                <a:gd name="T14" fmla="*/ 158 w 198"/>
                <a:gd name="T15" fmla="*/ 42 h 152"/>
                <a:gd name="T16" fmla="*/ 87 w 198"/>
                <a:gd name="T17" fmla="*/ 127 h 152"/>
                <a:gd name="T18" fmla="*/ 86 w 198"/>
                <a:gd name="T19" fmla="*/ 129 h 152"/>
                <a:gd name="T20" fmla="*/ 88 w 198"/>
                <a:gd name="T21" fmla="*/ 130 h 152"/>
                <a:gd name="T22" fmla="*/ 160 w 198"/>
                <a:gd name="T23" fmla="*/ 152 h 152"/>
                <a:gd name="T24" fmla="*/ 160 w 198"/>
                <a:gd name="T25" fmla="*/ 152 h 152"/>
                <a:gd name="T26" fmla="*/ 161 w 198"/>
                <a:gd name="T27" fmla="*/ 152 h 152"/>
                <a:gd name="T28" fmla="*/ 162 w 198"/>
                <a:gd name="T29" fmla="*/ 151 h 152"/>
                <a:gd name="T30" fmla="*/ 198 w 198"/>
                <a:gd name="T31" fmla="*/ 2 h 152"/>
                <a:gd name="T32" fmla="*/ 197 w 198"/>
                <a:gd name="T3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8" h="152">
                  <a:moveTo>
                    <a:pt x="197" y="0"/>
                  </a:moveTo>
                  <a:cubicBezTo>
                    <a:pt x="197" y="0"/>
                    <a:pt x="196" y="0"/>
                    <a:pt x="195" y="0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1" y="100"/>
                    <a:pt x="0" y="100"/>
                    <a:pt x="0" y="101"/>
                  </a:cubicBezTo>
                  <a:cubicBezTo>
                    <a:pt x="0" y="102"/>
                    <a:pt x="1" y="103"/>
                    <a:pt x="2" y="103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4"/>
                    <a:pt x="68" y="124"/>
                    <a:pt x="68" y="123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8"/>
                    <a:pt x="86" y="128"/>
                    <a:pt x="86" y="129"/>
                  </a:cubicBezTo>
                  <a:cubicBezTo>
                    <a:pt x="86" y="130"/>
                    <a:pt x="87" y="130"/>
                    <a:pt x="88" y="130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2" y="152"/>
                    <a:pt x="162" y="151"/>
                    <a:pt x="162" y="151"/>
                  </a:cubicBezTo>
                  <a:cubicBezTo>
                    <a:pt x="198" y="2"/>
                    <a:pt x="198" y="2"/>
                    <a:pt x="198" y="2"/>
                  </a:cubicBezTo>
                  <a:cubicBezTo>
                    <a:pt x="198" y="2"/>
                    <a:pt x="198" y="1"/>
                    <a:pt x="1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584" name="Freeform 314"/>
            <p:cNvSpPr/>
            <p:nvPr/>
          </p:nvSpPr>
          <p:spPr bwMode="auto">
            <a:xfrm>
              <a:off x="8880476" y="2868613"/>
              <a:ext cx="36513" cy="66675"/>
            </a:xfrm>
            <a:custGeom>
              <a:avLst/>
              <a:gdLst>
                <a:gd name="T0" fmla="*/ 23 w 24"/>
                <a:gd name="T1" fmla="*/ 6 h 42"/>
                <a:gd name="T2" fmla="*/ 3 w 24"/>
                <a:gd name="T3" fmla="*/ 0 h 42"/>
                <a:gd name="T4" fmla="*/ 1 w 24"/>
                <a:gd name="T5" fmla="*/ 0 h 42"/>
                <a:gd name="T6" fmla="*/ 0 w 24"/>
                <a:gd name="T7" fmla="*/ 2 h 42"/>
                <a:gd name="T8" fmla="*/ 0 w 24"/>
                <a:gd name="T9" fmla="*/ 40 h 42"/>
                <a:gd name="T10" fmla="*/ 2 w 24"/>
                <a:gd name="T11" fmla="*/ 41 h 42"/>
                <a:gd name="T12" fmla="*/ 2 w 24"/>
                <a:gd name="T13" fmla="*/ 42 h 42"/>
                <a:gd name="T14" fmla="*/ 4 w 24"/>
                <a:gd name="T15" fmla="*/ 41 h 42"/>
                <a:gd name="T16" fmla="*/ 24 w 24"/>
                <a:gd name="T17" fmla="*/ 9 h 42"/>
                <a:gd name="T18" fmla="*/ 24 w 24"/>
                <a:gd name="T19" fmla="*/ 7 h 42"/>
                <a:gd name="T20" fmla="*/ 23 w 24"/>
                <a:gd name="T21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42">
                  <a:moveTo>
                    <a:pt x="23" y="6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1" y="41"/>
                    <a:pt x="2" y="41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3" y="42"/>
                    <a:pt x="3" y="41"/>
                    <a:pt x="4" y="4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</p:grpSp>
      <p:sp>
        <p:nvSpPr>
          <p:cNvPr id="1048585" name=""/>
          <p:cNvSpPr txBox="1"/>
          <p:nvPr/>
        </p:nvSpPr>
        <p:spPr>
          <a:xfrm>
            <a:off x="1578353" y="2080035"/>
            <a:ext cx="9359977" cy="3710941"/>
          </a:xfrm>
          <a:prstGeom prst="rect"/>
        </p:spPr>
        <p:txBody>
          <a:bodyPr rtlCol="0" wrap="square">
            <a:spAutoFit/>
          </a:bodyPr>
          <a:p>
            <a:r>
              <a:rPr altLang="uz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Shahrisabz</a:t>
            </a:r>
            <a:r>
              <a:rPr altLang="uz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davlat pedagogika</a:t>
            </a:r>
            <a:r>
              <a:rPr altLang="uz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instituti MI</a:t>
            </a:r>
            <a:r>
              <a:rPr altLang="uz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yo'nalishi 302-guruh</a:t>
            </a:r>
            <a:r>
              <a:rPr altLang="uz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talabasi Turayeva</a:t>
            </a:r>
            <a:r>
              <a:rPr altLang="uz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Nozimaning</a:t>
            </a:r>
            <a:r>
              <a:rPr altLang="uz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veb</a:t>
            </a:r>
            <a:r>
              <a:rPr altLang="uz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texnologiyalari</a:t>
            </a:r>
            <a:r>
              <a:rPr altLang="uz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fanidan</a:t>
            </a:r>
            <a:r>
              <a:rPr altLang="uz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tayyorlagan</a:t>
            </a:r>
            <a:r>
              <a:rPr altLang="uz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mustaqil ishi</a:t>
            </a:r>
            <a:r>
              <a:rPr altLang="uz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altLang="uz" b="1" sz="48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endParaRPr b="1" sz="4800" i="1" lang="uz-UZ-#Latn">
              <a:solidFill>
                <a:srgbClr val="008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图片 13" descr="图片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t="-1613" r="17004"/>
          <a:stretch>
            <a:fillRect/>
          </a:stretch>
        </p:blipFill>
        <p:spPr>
          <a:xfrm>
            <a:off x="-24130" y="-20320"/>
            <a:ext cx="12240000" cy="1241868"/>
          </a:xfrm>
          <a:prstGeom prst="rect"/>
        </p:spPr>
      </p:pic>
      <p:sp>
        <p:nvSpPr>
          <p:cNvPr id="1048606" name="Freeform 7"/>
          <p:cNvSpPr>
            <a:spLocks noEditPoints="1"/>
          </p:cNvSpPr>
          <p:nvPr/>
        </p:nvSpPr>
        <p:spPr bwMode="auto">
          <a:xfrm rot="5400000">
            <a:off x="-2037708" y="709651"/>
            <a:ext cx="6225244" cy="6234874"/>
          </a:xfrm>
          <a:custGeom>
            <a:avLst/>
            <a:gdLst>
              <a:gd name="T0" fmla="*/ 1293 w 2586"/>
              <a:gd name="T1" fmla="*/ 1296 h 2590"/>
              <a:gd name="T2" fmla="*/ 1622 w 2586"/>
              <a:gd name="T3" fmla="*/ 964 h 2590"/>
              <a:gd name="T4" fmla="*/ 1850 w 2586"/>
              <a:gd name="T5" fmla="*/ 1192 h 2590"/>
              <a:gd name="T6" fmla="*/ 1966 w 2586"/>
              <a:gd name="T7" fmla="*/ 1073 h 2590"/>
              <a:gd name="T8" fmla="*/ 1966 w 2586"/>
              <a:gd name="T9" fmla="*/ 1640 h 2590"/>
              <a:gd name="T10" fmla="*/ 1402 w 2586"/>
              <a:gd name="T11" fmla="*/ 1640 h 2590"/>
              <a:gd name="T12" fmla="*/ 1518 w 2586"/>
              <a:gd name="T13" fmla="*/ 1521 h 2590"/>
              <a:gd name="T14" fmla="*/ 1293 w 2586"/>
              <a:gd name="T15" fmla="*/ 1296 h 2590"/>
              <a:gd name="T16" fmla="*/ 1293 w 2586"/>
              <a:gd name="T17" fmla="*/ 1358 h 2590"/>
              <a:gd name="T18" fmla="*/ 1229 w 2586"/>
              <a:gd name="T19" fmla="*/ 1358 h 2590"/>
              <a:gd name="T20" fmla="*/ 1293 w 2586"/>
              <a:gd name="T21" fmla="*/ 1294 h 2590"/>
              <a:gd name="T22" fmla="*/ 1293 w 2586"/>
              <a:gd name="T23" fmla="*/ 1296 h 2590"/>
              <a:gd name="T24" fmla="*/ 1923 w 2586"/>
              <a:gd name="T25" fmla="*/ 666 h 2590"/>
              <a:gd name="T26" fmla="*/ 1984 w 2586"/>
              <a:gd name="T27" fmla="*/ 602 h 2590"/>
              <a:gd name="T28" fmla="*/ 1984 w 2586"/>
              <a:gd name="T29" fmla="*/ 666 h 2590"/>
              <a:gd name="T30" fmla="*/ 1923 w 2586"/>
              <a:gd name="T31" fmla="*/ 666 h 2590"/>
              <a:gd name="T32" fmla="*/ 2586 w 2586"/>
              <a:gd name="T33" fmla="*/ 0 h 2590"/>
              <a:gd name="T34" fmla="*/ 0 w 2586"/>
              <a:gd name="T35" fmla="*/ 2590 h 2590"/>
              <a:gd name="T36" fmla="*/ 2586 w 2586"/>
              <a:gd name="T37" fmla="*/ 2590 h 2590"/>
              <a:gd name="T38" fmla="*/ 2586 w 2586"/>
              <a:gd name="T39" fmla="*/ 0 h 2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86" h="2590">
                <a:moveTo>
                  <a:pt x="1293" y="1296"/>
                </a:moveTo>
                <a:lnTo>
                  <a:pt x="1622" y="964"/>
                </a:lnTo>
                <a:lnTo>
                  <a:pt x="1850" y="1192"/>
                </a:lnTo>
                <a:lnTo>
                  <a:pt x="1966" y="1073"/>
                </a:lnTo>
                <a:lnTo>
                  <a:pt x="1966" y="1640"/>
                </a:lnTo>
                <a:lnTo>
                  <a:pt x="1402" y="1640"/>
                </a:lnTo>
                <a:lnTo>
                  <a:pt x="1518" y="1521"/>
                </a:lnTo>
                <a:lnTo>
                  <a:pt x="1293" y="1296"/>
                </a:lnTo>
                <a:lnTo>
                  <a:pt x="1293" y="1358"/>
                </a:lnTo>
                <a:lnTo>
                  <a:pt x="1229" y="1358"/>
                </a:lnTo>
                <a:lnTo>
                  <a:pt x="1293" y="1294"/>
                </a:lnTo>
                <a:lnTo>
                  <a:pt x="1293" y="1296"/>
                </a:lnTo>
                <a:moveTo>
                  <a:pt x="1923" y="666"/>
                </a:moveTo>
                <a:lnTo>
                  <a:pt x="1984" y="602"/>
                </a:lnTo>
                <a:lnTo>
                  <a:pt x="1984" y="666"/>
                </a:lnTo>
                <a:lnTo>
                  <a:pt x="1923" y="666"/>
                </a:lnTo>
                <a:moveTo>
                  <a:pt x="2586" y="0"/>
                </a:moveTo>
                <a:lnTo>
                  <a:pt x="0" y="2590"/>
                </a:lnTo>
                <a:lnTo>
                  <a:pt x="2586" y="2590"/>
                </a:lnTo>
                <a:lnTo>
                  <a:pt x="2586" y="0"/>
                </a:lnTo>
              </a:path>
            </a:pathLst>
          </a:custGeom>
          <a:noFill/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grpSp>
        <p:nvGrpSpPr>
          <p:cNvPr id="42" name="组合 2"/>
          <p:cNvGrpSpPr/>
          <p:nvPr/>
        </p:nvGrpSpPr>
        <p:grpSpPr>
          <a:xfrm>
            <a:off x="603885" y="1752600"/>
            <a:ext cx="1799590" cy="5104765"/>
            <a:chOff x="1149" y="3862"/>
            <a:chExt cx="2834" cy="7420"/>
          </a:xfrm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grpSpPr>
        <p:sp>
          <p:nvSpPr>
            <p:cNvPr id="1048607" name="Freeform 161"/>
            <p:cNvSpPr>
              <a:spLocks noEditPoints="1"/>
            </p:cNvSpPr>
            <p:nvPr/>
          </p:nvSpPr>
          <p:spPr bwMode="auto">
            <a:xfrm>
              <a:off x="1149" y="3862"/>
              <a:ext cx="2835" cy="3408"/>
            </a:xfrm>
            <a:custGeom>
              <a:avLst/>
              <a:gdLst>
                <a:gd name="T0" fmla="*/ 302 w 302"/>
                <a:gd name="T1" fmla="*/ 95 h 303"/>
                <a:gd name="T2" fmla="*/ 302 w 302"/>
                <a:gd name="T3" fmla="*/ 48 h 303"/>
                <a:gd name="T4" fmla="*/ 94 w 302"/>
                <a:gd name="T5" fmla="*/ 48 h 303"/>
                <a:gd name="T6" fmla="*/ 94 w 302"/>
                <a:gd name="T7" fmla="*/ 0 h 303"/>
                <a:gd name="T8" fmla="*/ 47 w 302"/>
                <a:gd name="T9" fmla="*/ 0 h 303"/>
                <a:gd name="T10" fmla="*/ 47 w 302"/>
                <a:gd name="T11" fmla="*/ 48 h 303"/>
                <a:gd name="T12" fmla="*/ 0 w 302"/>
                <a:gd name="T13" fmla="*/ 48 h 303"/>
                <a:gd name="T14" fmla="*/ 0 w 302"/>
                <a:gd name="T15" fmla="*/ 95 h 303"/>
                <a:gd name="T16" fmla="*/ 47 w 302"/>
                <a:gd name="T17" fmla="*/ 95 h 303"/>
                <a:gd name="T18" fmla="*/ 47 w 302"/>
                <a:gd name="T19" fmla="*/ 303 h 303"/>
                <a:gd name="T20" fmla="*/ 94 w 302"/>
                <a:gd name="T21" fmla="*/ 303 h 303"/>
                <a:gd name="T22" fmla="*/ 94 w 302"/>
                <a:gd name="T23" fmla="*/ 95 h 303"/>
                <a:gd name="T24" fmla="*/ 139 w 302"/>
                <a:gd name="T25" fmla="*/ 95 h 303"/>
                <a:gd name="T26" fmla="*/ 139 w 302"/>
                <a:gd name="T27" fmla="*/ 119 h 303"/>
                <a:gd name="T28" fmla="*/ 115 w 302"/>
                <a:gd name="T29" fmla="*/ 119 h 303"/>
                <a:gd name="T30" fmla="*/ 115 w 302"/>
                <a:gd name="T31" fmla="*/ 235 h 303"/>
                <a:gd name="T32" fmla="*/ 279 w 302"/>
                <a:gd name="T33" fmla="*/ 235 h 303"/>
                <a:gd name="T34" fmla="*/ 279 w 302"/>
                <a:gd name="T35" fmla="*/ 119 h 303"/>
                <a:gd name="T36" fmla="*/ 255 w 302"/>
                <a:gd name="T37" fmla="*/ 119 h 303"/>
                <a:gd name="T38" fmla="*/ 255 w 302"/>
                <a:gd name="T39" fmla="*/ 95 h 303"/>
                <a:gd name="T40" fmla="*/ 302 w 302"/>
                <a:gd name="T41" fmla="*/ 95 h 303"/>
                <a:gd name="T42" fmla="*/ 234 w 302"/>
                <a:gd name="T43" fmla="*/ 119 h 303"/>
                <a:gd name="T44" fmla="*/ 163 w 302"/>
                <a:gd name="T45" fmla="*/ 119 h 303"/>
                <a:gd name="T46" fmla="*/ 163 w 302"/>
                <a:gd name="T47" fmla="*/ 95 h 303"/>
                <a:gd name="T48" fmla="*/ 234 w 302"/>
                <a:gd name="T49" fmla="*/ 95 h 303"/>
                <a:gd name="T50" fmla="*/ 234 w 302"/>
                <a:gd name="T51" fmla="*/ 119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2" h="303">
                  <a:moveTo>
                    <a:pt x="302" y="95"/>
                  </a:moveTo>
                  <a:lnTo>
                    <a:pt x="302" y="48"/>
                  </a:lnTo>
                  <a:lnTo>
                    <a:pt x="94" y="48"/>
                  </a:lnTo>
                  <a:lnTo>
                    <a:pt x="94" y="0"/>
                  </a:lnTo>
                  <a:lnTo>
                    <a:pt x="47" y="0"/>
                  </a:lnTo>
                  <a:lnTo>
                    <a:pt x="47" y="48"/>
                  </a:lnTo>
                  <a:lnTo>
                    <a:pt x="0" y="48"/>
                  </a:lnTo>
                  <a:lnTo>
                    <a:pt x="0" y="95"/>
                  </a:lnTo>
                  <a:lnTo>
                    <a:pt x="47" y="95"/>
                  </a:lnTo>
                  <a:lnTo>
                    <a:pt x="47" y="303"/>
                  </a:lnTo>
                  <a:lnTo>
                    <a:pt x="94" y="303"/>
                  </a:lnTo>
                  <a:lnTo>
                    <a:pt x="94" y="95"/>
                  </a:lnTo>
                  <a:lnTo>
                    <a:pt x="139" y="95"/>
                  </a:lnTo>
                  <a:lnTo>
                    <a:pt x="139" y="119"/>
                  </a:lnTo>
                  <a:lnTo>
                    <a:pt x="115" y="119"/>
                  </a:lnTo>
                  <a:lnTo>
                    <a:pt x="115" y="235"/>
                  </a:lnTo>
                  <a:lnTo>
                    <a:pt x="279" y="235"/>
                  </a:lnTo>
                  <a:lnTo>
                    <a:pt x="279" y="119"/>
                  </a:lnTo>
                  <a:lnTo>
                    <a:pt x="255" y="119"/>
                  </a:lnTo>
                  <a:lnTo>
                    <a:pt x="255" y="95"/>
                  </a:lnTo>
                  <a:lnTo>
                    <a:pt x="302" y="95"/>
                  </a:lnTo>
                  <a:close/>
                  <a:moveTo>
                    <a:pt x="234" y="119"/>
                  </a:moveTo>
                  <a:lnTo>
                    <a:pt x="163" y="119"/>
                  </a:lnTo>
                  <a:lnTo>
                    <a:pt x="163" y="95"/>
                  </a:lnTo>
                  <a:lnTo>
                    <a:pt x="234" y="95"/>
                  </a:lnTo>
                  <a:lnTo>
                    <a:pt x="234" y="119"/>
                  </a:lnTo>
                  <a:close/>
                </a:path>
              </a:pathLst>
            </a:custGeom>
            <a:solidFill>
              <a:srgbClr val="359639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608" name="矩形 3"/>
            <p:cNvSpPr/>
            <p:nvPr/>
          </p:nvSpPr>
          <p:spPr>
            <a:xfrm>
              <a:off x="1594" y="6406"/>
              <a:ext cx="438" cy="4876"/>
            </a:xfrm>
            <a:prstGeom prst="rect"/>
            <a:solidFill>
              <a:srgbClr val="3596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altLang="en-US" lang="zh-CN"/>
            </a:p>
          </p:txBody>
        </p:sp>
      </p:grpSp>
      <p:sp>
        <p:nvSpPr>
          <p:cNvPr id="1048609" name=""/>
          <p:cNvSpPr txBox="1"/>
          <p:nvPr/>
        </p:nvSpPr>
        <p:spPr>
          <a:xfrm>
            <a:off x="2944090" y="1012816"/>
            <a:ext cx="7879772" cy="4866640"/>
          </a:xfrm>
          <a:prstGeom prst="rect"/>
        </p:spPr>
        <p:txBody>
          <a:bodyPr rtlCol="0" wrap="square">
            <a:spAutoFit/>
          </a:bodyPr>
          <a:p>
            <a:r>
              <a:rPr sz="4000" i="1" lang="uz-UZ-#Latn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rasmlar, giperhavolalar, jadvallar, ro'yxatlar va boshqalar kabi barcha ko'rinadigan tarkiblar uchun konteynerdir.
&lt;h1&gt; elementi katta sarlavhani belgilaydi
&lt;p&gt; elementi paragrafni belgilaydi</a:t>
            </a:r>
            <a:endParaRPr sz="2800" i="1" lang="uz-UZ-#Latn">
              <a:solidFill>
                <a:srgbClr val="008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图片 5" descr="图片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t="-1613" r="17004"/>
          <a:stretch>
            <a:fillRect/>
          </a:stretch>
        </p:blipFill>
        <p:spPr>
          <a:xfrm>
            <a:off x="-24130" y="-20320"/>
            <a:ext cx="12240000" cy="1241868"/>
          </a:xfrm>
          <a:prstGeom prst="rect"/>
        </p:spPr>
      </p:pic>
      <p:sp>
        <p:nvSpPr>
          <p:cNvPr id="1048610" name="Freeform 137"/>
          <p:cNvSpPr/>
          <p:nvPr/>
        </p:nvSpPr>
        <p:spPr bwMode="auto">
          <a:xfrm rot="45922">
            <a:off x="601893" y="884367"/>
            <a:ext cx="10988213" cy="5900507"/>
          </a:xfrm>
          <a:custGeom>
            <a:avLst/>
            <a:gdLst>
              <a:gd name="T0" fmla="*/ 761 w 761"/>
              <a:gd name="T1" fmla="*/ 650 h 761"/>
              <a:gd name="T2" fmla="*/ 650 w 761"/>
              <a:gd name="T3" fmla="*/ 761 h 761"/>
              <a:gd name="T4" fmla="*/ 111 w 761"/>
              <a:gd name="T5" fmla="*/ 761 h 761"/>
              <a:gd name="T6" fmla="*/ 0 w 761"/>
              <a:gd name="T7" fmla="*/ 650 h 761"/>
              <a:gd name="T8" fmla="*/ 0 w 761"/>
              <a:gd name="T9" fmla="*/ 111 h 761"/>
              <a:gd name="T10" fmla="*/ 111 w 761"/>
              <a:gd name="T11" fmla="*/ 0 h 761"/>
              <a:gd name="T12" fmla="*/ 650 w 761"/>
              <a:gd name="T13" fmla="*/ 0 h 761"/>
              <a:gd name="T14" fmla="*/ 761 w 761"/>
              <a:gd name="T15" fmla="*/ 111 h 761"/>
              <a:gd name="T16" fmla="*/ 761 w 761"/>
              <a:gd name="T17" fmla="*/ 650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1" h="761">
                <a:moveTo>
                  <a:pt x="761" y="650"/>
                </a:moveTo>
                <a:cubicBezTo>
                  <a:pt x="761" y="711"/>
                  <a:pt x="712" y="761"/>
                  <a:pt x="650" y="761"/>
                </a:cubicBezTo>
                <a:cubicBezTo>
                  <a:pt x="111" y="761"/>
                  <a:pt x="111" y="761"/>
                  <a:pt x="111" y="761"/>
                </a:cubicBezTo>
                <a:cubicBezTo>
                  <a:pt x="50" y="761"/>
                  <a:pt x="0" y="711"/>
                  <a:pt x="0" y="650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50"/>
                  <a:pt x="50" y="0"/>
                  <a:pt x="111" y="0"/>
                </a:cubicBezTo>
                <a:cubicBezTo>
                  <a:pt x="650" y="0"/>
                  <a:pt x="650" y="0"/>
                  <a:pt x="650" y="0"/>
                </a:cubicBezTo>
                <a:cubicBezTo>
                  <a:pt x="712" y="0"/>
                  <a:pt x="761" y="50"/>
                  <a:pt x="761" y="111"/>
                </a:cubicBezTo>
                <a:cubicBezTo>
                  <a:pt x="761" y="650"/>
                  <a:pt x="761" y="650"/>
                  <a:pt x="761" y="650"/>
                </a:cubicBezTo>
              </a:path>
            </a:pathLst>
          </a:custGeom>
          <a:solidFill>
            <a:srgbClr val="359639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lang="en-US"/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209254" y="1221548"/>
            <a:ext cx="9773493" cy="5190437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 17" descr="图片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t="-1613" r="17004"/>
          <a:stretch>
            <a:fillRect/>
          </a:stretch>
        </p:blipFill>
        <p:spPr>
          <a:xfrm>
            <a:off x="-24130" y="-20320"/>
            <a:ext cx="12240000" cy="1241868"/>
          </a:xfrm>
          <a:prstGeom prst="rect"/>
        </p:spPr>
      </p:pic>
      <p:sp>
        <p:nvSpPr>
          <p:cNvPr id="1048611" name="Freeform 20"/>
          <p:cNvSpPr>
            <a:spLocks noEditPoints="1"/>
          </p:cNvSpPr>
          <p:nvPr/>
        </p:nvSpPr>
        <p:spPr bwMode="auto">
          <a:xfrm>
            <a:off x="3766092" y="3340243"/>
            <a:ext cx="361668" cy="295447"/>
          </a:xfrm>
          <a:custGeom>
            <a:avLst/>
            <a:gdLst>
              <a:gd name="T0" fmla="*/ 367 w 569"/>
              <a:gd name="T1" fmla="*/ 110 h 464"/>
              <a:gd name="T2" fmla="*/ 544 w 569"/>
              <a:gd name="T3" fmla="*/ 287 h 464"/>
              <a:gd name="T4" fmla="*/ 367 w 569"/>
              <a:gd name="T5" fmla="*/ 464 h 464"/>
              <a:gd name="T6" fmla="*/ 190 w 569"/>
              <a:gd name="T7" fmla="*/ 287 h 464"/>
              <a:gd name="T8" fmla="*/ 367 w 569"/>
              <a:gd name="T9" fmla="*/ 110 h 464"/>
              <a:gd name="T10" fmla="*/ 0 w 569"/>
              <a:gd name="T11" fmla="*/ 233 h 464"/>
              <a:gd name="T12" fmla="*/ 0 w 569"/>
              <a:gd name="T13" fmla="*/ 401 h 464"/>
              <a:gd name="T14" fmla="*/ 29 w 569"/>
              <a:gd name="T15" fmla="*/ 431 h 464"/>
              <a:gd name="T16" fmla="*/ 242 w 569"/>
              <a:gd name="T17" fmla="*/ 431 h 464"/>
              <a:gd name="T18" fmla="*/ 244 w 569"/>
              <a:gd name="T19" fmla="*/ 426 h 464"/>
              <a:gd name="T20" fmla="*/ 182 w 569"/>
              <a:gd name="T21" fmla="*/ 287 h 464"/>
              <a:gd name="T22" fmla="*/ 367 w 569"/>
              <a:gd name="T23" fmla="*/ 102 h 464"/>
              <a:gd name="T24" fmla="*/ 552 w 569"/>
              <a:gd name="T25" fmla="*/ 287 h 464"/>
              <a:gd name="T26" fmla="*/ 490 w 569"/>
              <a:gd name="T27" fmla="*/ 426 h 464"/>
              <a:gd name="T28" fmla="*/ 492 w 569"/>
              <a:gd name="T29" fmla="*/ 431 h 464"/>
              <a:gd name="T30" fmla="*/ 536 w 569"/>
              <a:gd name="T31" fmla="*/ 431 h 464"/>
              <a:gd name="T32" fmla="*/ 569 w 569"/>
              <a:gd name="T33" fmla="*/ 400 h 464"/>
              <a:gd name="T34" fmla="*/ 569 w 569"/>
              <a:gd name="T35" fmla="*/ 185 h 464"/>
              <a:gd name="T36" fmla="*/ 482 w 569"/>
              <a:gd name="T37" fmla="*/ 91 h 464"/>
              <a:gd name="T38" fmla="*/ 468 w 569"/>
              <a:gd name="T39" fmla="*/ 78 h 464"/>
              <a:gd name="T40" fmla="*/ 370 w 569"/>
              <a:gd name="T41" fmla="*/ 2 h 464"/>
              <a:gd name="T42" fmla="*/ 247 w 569"/>
              <a:gd name="T43" fmla="*/ 86 h 464"/>
              <a:gd name="T44" fmla="*/ 235 w 569"/>
              <a:gd name="T45" fmla="*/ 97 h 464"/>
              <a:gd name="T46" fmla="*/ 215 w 569"/>
              <a:gd name="T47" fmla="*/ 97 h 464"/>
              <a:gd name="T48" fmla="*/ 210 w 569"/>
              <a:gd name="T49" fmla="*/ 93 h 464"/>
              <a:gd name="T50" fmla="*/ 210 w 569"/>
              <a:gd name="T51" fmla="*/ 81 h 464"/>
              <a:gd name="T52" fmla="*/ 200 w 569"/>
              <a:gd name="T53" fmla="*/ 70 h 464"/>
              <a:gd name="T54" fmla="*/ 95 w 569"/>
              <a:gd name="T55" fmla="*/ 70 h 464"/>
              <a:gd name="T56" fmla="*/ 84 w 569"/>
              <a:gd name="T57" fmla="*/ 81 h 464"/>
              <a:gd name="T58" fmla="*/ 84 w 569"/>
              <a:gd name="T59" fmla="*/ 99 h 464"/>
              <a:gd name="T60" fmla="*/ 80 w 569"/>
              <a:gd name="T61" fmla="*/ 104 h 464"/>
              <a:gd name="T62" fmla="*/ 0 w 569"/>
              <a:gd name="T63" fmla="*/ 233 h 464"/>
              <a:gd name="T64" fmla="*/ 72 w 569"/>
              <a:gd name="T65" fmla="*/ 165 h 464"/>
              <a:gd name="T66" fmla="*/ 144 w 569"/>
              <a:gd name="T67" fmla="*/ 165 h 464"/>
              <a:gd name="T68" fmla="*/ 154 w 569"/>
              <a:gd name="T69" fmla="*/ 175 h 464"/>
              <a:gd name="T70" fmla="*/ 154 w 569"/>
              <a:gd name="T71" fmla="*/ 196 h 464"/>
              <a:gd name="T72" fmla="*/ 144 w 569"/>
              <a:gd name="T73" fmla="*/ 206 h 464"/>
              <a:gd name="T74" fmla="*/ 72 w 569"/>
              <a:gd name="T75" fmla="*/ 206 h 464"/>
              <a:gd name="T76" fmla="*/ 62 w 569"/>
              <a:gd name="T77" fmla="*/ 196 h 464"/>
              <a:gd name="T78" fmla="*/ 62 w 569"/>
              <a:gd name="T79" fmla="*/ 175 h 464"/>
              <a:gd name="T80" fmla="*/ 72 w 569"/>
              <a:gd name="T81" fmla="*/ 165 h 464"/>
              <a:gd name="T82" fmla="*/ 45 w 569"/>
              <a:gd name="T83" fmla="*/ 374 h 464"/>
              <a:gd name="T84" fmla="*/ 57 w 569"/>
              <a:gd name="T85" fmla="*/ 386 h 464"/>
              <a:gd name="T86" fmla="*/ 45 w 569"/>
              <a:gd name="T87" fmla="*/ 399 h 464"/>
              <a:gd name="T88" fmla="*/ 32 w 569"/>
              <a:gd name="T89" fmla="*/ 386 h 464"/>
              <a:gd name="T90" fmla="*/ 45 w 569"/>
              <a:gd name="T91" fmla="*/ 374 h 464"/>
              <a:gd name="T92" fmla="*/ 74 w 569"/>
              <a:gd name="T93" fmla="*/ 380 h 464"/>
              <a:gd name="T94" fmla="*/ 80 w 569"/>
              <a:gd name="T95" fmla="*/ 386 h 464"/>
              <a:gd name="T96" fmla="*/ 74 w 569"/>
              <a:gd name="T97" fmla="*/ 392 h 464"/>
              <a:gd name="T98" fmla="*/ 68 w 569"/>
              <a:gd name="T99" fmla="*/ 386 h 464"/>
              <a:gd name="T100" fmla="*/ 74 w 569"/>
              <a:gd name="T101" fmla="*/ 380 h 464"/>
              <a:gd name="T102" fmla="*/ 367 w 569"/>
              <a:gd name="T103" fmla="*/ 166 h 464"/>
              <a:gd name="T104" fmla="*/ 488 w 569"/>
              <a:gd name="T105" fmla="*/ 287 h 464"/>
              <a:gd name="T106" fmla="*/ 367 w 569"/>
              <a:gd name="T107" fmla="*/ 408 h 464"/>
              <a:gd name="T108" fmla="*/ 246 w 569"/>
              <a:gd name="T109" fmla="*/ 287 h 464"/>
              <a:gd name="T110" fmla="*/ 367 w 569"/>
              <a:gd name="T111" fmla="*/ 166 h 464"/>
              <a:gd name="T112" fmla="*/ 367 w 569"/>
              <a:gd name="T113" fmla="*/ 126 h 464"/>
              <a:gd name="T114" fmla="*/ 528 w 569"/>
              <a:gd name="T115" fmla="*/ 287 h 464"/>
              <a:gd name="T116" fmla="*/ 367 w 569"/>
              <a:gd name="T117" fmla="*/ 448 h 464"/>
              <a:gd name="T118" fmla="*/ 206 w 569"/>
              <a:gd name="T119" fmla="*/ 287 h 464"/>
              <a:gd name="T120" fmla="*/ 367 w 569"/>
              <a:gd name="T121" fmla="*/ 126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69" h="464">
                <a:moveTo>
                  <a:pt x="367" y="110"/>
                </a:moveTo>
                <a:cubicBezTo>
                  <a:pt x="465" y="110"/>
                  <a:pt x="544" y="190"/>
                  <a:pt x="544" y="287"/>
                </a:cubicBezTo>
                <a:cubicBezTo>
                  <a:pt x="544" y="385"/>
                  <a:pt x="465" y="464"/>
                  <a:pt x="367" y="464"/>
                </a:cubicBezTo>
                <a:cubicBezTo>
                  <a:pt x="270" y="464"/>
                  <a:pt x="190" y="385"/>
                  <a:pt x="190" y="287"/>
                </a:cubicBezTo>
                <a:cubicBezTo>
                  <a:pt x="190" y="190"/>
                  <a:pt x="270" y="110"/>
                  <a:pt x="367" y="110"/>
                </a:cubicBezTo>
                <a:close/>
                <a:moveTo>
                  <a:pt x="0" y="233"/>
                </a:moveTo>
                <a:cubicBezTo>
                  <a:pt x="0" y="289"/>
                  <a:pt x="0" y="345"/>
                  <a:pt x="0" y="401"/>
                </a:cubicBezTo>
                <a:cubicBezTo>
                  <a:pt x="0" y="422"/>
                  <a:pt x="8" y="431"/>
                  <a:pt x="29" y="431"/>
                </a:cubicBezTo>
                <a:cubicBezTo>
                  <a:pt x="100" y="431"/>
                  <a:pt x="171" y="431"/>
                  <a:pt x="242" y="431"/>
                </a:cubicBezTo>
                <a:cubicBezTo>
                  <a:pt x="245" y="431"/>
                  <a:pt x="247" y="428"/>
                  <a:pt x="244" y="426"/>
                </a:cubicBezTo>
                <a:cubicBezTo>
                  <a:pt x="206" y="392"/>
                  <a:pt x="182" y="342"/>
                  <a:pt x="182" y="287"/>
                </a:cubicBezTo>
                <a:cubicBezTo>
                  <a:pt x="182" y="185"/>
                  <a:pt x="265" y="102"/>
                  <a:pt x="367" y="102"/>
                </a:cubicBezTo>
                <a:cubicBezTo>
                  <a:pt x="470" y="102"/>
                  <a:pt x="552" y="185"/>
                  <a:pt x="552" y="287"/>
                </a:cubicBezTo>
                <a:cubicBezTo>
                  <a:pt x="552" y="342"/>
                  <a:pt x="528" y="392"/>
                  <a:pt x="490" y="426"/>
                </a:cubicBezTo>
                <a:cubicBezTo>
                  <a:pt x="488" y="428"/>
                  <a:pt x="489" y="431"/>
                  <a:pt x="492" y="431"/>
                </a:cubicBezTo>
                <a:cubicBezTo>
                  <a:pt x="506" y="431"/>
                  <a:pt x="521" y="431"/>
                  <a:pt x="536" y="431"/>
                </a:cubicBezTo>
                <a:cubicBezTo>
                  <a:pt x="553" y="431"/>
                  <a:pt x="569" y="418"/>
                  <a:pt x="569" y="400"/>
                </a:cubicBezTo>
                <a:cubicBezTo>
                  <a:pt x="569" y="328"/>
                  <a:pt x="569" y="257"/>
                  <a:pt x="569" y="185"/>
                </a:cubicBezTo>
                <a:cubicBezTo>
                  <a:pt x="569" y="113"/>
                  <a:pt x="538" y="103"/>
                  <a:pt x="482" y="91"/>
                </a:cubicBezTo>
                <a:cubicBezTo>
                  <a:pt x="473" y="90"/>
                  <a:pt x="472" y="89"/>
                  <a:pt x="468" y="78"/>
                </a:cubicBezTo>
                <a:cubicBezTo>
                  <a:pt x="453" y="30"/>
                  <a:pt x="440" y="3"/>
                  <a:pt x="370" y="2"/>
                </a:cubicBezTo>
                <a:cubicBezTo>
                  <a:pt x="287" y="0"/>
                  <a:pt x="268" y="27"/>
                  <a:pt x="247" y="86"/>
                </a:cubicBezTo>
                <a:cubicBezTo>
                  <a:pt x="244" y="96"/>
                  <a:pt x="241" y="98"/>
                  <a:pt x="235" y="97"/>
                </a:cubicBezTo>
                <a:cubicBezTo>
                  <a:pt x="228" y="97"/>
                  <a:pt x="221" y="97"/>
                  <a:pt x="215" y="97"/>
                </a:cubicBezTo>
                <a:cubicBezTo>
                  <a:pt x="212" y="97"/>
                  <a:pt x="210" y="96"/>
                  <a:pt x="210" y="93"/>
                </a:cubicBezTo>
                <a:cubicBezTo>
                  <a:pt x="210" y="89"/>
                  <a:pt x="210" y="85"/>
                  <a:pt x="210" y="81"/>
                </a:cubicBezTo>
                <a:cubicBezTo>
                  <a:pt x="210" y="75"/>
                  <a:pt x="206" y="70"/>
                  <a:pt x="200" y="70"/>
                </a:cubicBezTo>
                <a:cubicBezTo>
                  <a:pt x="165" y="70"/>
                  <a:pt x="130" y="70"/>
                  <a:pt x="95" y="70"/>
                </a:cubicBezTo>
                <a:cubicBezTo>
                  <a:pt x="89" y="70"/>
                  <a:pt x="84" y="75"/>
                  <a:pt x="84" y="81"/>
                </a:cubicBezTo>
                <a:cubicBezTo>
                  <a:pt x="84" y="87"/>
                  <a:pt x="84" y="93"/>
                  <a:pt x="84" y="99"/>
                </a:cubicBezTo>
                <a:cubicBezTo>
                  <a:pt x="84" y="102"/>
                  <a:pt x="82" y="104"/>
                  <a:pt x="80" y="104"/>
                </a:cubicBezTo>
                <a:cubicBezTo>
                  <a:pt x="5" y="112"/>
                  <a:pt x="0" y="160"/>
                  <a:pt x="0" y="233"/>
                </a:cubicBezTo>
                <a:close/>
                <a:moveTo>
                  <a:pt x="72" y="165"/>
                </a:moveTo>
                <a:cubicBezTo>
                  <a:pt x="144" y="165"/>
                  <a:pt x="144" y="165"/>
                  <a:pt x="144" y="165"/>
                </a:cubicBezTo>
                <a:cubicBezTo>
                  <a:pt x="149" y="165"/>
                  <a:pt x="154" y="170"/>
                  <a:pt x="154" y="175"/>
                </a:cubicBezTo>
                <a:cubicBezTo>
                  <a:pt x="154" y="196"/>
                  <a:pt x="154" y="196"/>
                  <a:pt x="154" y="196"/>
                </a:cubicBezTo>
                <a:cubicBezTo>
                  <a:pt x="154" y="202"/>
                  <a:pt x="149" y="206"/>
                  <a:pt x="144" y="206"/>
                </a:cubicBezTo>
                <a:cubicBezTo>
                  <a:pt x="72" y="206"/>
                  <a:pt x="72" y="206"/>
                  <a:pt x="72" y="206"/>
                </a:cubicBezTo>
                <a:cubicBezTo>
                  <a:pt x="67" y="206"/>
                  <a:pt x="62" y="202"/>
                  <a:pt x="62" y="196"/>
                </a:cubicBezTo>
                <a:cubicBezTo>
                  <a:pt x="62" y="175"/>
                  <a:pt x="62" y="175"/>
                  <a:pt x="62" y="175"/>
                </a:cubicBezTo>
                <a:cubicBezTo>
                  <a:pt x="62" y="170"/>
                  <a:pt x="67" y="165"/>
                  <a:pt x="72" y="165"/>
                </a:cubicBezTo>
                <a:close/>
                <a:moveTo>
                  <a:pt x="45" y="374"/>
                </a:moveTo>
                <a:cubicBezTo>
                  <a:pt x="52" y="374"/>
                  <a:pt x="57" y="379"/>
                  <a:pt x="57" y="386"/>
                </a:cubicBezTo>
                <a:cubicBezTo>
                  <a:pt x="57" y="393"/>
                  <a:pt x="52" y="399"/>
                  <a:pt x="45" y="399"/>
                </a:cubicBezTo>
                <a:cubicBezTo>
                  <a:pt x="37" y="399"/>
                  <a:pt x="32" y="393"/>
                  <a:pt x="32" y="386"/>
                </a:cubicBezTo>
                <a:cubicBezTo>
                  <a:pt x="32" y="379"/>
                  <a:pt x="37" y="374"/>
                  <a:pt x="45" y="374"/>
                </a:cubicBezTo>
                <a:close/>
                <a:moveTo>
                  <a:pt x="74" y="380"/>
                </a:moveTo>
                <a:cubicBezTo>
                  <a:pt x="78" y="380"/>
                  <a:pt x="80" y="383"/>
                  <a:pt x="80" y="386"/>
                </a:cubicBezTo>
                <a:cubicBezTo>
                  <a:pt x="80" y="390"/>
                  <a:pt x="78" y="392"/>
                  <a:pt x="74" y="392"/>
                </a:cubicBezTo>
                <a:cubicBezTo>
                  <a:pt x="71" y="392"/>
                  <a:pt x="68" y="390"/>
                  <a:pt x="68" y="386"/>
                </a:cubicBezTo>
                <a:cubicBezTo>
                  <a:pt x="68" y="383"/>
                  <a:pt x="71" y="380"/>
                  <a:pt x="74" y="380"/>
                </a:cubicBezTo>
                <a:close/>
                <a:moveTo>
                  <a:pt x="367" y="166"/>
                </a:moveTo>
                <a:cubicBezTo>
                  <a:pt x="434" y="166"/>
                  <a:pt x="488" y="220"/>
                  <a:pt x="488" y="287"/>
                </a:cubicBezTo>
                <a:cubicBezTo>
                  <a:pt x="488" y="354"/>
                  <a:pt x="434" y="408"/>
                  <a:pt x="367" y="408"/>
                </a:cubicBezTo>
                <a:cubicBezTo>
                  <a:pt x="300" y="408"/>
                  <a:pt x="246" y="354"/>
                  <a:pt x="246" y="287"/>
                </a:cubicBezTo>
                <a:cubicBezTo>
                  <a:pt x="246" y="220"/>
                  <a:pt x="300" y="166"/>
                  <a:pt x="367" y="166"/>
                </a:cubicBezTo>
                <a:close/>
                <a:moveTo>
                  <a:pt x="367" y="126"/>
                </a:moveTo>
                <a:cubicBezTo>
                  <a:pt x="456" y="126"/>
                  <a:pt x="528" y="198"/>
                  <a:pt x="528" y="287"/>
                </a:cubicBezTo>
                <a:cubicBezTo>
                  <a:pt x="528" y="376"/>
                  <a:pt x="456" y="448"/>
                  <a:pt x="367" y="448"/>
                </a:cubicBezTo>
                <a:cubicBezTo>
                  <a:pt x="278" y="448"/>
                  <a:pt x="206" y="376"/>
                  <a:pt x="206" y="287"/>
                </a:cubicBezTo>
                <a:cubicBezTo>
                  <a:pt x="206" y="198"/>
                  <a:pt x="278" y="126"/>
                  <a:pt x="367" y="1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t" anchorCtr="0" bIns="34290" compatLnSpc="1" lIns="68580" numCol="1" rIns="68580" tIns="34290" vert="horz" wrap="square"/>
          <a:p>
            <a:endParaRPr altLang="en-US" sz="1350" lang="zh-CN"/>
          </a:p>
        </p:txBody>
      </p:sp>
      <p:sp>
        <p:nvSpPr>
          <p:cNvPr id="1048612" name="Freeform 19"/>
          <p:cNvSpPr>
            <a:spLocks noEditPoints="1"/>
          </p:cNvSpPr>
          <p:nvPr/>
        </p:nvSpPr>
        <p:spPr bwMode="auto">
          <a:xfrm>
            <a:off x="7580738" y="3316322"/>
            <a:ext cx="296193" cy="317210"/>
          </a:xfrm>
          <a:custGeom>
            <a:avLst/>
            <a:gdLst>
              <a:gd name="T0" fmla="*/ 512 w 573"/>
              <a:gd name="T1" fmla="*/ 261 h 613"/>
              <a:gd name="T2" fmla="*/ 527 w 573"/>
              <a:gd name="T3" fmla="*/ 234 h 613"/>
              <a:gd name="T4" fmla="*/ 567 w 573"/>
              <a:gd name="T5" fmla="*/ 244 h 613"/>
              <a:gd name="T6" fmla="*/ 527 w 573"/>
              <a:gd name="T7" fmla="*/ 272 h 613"/>
              <a:gd name="T8" fmla="*/ 515 w 573"/>
              <a:gd name="T9" fmla="*/ 276 h 613"/>
              <a:gd name="T10" fmla="*/ 512 w 573"/>
              <a:gd name="T11" fmla="*/ 295 h 613"/>
              <a:gd name="T12" fmla="*/ 548 w 573"/>
              <a:gd name="T13" fmla="*/ 329 h 613"/>
              <a:gd name="T14" fmla="*/ 518 w 573"/>
              <a:gd name="T15" fmla="*/ 552 h 613"/>
              <a:gd name="T16" fmla="*/ 497 w 573"/>
              <a:gd name="T17" fmla="*/ 558 h 613"/>
              <a:gd name="T18" fmla="*/ 469 w 573"/>
              <a:gd name="T19" fmla="*/ 613 h 613"/>
              <a:gd name="T20" fmla="*/ 423 w 573"/>
              <a:gd name="T21" fmla="*/ 585 h 613"/>
              <a:gd name="T22" fmla="*/ 418 w 573"/>
              <a:gd name="T23" fmla="*/ 552 h 613"/>
              <a:gd name="T24" fmla="*/ 391 w 573"/>
              <a:gd name="T25" fmla="*/ 555 h 613"/>
              <a:gd name="T26" fmla="*/ 197 w 573"/>
              <a:gd name="T27" fmla="*/ 567 h 613"/>
              <a:gd name="T28" fmla="*/ 180 w 573"/>
              <a:gd name="T29" fmla="*/ 552 h 613"/>
              <a:gd name="T30" fmla="*/ 151 w 573"/>
              <a:gd name="T31" fmla="*/ 555 h 613"/>
              <a:gd name="T32" fmla="*/ 123 w 573"/>
              <a:gd name="T33" fmla="*/ 613 h 613"/>
              <a:gd name="T34" fmla="*/ 77 w 573"/>
              <a:gd name="T35" fmla="*/ 585 h 613"/>
              <a:gd name="T36" fmla="*/ 69 w 573"/>
              <a:gd name="T37" fmla="*/ 552 h 613"/>
              <a:gd name="T38" fmla="*/ 26 w 573"/>
              <a:gd name="T39" fmla="*/ 522 h 613"/>
              <a:gd name="T40" fmla="*/ 56 w 573"/>
              <a:gd name="T41" fmla="*/ 299 h 613"/>
              <a:gd name="T42" fmla="*/ 61 w 573"/>
              <a:gd name="T43" fmla="*/ 280 h 613"/>
              <a:gd name="T44" fmla="*/ 52 w 573"/>
              <a:gd name="T45" fmla="*/ 271 h 613"/>
              <a:gd name="T46" fmla="*/ 38 w 573"/>
              <a:gd name="T47" fmla="*/ 280 h 613"/>
              <a:gd name="T48" fmla="*/ 16 w 573"/>
              <a:gd name="T49" fmla="*/ 198 h 613"/>
              <a:gd name="T50" fmla="*/ 59 w 573"/>
              <a:gd name="T51" fmla="*/ 263 h 613"/>
              <a:gd name="T52" fmla="*/ 61 w 573"/>
              <a:gd name="T53" fmla="*/ 110 h 613"/>
              <a:gd name="T54" fmla="*/ 190 w 573"/>
              <a:gd name="T55" fmla="*/ 360 h 613"/>
              <a:gd name="T56" fmla="*/ 383 w 573"/>
              <a:gd name="T57" fmla="*/ 374 h 613"/>
              <a:gd name="T58" fmla="*/ 190 w 573"/>
              <a:gd name="T59" fmla="*/ 360 h 613"/>
              <a:gd name="T60" fmla="*/ 383 w 573"/>
              <a:gd name="T61" fmla="*/ 462 h 613"/>
              <a:gd name="T62" fmla="*/ 190 w 573"/>
              <a:gd name="T63" fmla="*/ 476 h 613"/>
              <a:gd name="T64" fmla="*/ 190 w 573"/>
              <a:gd name="T65" fmla="*/ 428 h 613"/>
              <a:gd name="T66" fmla="*/ 383 w 573"/>
              <a:gd name="T67" fmla="*/ 442 h 613"/>
              <a:gd name="T68" fmla="*/ 190 w 573"/>
              <a:gd name="T69" fmla="*/ 428 h 613"/>
              <a:gd name="T70" fmla="*/ 383 w 573"/>
              <a:gd name="T71" fmla="*/ 394 h 613"/>
              <a:gd name="T72" fmla="*/ 190 w 573"/>
              <a:gd name="T73" fmla="*/ 408 h 613"/>
              <a:gd name="T74" fmla="*/ 113 w 573"/>
              <a:gd name="T75" fmla="*/ 329 h 613"/>
              <a:gd name="T76" fmla="*/ 113 w 573"/>
              <a:gd name="T77" fmla="*/ 432 h 613"/>
              <a:gd name="T78" fmla="*/ 113 w 573"/>
              <a:gd name="T79" fmla="*/ 329 h 613"/>
              <a:gd name="T80" fmla="*/ 512 w 573"/>
              <a:gd name="T81" fmla="*/ 380 h 613"/>
              <a:gd name="T82" fmla="*/ 409 w 573"/>
              <a:gd name="T83" fmla="*/ 380 h 613"/>
              <a:gd name="T84" fmla="*/ 460 w 573"/>
              <a:gd name="T85" fmla="*/ 348 h 613"/>
              <a:gd name="T86" fmla="*/ 460 w 573"/>
              <a:gd name="T87" fmla="*/ 413 h 613"/>
              <a:gd name="T88" fmla="*/ 460 w 573"/>
              <a:gd name="T89" fmla="*/ 348 h 613"/>
              <a:gd name="T90" fmla="*/ 145 w 573"/>
              <a:gd name="T91" fmla="*/ 380 h 613"/>
              <a:gd name="T92" fmla="*/ 81 w 573"/>
              <a:gd name="T93" fmla="*/ 380 h 613"/>
              <a:gd name="T94" fmla="*/ 145 w 573"/>
              <a:gd name="T95" fmla="*/ 88 h 613"/>
              <a:gd name="T96" fmla="*/ 418 w 573"/>
              <a:gd name="T97" fmla="*/ 100 h 613"/>
              <a:gd name="T98" fmla="*/ 145 w 573"/>
              <a:gd name="T99" fmla="*/ 88 h 613"/>
              <a:gd name="T100" fmla="*/ 441 w 573"/>
              <a:gd name="T101" fmla="*/ 115 h 613"/>
              <a:gd name="T102" fmla="*/ 464 w 573"/>
              <a:gd name="T103" fmla="*/ 259 h 613"/>
              <a:gd name="T104" fmla="*/ 319 w 573"/>
              <a:gd name="T105" fmla="*/ 282 h 613"/>
              <a:gd name="T106" fmla="*/ 296 w 573"/>
              <a:gd name="T107" fmla="*/ 137 h 613"/>
              <a:gd name="T108" fmla="*/ 133 w 573"/>
              <a:gd name="T109" fmla="*/ 115 h 613"/>
              <a:gd name="T110" fmla="*/ 277 w 573"/>
              <a:gd name="T111" fmla="*/ 137 h 613"/>
              <a:gd name="T112" fmla="*/ 254 w 573"/>
              <a:gd name="T113" fmla="*/ 282 h 613"/>
              <a:gd name="T114" fmla="*/ 110 w 573"/>
              <a:gd name="T115" fmla="*/ 259 h 613"/>
              <a:gd name="T116" fmla="*/ 133 w 573"/>
              <a:gd name="T117" fmla="*/ 115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3" h="613">
                <a:moveTo>
                  <a:pt x="512" y="110"/>
                </a:moveTo>
                <a:cubicBezTo>
                  <a:pt x="512" y="160"/>
                  <a:pt x="512" y="211"/>
                  <a:pt x="512" y="261"/>
                </a:cubicBezTo>
                <a:cubicBezTo>
                  <a:pt x="512" y="264"/>
                  <a:pt x="512" y="265"/>
                  <a:pt x="515" y="263"/>
                </a:cubicBezTo>
                <a:cubicBezTo>
                  <a:pt x="526" y="257"/>
                  <a:pt x="520" y="258"/>
                  <a:pt x="527" y="234"/>
                </a:cubicBezTo>
                <a:cubicBezTo>
                  <a:pt x="533" y="211"/>
                  <a:pt x="546" y="195"/>
                  <a:pt x="558" y="198"/>
                </a:cubicBezTo>
                <a:cubicBezTo>
                  <a:pt x="569" y="201"/>
                  <a:pt x="573" y="222"/>
                  <a:pt x="567" y="244"/>
                </a:cubicBezTo>
                <a:cubicBezTo>
                  <a:pt x="561" y="267"/>
                  <a:pt x="548" y="284"/>
                  <a:pt x="536" y="280"/>
                </a:cubicBezTo>
                <a:cubicBezTo>
                  <a:pt x="532" y="280"/>
                  <a:pt x="529" y="276"/>
                  <a:pt x="527" y="272"/>
                </a:cubicBezTo>
                <a:cubicBezTo>
                  <a:pt x="526" y="270"/>
                  <a:pt x="525" y="270"/>
                  <a:pt x="522" y="271"/>
                </a:cubicBezTo>
                <a:cubicBezTo>
                  <a:pt x="519" y="273"/>
                  <a:pt x="517" y="274"/>
                  <a:pt x="515" y="276"/>
                </a:cubicBezTo>
                <a:cubicBezTo>
                  <a:pt x="512" y="277"/>
                  <a:pt x="512" y="278"/>
                  <a:pt x="512" y="280"/>
                </a:cubicBezTo>
                <a:cubicBezTo>
                  <a:pt x="512" y="285"/>
                  <a:pt x="512" y="290"/>
                  <a:pt x="512" y="295"/>
                </a:cubicBezTo>
                <a:cubicBezTo>
                  <a:pt x="512" y="299"/>
                  <a:pt x="513" y="299"/>
                  <a:pt x="518" y="299"/>
                </a:cubicBezTo>
                <a:cubicBezTo>
                  <a:pt x="534" y="299"/>
                  <a:pt x="548" y="312"/>
                  <a:pt x="548" y="329"/>
                </a:cubicBezTo>
                <a:cubicBezTo>
                  <a:pt x="548" y="393"/>
                  <a:pt x="548" y="458"/>
                  <a:pt x="548" y="522"/>
                </a:cubicBezTo>
                <a:cubicBezTo>
                  <a:pt x="548" y="538"/>
                  <a:pt x="534" y="552"/>
                  <a:pt x="518" y="552"/>
                </a:cubicBezTo>
                <a:cubicBezTo>
                  <a:pt x="513" y="552"/>
                  <a:pt x="508" y="552"/>
                  <a:pt x="504" y="552"/>
                </a:cubicBezTo>
                <a:cubicBezTo>
                  <a:pt x="498" y="552"/>
                  <a:pt x="497" y="554"/>
                  <a:pt x="497" y="558"/>
                </a:cubicBezTo>
                <a:cubicBezTo>
                  <a:pt x="497" y="567"/>
                  <a:pt x="497" y="576"/>
                  <a:pt x="497" y="585"/>
                </a:cubicBezTo>
                <a:cubicBezTo>
                  <a:pt x="497" y="601"/>
                  <a:pt x="484" y="613"/>
                  <a:pt x="469" y="613"/>
                </a:cubicBezTo>
                <a:cubicBezTo>
                  <a:pt x="463" y="613"/>
                  <a:pt x="457" y="613"/>
                  <a:pt x="451" y="613"/>
                </a:cubicBezTo>
                <a:cubicBezTo>
                  <a:pt x="435" y="613"/>
                  <a:pt x="423" y="601"/>
                  <a:pt x="423" y="585"/>
                </a:cubicBezTo>
                <a:cubicBezTo>
                  <a:pt x="423" y="576"/>
                  <a:pt x="423" y="566"/>
                  <a:pt x="423" y="557"/>
                </a:cubicBezTo>
                <a:cubicBezTo>
                  <a:pt x="423" y="553"/>
                  <a:pt x="422" y="552"/>
                  <a:pt x="418" y="552"/>
                </a:cubicBezTo>
                <a:cubicBezTo>
                  <a:pt x="410" y="552"/>
                  <a:pt x="402" y="552"/>
                  <a:pt x="394" y="552"/>
                </a:cubicBezTo>
                <a:cubicBezTo>
                  <a:pt x="392" y="552"/>
                  <a:pt x="391" y="553"/>
                  <a:pt x="391" y="555"/>
                </a:cubicBezTo>
                <a:cubicBezTo>
                  <a:pt x="390" y="562"/>
                  <a:pt x="384" y="567"/>
                  <a:pt x="377" y="567"/>
                </a:cubicBezTo>
                <a:cubicBezTo>
                  <a:pt x="317" y="567"/>
                  <a:pt x="257" y="567"/>
                  <a:pt x="197" y="567"/>
                </a:cubicBezTo>
                <a:cubicBezTo>
                  <a:pt x="190" y="567"/>
                  <a:pt x="184" y="562"/>
                  <a:pt x="183" y="555"/>
                </a:cubicBezTo>
                <a:cubicBezTo>
                  <a:pt x="183" y="553"/>
                  <a:pt x="183" y="552"/>
                  <a:pt x="180" y="552"/>
                </a:cubicBezTo>
                <a:cubicBezTo>
                  <a:pt x="172" y="552"/>
                  <a:pt x="163" y="552"/>
                  <a:pt x="155" y="552"/>
                </a:cubicBezTo>
                <a:cubicBezTo>
                  <a:pt x="151" y="552"/>
                  <a:pt x="151" y="553"/>
                  <a:pt x="151" y="555"/>
                </a:cubicBezTo>
                <a:cubicBezTo>
                  <a:pt x="151" y="566"/>
                  <a:pt x="151" y="575"/>
                  <a:pt x="151" y="585"/>
                </a:cubicBezTo>
                <a:cubicBezTo>
                  <a:pt x="151" y="601"/>
                  <a:pt x="138" y="613"/>
                  <a:pt x="123" y="613"/>
                </a:cubicBezTo>
                <a:cubicBezTo>
                  <a:pt x="117" y="613"/>
                  <a:pt x="111" y="613"/>
                  <a:pt x="105" y="613"/>
                </a:cubicBezTo>
                <a:cubicBezTo>
                  <a:pt x="89" y="613"/>
                  <a:pt x="77" y="601"/>
                  <a:pt x="77" y="585"/>
                </a:cubicBezTo>
                <a:cubicBezTo>
                  <a:pt x="77" y="577"/>
                  <a:pt x="77" y="568"/>
                  <a:pt x="77" y="559"/>
                </a:cubicBezTo>
                <a:cubicBezTo>
                  <a:pt x="77" y="553"/>
                  <a:pt x="75" y="552"/>
                  <a:pt x="69" y="552"/>
                </a:cubicBezTo>
                <a:cubicBezTo>
                  <a:pt x="65" y="552"/>
                  <a:pt x="60" y="552"/>
                  <a:pt x="56" y="552"/>
                </a:cubicBezTo>
                <a:cubicBezTo>
                  <a:pt x="39" y="552"/>
                  <a:pt x="26" y="538"/>
                  <a:pt x="26" y="522"/>
                </a:cubicBezTo>
                <a:cubicBezTo>
                  <a:pt x="26" y="458"/>
                  <a:pt x="26" y="393"/>
                  <a:pt x="26" y="329"/>
                </a:cubicBezTo>
                <a:cubicBezTo>
                  <a:pt x="26" y="312"/>
                  <a:pt x="39" y="299"/>
                  <a:pt x="56" y="299"/>
                </a:cubicBezTo>
                <a:cubicBezTo>
                  <a:pt x="59" y="299"/>
                  <a:pt x="61" y="298"/>
                  <a:pt x="61" y="294"/>
                </a:cubicBezTo>
                <a:cubicBezTo>
                  <a:pt x="61" y="290"/>
                  <a:pt x="61" y="285"/>
                  <a:pt x="61" y="280"/>
                </a:cubicBezTo>
                <a:cubicBezTo>
                  <a:pt x="61" y="277"/>
                  <a:pt x="60" y="276"/>
                  <a:pt x="58" y="275"/>
                </a:cubicBezTo>
                <a:cubicBezTo>
                  <a:pt x="56" y="274"/>
                  <a:pt x="54" y="273"/>
                  <a:pt x="52" y="271"/>
                </a:cubicBezTo>
                <a:cubicBezTo>
                  <a:pt x="49" y="270"/>
                  <a:pt x="47" y="270"/>
                  <a:pt x="47" y="272"/>
                </a:cubicBezTo>
                <a:cubicBezTo>
                  <a:pt x="44" y="276"/>
                  <a:pt x="41" y="280"/>
                  <a:pt x="38" y="280"/>
                </a:cubicBezTo>
                <a:cubicBezTo>
                  <a:pt x="26" y="284"/>
                  <a:pt x="12" y="267"/>
                  <a:pt x="6" y="244"/>
                </a:cubicBezTo>
                <a:cubicBezTo>
                  <a:pt x="0" y="222"/>
                  <a:pt x="5" y="201"/>
                  <a:pt x="16" y="198"/>
                </a:cubicBezTo>
                <a:cubicBezTo>
                  <a:pt x="27" y="195"/>
                  <a:pt x="41" y="211"/>
                  <a:pt x="47" y="234"/>
                </a:cubicBezTo>
                <a:cubicBezTo>
                  <a:pt x="53" y="258"/>
                  <a:pt x="47" y="257"/>
                  <a:pt x="59" y="263"/>
                </a:cubicBezTo>
                <a:cubicBezTo>
                  <a:pt x="61" y="264"/>
                  <a:pt x="61" y="264"/>
                  <a:pt x="61" y="262"/>
                </a:cubicBezTo>
                <a:cubicBezTo>
                  <a:pt x="61" y="211"/>
                  <a:pt x="61" y="161"/>
                  <a:pt x="61" y="110"/>
                </a:cubicBezTo>
                <a:cubicBezTo>
                  <a:pt x="61" y="5"/>
                  <a:pt x="512" y="0"/>
                  <a:pt x="512" y="110"/>
                </a:cubicBezTo>
                <a:close/>
                <a:moveTo>
                  <a:pt x="190" y="360"/>
                </a:moveTo>
                <a:cubicBezTo>
                  <a:pt x="255" y="360"/>
                  <a:pt x="319" y="360"/>
                  <a:pt x="383" y="360"/>
                </a:cubicBezTo>
                <a:cubicBezTo>
                  <a:pt x="390" y="360"/>
                  <a:pt x="390" y="374"/>
                  <a:pt x="383" y="374"/>
                </a:cubicBezTo>
                <a:cubicBezTo>
                  <a:pt x="319" y="374"/>
                  <a:pt x="255" y="374"/>
                  <a:pt x="190" y="374"/>
                </a:cubicBezTo>
                <a:cubicBezTo>
                  <a:pt x="184" y="374"/>
                  <a:pt x="184" y="360"/>
                  <a:pt x="190" y="360"/>
                </a:cubicBezTo>
                <a:close/>
                <a:moveTo>
                  <a:pt x="190" y="462"/>
                </a:moveTo>
                <a:cubicBezTo>
                  <a:pt x="255" y="462"/>
                  <a:pt x="319" y="462"/>
                  <a:pt x="383" y="462"/>
                </a:cubicBezTo>
                <a:cubicBezTo>
                  <a:pt x="390" y="462"/>
                  <a:pt x="390" y="476"/>
                  <a:pt x="383" y="476"/>
                </a:cubicBezTo>
                <a:cubicBezTo>
                  <a:pt x="319" y="476"/>
                  <a:pt x="255" y="476"/>
                  <a:pt x="190" y="476"/>
                </a:cubicBezTo>
                <a:cubicBezTo>
                  <a:pt x="184" y="476"/>
                  <a:pt x="184" y="462"/>
                  <a:pt x="190" y="462"/>
                </a:cubicBezTo>
                <a:close/>
                <a:moveTo>
                  <a:pt x="190" y="428"/>
                </a:moveTo>
                <a:cubicBezTo>
                  <a:pt x="255" y="428"/>
                  <a:pt x="319" y="428"/>
                  <a:pt x="383" y="428"/>
                </a:cubicBezTo>
                <a:cubicBezTo>
                  <a:pt x="390" y="428"/>
                  <a:pt x="390" y="442"/>
                  <a:pt x="383" y="442"/>
                </a:cubicBezTo>
                <a:cubicBezTo>
                  <a:pt x="319" y="442"/>
                  <a:pt x="255" y="442"/>
                  <a:pt x="190" y="442"/>
                </a:cubicBezTo>
                <a:cubicBezTo>
                  <a:pt x="184" y="442"/>
                  <a:pt x="184" y="428"/>
                  <a:pt x="190" y="428"/>
                </a:cubicBezTo>
                <a:close/>
                <a:moveTo>
                  <a:pt x="190" y="394"/>
                </a:moveTo>
                <a:cubicBezTo>
                  <a:pt x="255" y="394"/>
                  <a:pt x="319" y="394"/>
                  <a:pt x="383" y="394"/>
                </a:cubicBezTo>
                <a:cubicBezTo>
                  <a:pt x="390" y="394"/>
                  <a:pt x="390" y="408"/>
                  <a:pt x="383" y="408"/>
                </a:cubicBezTo>
                <a:cubicBezTo>
                  <a:pt x="319" y="408"/>
                  <a:pt x="255" y="408"/>
                  <a:pt x="190" y="408"/>
                </a:cubicBezTo>
                <a:cubicBezTo>
                  <a:pt x="184" y="408"/>
                  <a:pt x="184" y="394"/>
                  <a:pt x="190" y="394"/>
                </a:cubicBezTo>
                <a:close/>
                <a:moveTo>
                  <a:pt x="113" y="329"/>
                </a:moveTo>
                <a:cubicBezTo>
                  <a:pt x="142" y="329"/>
                  <a:pt x="164" y="352"/>
                  <a:pt x="164" y="380"/>
                </a:cubicBezTo>
                <a:cubicBezTo>
                  <a:pt x="164" y="409"/>
                  <a:pt x="142" y="432"/>
                  <a:pt x="113" y="432"/>
                </a:cubicBezTo>
                <a:cubicBezTo>
                  <a:pt x="85" y="432"/>
                  <a:pt x="62" y="409"/>
                  <a:pt x="62" y="380"/>
                </a:cubicBezTo>
                <a:cubicBezTo>
                  <a:pt x="62" y="352"/>
                  <a:pt x="85" y="329"/>
                  <a:pt x="113" y="329"/>
                </a:cubicBezTo>
                <a:close/>
                <a:moveTo>
                  <a:pt x="460" y="329"/>
                </a:moveTo>
                <a:cubicBezTo>
                  <a:pt x="489" y="329"/>
                  <a:pt x="512" y="352"/>
                  <a:pt x="512" y="380"/>
                </a:cubicBezTo>
                <a:cubicBezTo>
                  <a:pt x="512" y="409"/>
                  <a:pt x="489" y="432"/>
                  <a:pt x="460" y="432"/>
                </a:cubicBezTo>
                <a:cubicBezTo>
                  <a:pt x="432" y="432"/>
                  <a:pt x="409" y="409"/>
                  <a:pt x="409" y="380"/>
                </a:cubicBezTo>
                <a:cubicBezTo>
                  <a:pt x="409" y="352"/>
                  <a:pt x="432" y="329"/>
                  <a:pt x="460" y="329"/>
                </a:cubicBezTo>
                <a:close/>
                <a:moveTo>
                  <a:pt x="460" y="348"/>
                </a:moveTo>
                <a:cubicBezTo>
                  <a:pt x="478" y="348"/>
                  <a:pt x="493" y="363"/>
                  <a:pt x="493" y="380"/>
                </a:cubicBezTo>
                <a:cubicBezTo>
                  <a:pt x="493" y="398"/>
                  <a:pt x="478" y="413"/>
                  <a:pt x="460" y="413"/>
                </a:cubicBezTo>
                <a:cubicBezTo>
                  <a:pt x="443" y="413"/>
                  <a:pt x="428" y="398"/>
                  <a:pt x="428" y="380"/>
                </a:cubicBezTo>
                <a:cubicBezTo>
                  <a:pt x="428" y="363"/>
                  <a:pt x="443" y="348"/>
                  <a:pt x="460" y="348"/>
                </a:cubicBezTo>
                <a:close/>
                <a:moveTo>
                  <a:pt x="113" y="348"/>
                </a:moveTo>
                <a:cubicBezTo>
                  <a:pt x="131" y="348"/>
                  <a:pt x="145" y="363"/>
                  <a:pt x="145" y="380"/>
                </a:cubicBezTo>
                <a:cubicBezTo>
                  <a:pt x="145" y="398"/>
                  <a:pt x="131" y="413"/>
                  <a:pt x="113" y="413"/>
                </a:cubicBezTo>
                <a:cubicBezTo>
                  <a:pt x="96" y="413"/>
                  <a:pt x="81" y="398"/>
                  <a:pt x="81" y="380"/>
                </a:cubicBezTo>
                <a:cubicBezTo>
                  <a:pt x="81" y="363"/>
                  <a:pt x="96" y="348"/>
                  <a:pt x="113" y="348"/>
                </a:cubicBezTo>
                <a:close/>
                <a:moveTo>
                  <a:pt x="145" y="88"/>
                </a:moveTo>
                <a:cubicBezTo>
                  <a:pt x="145" y="95"/>
                  <a:pt x="150" y="100"/>
                  <a:pt x="156" y="100"/>
                </a:cubicBezTo>
                <a:cubicBezTo>
                  <a:pt x="243" y="100"/>
                  <a:pt x="330" y="100"/>
                  <a:pt x="418" y="100"/>
                </a:cubicBezTo>
                <a:cubicBezTo>
                  <a:pt x="424" y="100"/>
                  <a:pt x="429" y="95"/>
                  <a:pt x="429" y="88"/>
                </a:cubicBezTo>
                <a:cubicBezTo>
                  <a:pt x="429" y="41"/>
                  <a:pt x="145" y="41"/>
                  <a:pt x="145" y="88"/>
                </a:cubicBezTo>
                <a:close/>
                <a:moveTo>
                  <a:pt x="319" y="115"/>
                </a:moveTo>
                <a:cubicBezTo>
                  <a:pt x="360" y="115"/>
                  <a:pt x="400" y="115"/>
                  <a:pt x="441" y="115"/>
                </a:cubicBezTo>
                <a:cubicBezTo>
                  <a:pt x="453" y="115"/>
                  <a:pt x="464" y="125"/>
                  <a:pt x="464" y="137"/>
                </a:cubicBezTo>
                <a:cubicBezTo>
                  <a:pt x="464" y="178"/>
                  <a:pt x="464" y="218"/>
                  <a:pt x="464" y="259"/>
                </a:cubicBezTo>
                <a:cubicBezTo>
                  <a:pt x="464" y="272"/>
                  <a:pt x="453" y="282"/>
                  <a:pt x="441" y="282"/>
                </a:cubicBezTo>
                <a:cubicBezTo>
                  <a:pt x="400" y="282"/>
                  <a:pt x="360" y="282"/>
                  <a:pt x="319" y="282"/>
                </a:cubicBezTo>
                <a:cubicBezTo>
                  <a:pt x="306" y="282"/>
                  <a:pt x="296" y="272"/>
                  <a:pt x="296" y="259"/>
                </a:cubicBezTo>
                <a:cubicBezTo>
                  <a:pt x="296" y="218"/>
                  <a:pt x="296" y="178"/>
                  <a:pt x="296" y="137"/>
                </a:cubicBezTo>
                <a:cubicBezTo>
                  <a:pt x="296" y="125"/>
                  <a:pt x="306" y="115"/>
                  <a:pt x="319" y="115"/>
                </a:cubicBezTo>
                <a:close/>
                <a:moveTo>
                  <a:pt x="133" y="115"/>
                </a:moveTo>
                <a:cubicBezTo>
                  <a:pt x="173" y="115"/>
                  <a:pt x="214" y="115"/>
                  <a:pt x="254" y="115"/>
                </a:cubicBezTo>
                <a:cubicBezTo>
                  <a:pt x="267" y="115"/>
                  <a:pt x="277" y="125"/>
                  <a:pt x="277" y="137"/>
                </a:cubicBezTo>
                <a:cubicBezTo>
                  <a:pt x="277" y="178"/>
                  <a:pt x="277" y="218"/>
                  <a:pt x="277" y="259"/>
                </a:cubicBezTo>
                <a:cubicBezTo>
                  <a:pt x="277" y="272"/>
                  <a:pt x="267" y="282"/>
                  <a:pt x="254" y="282"/>
                </a:cubicBezTo>
                <a:cubicBezTo>
                  <a:pt x="214" y="282"/>
                  <a:pt x="173" y="282"/>
                  <a:pt x="133" y="282"/>
                </a:cubicBezTo>
                <a:cubicBezTo>
                  <a:pt x="120" y="282"/>
                  <a:pt x="110" y="272"/>
                  <a:pt x="110" y="259"/>
                </a:cubicBezTo>
                <a:cubicBezTo>
                  <a:pt x="110" y="218"/>
                  <a:pt x="110" y="178"/>
                  <a:pt x="110" y="137"/>
                </a:cubicBezTo>
                <a:cubicBezTo>
                  <a:pt x="110" y="125"/>
                  <a:pt x="120" y="115"/>
                  <a:pt x="133" y="1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t" anchorCtr="0" bIns="34290" compatLnSpc="1" lIns="68580" numCol="1" rIns="68580" tIns="34290" vert="horz" wrap="square"/>
          <a:p>
            <a:endParaRPr altLang="en-US" sz="1350" lang="zh-CN"/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926523" y="1177865"/>
            <a:ext cx="10338955" cy="5020057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3" descr="图片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24000" y="-19050"/>
            <a:ext cx="12240000" cy="4808986"/>
          </a:xfrm>
          <a:prstGeom prst="rect"/>
        </p:spPr>
      </p:pic>
      <p:grpSp>
        <p:nvGrpSpPr>
          <p:cNvPr id="46" name="组合 15"/>
          <p:cNvGrpSpPr/>
          <p:nvPr/>
        </p:nvGrpSpPr>
        <p:grpSpPr>
          <a:xfrm rot="1320000">
            <a:off x="946150" y="796290"/>
            <a:ext cx="1018540" cy="1094105"/>
            <a:chOff x="8745538" y="2649538"/>
            <a:chExt cx="309563" cy="285750"/>
          </a:xfrm>
          <a:solidFill>
            <a:schemeClr val="bg1"/>
          </a:solidFill>
        </p:grpSpPr>
        <p:sp>
          <p:nvSpPr>
            <p:cNvPr id="1048614" name="Freeform 313"/>
            <p:cNvSpPr/>
            <p:nvPr/>
          </p:nvSpPr>
          <p:spPr bwMode="auto">
            <a:xfrm>
              <a:off x="8745538" y="2649538"/>
              <a:ext cx="309563" cy="238125"/>
            </a:xfrm>
            <a:custGeom>
              <a:avLst/>
              <a:gdLst>
                <a:gd name="T0" fmla="*/ 197 w 198"/>
                <a:gd name="T1" fmla="*/ 0 h 152"/>
                <a:gd name="T2" fmla="*/ 195 w 198"/>
                <a:gd name="T3" fmla="*/ 0 h 152"/>
                <a:gd name="T4" fmla="*/ 1 w 198"/>
                <a:gd name="T5" fmla="*/ 99 h 152"/>
                <a:gd name="T6" fmla="*/ 0 w 198"/>
                <a:gd name="T7" fmla="*/ 101 h 152"/>
                <a:gd name="T8" fmla="*/ 2 w 198"/>
                <a:gd name="T9" fmla="*/ 103 h 152"/>
                <a:gd name="T10" fmla="*/ 67 w 198"/>
                <a:gd name="T11" fmla="*/ 124 h 152"/>
                <a:gd name="T12" fmla="*/ 68 w 198"/>
                <a:gd name="T13" fmla="*/ 123 h 152"/>
                <a:gd name="T14" fmla="*/ 158 w 198"/>
                <a:gd name="T15" fmla="*/ 42 h 152"/>
                <a:gd name="T16" fmla="*/ 87 w 198"/>
                <a:gd name="T17" fmla="*/ 127 h 152"/>
                <a:gd name="T18" fmla="*/ 86 w 198"/>
                <a:gd name="T19" fmla="*/ 129 h 152"/>
                <a:gd name="T20" fmla="*/ 88 w 198"/>
                <a:gd name="T21" fmla="*/ 130 h 152"/>
                <a:gd name="T22" fmla="*/ 160 w 198"/>
                <a:gd name="T23" fmla="*/ 152 h 152"/>
                <a:gd name="T24" fmla="*/ 160 w 198"/>
                <a:gd name="T25" fmla="*/ 152 h 152"/>
                <a:gd name="T26" fmla="*/ 161 w 198"/>
                <a:gd name="T27" fmla="*/ 152 h 152"/>
                <a:gd name="T28" fmla="*/ 162 w 198"/>
                <a:gd name="T29" fmla="*/ 151 h 152"/>
                <a:gd name="T30" fmla="*/ 198 w 198"/>
                <a:gd name="T31" fmla="*/ 2 h 152"/>
                <a:gd name="T32" fmla="*/ 197 w 198"/>
                <a:gd name="T3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8" h="152">
                  <a:moveTo>
                    <a:pt x="197" y="0"/>
                  </a:moveTo>
                  <a:cubicBezTo>
                    <a:pt x="197" y="0"/>
                    <a:pt x="196" y="0"/>
                    <a:pt x="195" y="0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1" y="100"/>
                    <a:pt x="0" y="100"/>
                    <a:pt x="0" y="101"/>
                  </a:cubicBezTo>
                  <a:cubicBezTo>
                    <a:pt x="0" y="102"/>
                    <a:pt x="1" y="103"/>
                    <a:pt x="2" y="103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4"/>
                    <a:pt x="68" y="124"/>
                    <a:pt x="68" y="123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8"/>
                    <a:pt x="86" y="128"/>
                    <a:pt x="86" y="129"/>
                  </a:cubicBezTo>
                  <a:cubicBezTo>
                    <a:pt x="86" y="130"/>
                    <a:pt x="87" y="130"/>
                    <a:pt x="88" y="130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2" y="152"/>
                    <a:pt x="162" y="151"/>
                    <a:pt x="162" y="151"/>
                  </a:cubicBezTo>
                  <a:cubicBezTo>
                    <a:pt x="198" y="2"/>
                    <a:pt x="198" y="2"/>
                    <a:pt x="198" y="2"/>
                  </a:cubicBezTo>
                  <a:cubicBezTo>
                    <a:pt x="198" y="2"/>
                    <a:pt x="198" y="1"/>
                    <a:pt x="1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615" name="Freeform 314"/>
            <p:cNvSpPr/>
            <p:nvPr/>
          </p:nvSpPr>
          <p:spPr bwMode="auto">
            <a:xfrm>
              <a:off x="8880476" y="2868613"/>
              <a:ext cx="36513" cy="66675"/>
            </a:xfrm>
            <a:custGeom>
              <a:avLst/>
              <a:gdLst>
                <a:gd name="T0" fmla="*/ 23 w 24"/>
                <a:gd name="T1" fmla="*/ 6 h 42"/>
                <a:gd name="T2" fmla="*/ 3 w 24"/>
                <a:gd name="T3" fmla="*/ 0 h 42"/>
                <a:gd name="T4" fmla="*/ 1 w 24"/>
                <a:gd name="T5" fmla="*/ 0 h 42"/>
                <a:gd name="T6" fmla="*/ 0 w 24"/>
                <a:gd name="T7" fmla="*/ 2 h 42"/>
                <a:gd name="T8" fmla="*/ 0 w 24"/>
                <a:gd name="T9" fmla="*/ 40 h 42"/>
                <a:gd name="T10" fmla="*/ 2 w 24"/>
                <a:gd name="T11" fmla="*/ 41 h 42"/>
                <a:gd name="T12" fmla="*/ 2 w 24"/>
                <a:gd name="T13" fmla="*/ 42 h 42"/>
                <a:gd name="T14" fmla="*/ 4 w 24"/>
                <a:gd name="T15" fmla="*/ 41 h 42"/>
                <a:gd name="T16" fmla="*/ 24 w 24"/>
                <a:gd name="T17" fmla="*/ 9 h 42"/>
                <a:gd name="T18" fmla="*/ 24 w 24"/>
                <a:gd name="T19" fmla="*/ 7 h 42"/>
                <a:gd name="T20" fmla="*/ 23 w 24"/>
                <a:gd name="T21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42">
                  <a:moveTo>
                    <a:pt x="23" y="6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1" y="41"/>
                    <a:pt x="2" y="41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3" y="42"/>
                    <a:pt x="3" y="41"/>
                    <a:pt x="4" y="4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</p:grpSp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978805" y="645347"/>
            <a:ext cx="10234389" cy="5441704"/>
          </a:xfrm>
          <a:prstGeom prst="rect"/>
        </p:spPr>
      </p:pic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图片 4" descr="图片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24000" y="-19050"/>
            <a:ext cx="12240000" cy="4808986"/>
          </a:xfrm>
          <a:prstGeom prst="rect"/>
          <a:effectLst>
            <a:outerShdw algn="tl" blurRad="50800" dir="2700000" dist="38100" rotWithShape="0">
              <a:prstClr val="black">
                <a:alpha val="40000"/>
              </a:prstClr>
            </a:outerShdw>
          </a:effectLst>
        </p:spPr>
      </p:pic>
      <p:sp>
        <p:nvSpPr>
          <p:cNvPr id="1048673" name="任意多边形 174"/>
          <p:cNvSpPr/>
          <p:nvPr/>
        </p:nvSpPr>
        <p:spPr bwMode="auto">
          <a:xfrm>
            <a:off x="2509203" y="5393250"/>
            <a:ext cx="288000" cy="288000"/>
          </a:xfrm>
          <a:custGeom>
            <a:avLst/>
            <a:gdLst>
              <a:gd name="T0" fmla="*/ 128 w 128"/>
              <a:gd name="T1" fmla="*/ 128 h 128"/>
              <a:gd name="T2" fmla="*/ 128 w 128"/>
              <a:gd name="T3" fmla="*/ 115 h 128"/>
              <a:gd name="T4" fmla="*/ 118 w 128"/>
              <a:gd name="T5" fmla="*/ 101 h 128"/>
              <a:gd name="T6" fmla="*/ 118 w 128"/>
              <a:gd name="T7" fmla="*/ 101 h 128"/>
              <a:gd name="T8" fmla="*/ 83 w 128"/>
              <a:gd name="T9" fmla="*/ 84 h 128"/>
              <a:gd name="T10" fmla="*/ 85 w 128"/>
              <a:gd name="T11" fmla="*/ 72 h 128"/>
              <a:gd name="T12" fmla="*/ 88 w 128"/>
              <a:gd name="T13" fmla="*/ 68 h 128"/>
              <a:gd name="T14" fmla="*/ 88 w 128"/>
              <a:gd name="T15" fmla="*/ 68 h 128"/>
              <a:gd name="T16" fmla="*/ 88 w 128"/>
              <a:gd name="T17" fmla="*/ 68 h 128"/>
              <a:gd name="T18" fmla="*/ 97 w 128"/>
              <a:gd name="T19" fmla="*/ 36 h 128"/>
              <a:gd name="T20" fmla="*/ 64 w 128"/>
              <a:gd name="T21" fmla="*/ 0 h 128"/>
              <a:gd name="T22" fmla="*/ 64 w 128"/>
              <a:gd name="T23" fmla="*/ 0 h 128"/>
              <a:gd name="T24" fmla="*/ 64 w 128"/>
              <a:gd name="T25" fmla="*/ 0 h 128"/>
              <a:gd name="T26" fmla="*/ 64 w 128"/>
              <a:gd name="T27" fmla="*/ 0 h 128"/>
              <a:gd name="T28" fmla="*/ 64 w 128"/>
              <a:gd name="T29" fmla="*/ 0 h 128"/>
              <a:gd name="T30" fmla="*/ 31 w 128"/>
              <a:gd name="T31" fmla="*/ 36 h 128"/>
              <a:gd name="T32" fmla="*/ 40 w 128"/>
              <a:gd name="T33" fmla="*/ 68 h 128"/>
              <a:gd name="T34" fmla="*/ 40 w 128"/>
              <a:gd name="T35" fmla="*/ 68 h 128"/>
              <a:gd name="T36" fmla="*/ 40 w 128"/>
              <a:gd name="T37" fmla="*/ 68 h 128"/>
              <a:gd name="T38" fmla="*/ 43 w 128"/>
              <a:gd name="T39" fmla="*/ 72 h 128"/>
              <a:gd name="T40" fmla="*/ 45 w 128"/>
              <a:gd name="T41" fmla="*/ 84 h 128"/>
              <a:gd name="T42" fmla="*/ 10 w 128"/>
              <a:gd name="T43" fmla="*/ 101 h 128"/>
              <a:gd name="T44" fmla="*/ 10 w 128"/>
              <a:gd name="T45" fmla="*/ 101 h 128"/>
              <a:gd name="T46" fmla="*/ 0 w 128"/>
              <a:gd name="T47" fmla="*/ 115 h 128"/>
              <a:gd name="T48" fmla="*/ 0 w 128"/>
              <a:gd name="T49" fmla="*/ 128 h 128"/>
              <a:gd name="T50" fmla="*/ 128 w 128"/>
              <a:gd name="T51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8" h="128">
                <a:moveTo>
                  <a:pt x="128" y="128"/>
                </a:moveTo>
                <a:cubicBezTo>
                  <a:pt x="128" y="115"/>
                  <a:pt x="128" y="115"/>
                  <a:pt x="128" y="115"/>
                </a:cubicBezTo>
                <a:cubicBezTo>
                  <a:pt x="128" y="108"/>
                  <a:pt x="124" y="103"/>
                  <a:pt x="118" y="101"/>
                </a:cubicBezTo>
                <a:cubicBezTo>
                  <a:pt x="118" y="101"/>
                  <a:pt x="118" y="101"/>
                  <a:pt x="118" y="101"/>
                </a:cubicBezTo>
                <a:cubicBezTo>
                  <a:pt x="117" y="100"/>
                  <a:pt x="87" y="93"/>
                  <a:pt x="83" y="84"/>
                </a:cubicBezTo>
                <a:cubicBezTo>
                  <a:pt x="81" y="80"/>
                  <a:pt x="83" y="75"/>
                  <a:pt x="85" y="72"/>
                </a:cubicBezTo>
                <a:cubicBezTo>
                  <a:pt x="86" y="71"/>
                  <a:pt x="87" y="69"/>
                  <a:pt x="88" y="68"/>
                </a:cubicBezTo>
                <a:cubicBezTo>
                  <a:pt x="88" y="68"/>
                  <a:pt x="88" y="68"/>
                  <a:pt x="88" y="68"/>
                </a:cubicBezTo>
                <a:cubicBezTo>
                  <a:pt x="88" y="68"/>
                  <a:pt x="88" y="68"/>
                  <a:pt x="88" y="68"/>
                </a:cubicBezTo>
                <a:cubicBezTo>
                  <a:pt x="93" y="60"/>
                  <a:pt x="97" y="49"/>
                  <a:pt x="97" y="36"/>
                </a:cubicBezTo>
                <a:cubicBezTo>
                  <a:pt x="98" y="16"/>
                  <a:pt x="82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46" y="0"/>
                  <a:pt x="30" y="16"/>
                  <a:pt x="31" y="36"/>
                </a:cubicBezTo>
                <a:cubicBezTo>
                  <a:pt x="31" y="49"/>
                  <a:pt x="35" y="60"/>
                  <a:pt x="40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1" y="69"/>
                  <a:pt x="42" y="71"/>
                  <a:pt x="43" y="72"/>
                </a:cubicBezTo>
                <a:cubicBezTo>
                  <a:pt x="45" y="75"/>
                  <a:pt x="47" y="80"/>
                  <a:pt x="45" y="84"/>
                </a:cubicBezTo>
                <a:cubicBezTo>
                  <a:pt x="41" y="93"/>
                  <a:pt x="11" y="100"/>
                  <a:pt x="10" y="101"/>
                </a:cubicBezTo>
                <a:cubicBezTo>
                  <a:pt x="10" y="101"/>
                  <a:pt x="10" y="101"/>
                  <a:pt x="10" y="101"/>
                </a:cubicBezTo>
                <a:cubicBezTo>
                  <a:pt x="4" y="103"/>
                  <a:pt x="0" y="108"/>
                  <a:pt x="0" y="115"/>
                </a:cubicBezTo>
                <a:cubicBezTo>
                  <a:pt x="0" y="128"/>
                  <a:pt x="0" y="128"/>
                  <a:pt x="0" y="128"/>
                </a:cubicBezTo>
                <a:lnTo>
                  <a:pt x="128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048674" name="Freeform 22"/>
          <p:cNvSpPr>
            <a:spLocks noEditPoints="1"/>
          </p:cNvSpPr>
          <p:nvPr/>
        </p:nvSpPr>
        <p:spPr bwMode="auto">
          <a:xfrm>
            <a:off x="6801803" y="5429250"/>
            <a:ext cx="324000" cy="252000"/>
          </a:xfrm>
          <a:custGeom>
            <a:avLst/>
            <a:gdLst>
              <a:gd name="T0" fmla="*/ 107 w 136"/>
              <a:gd name="T1" fmla="*/ 18 h 102"/>
              <a:gd name="T2" fmla="*/ 115 w 136"/>
              <a:gd name="T3" fmla="*/ 20 h 102"/>
              <a:gd name="T4" fmla="*/ 119 w 136"/>
              <a:gd name="T5" fmla="*/ 4 h 102"/>
              <a:gd name="T6" fmla="*/ 105 w 136"/>
              <a:gd name="T7" fmla="*/ 0 h 102"/>
              <a:gd name="T8" fmla="*/ 34 w 136"/>
              <a:gd name="T9" fmla="*/ 61 h 102"/>
              <a:gd name="T10" fmla="*/ 117 w 136"/>
              <a:gd name="T11" fmla="*/ 102 h 102"/>
              <a:gd name="T12" fmla="*/ 34 w 136"/>
              <a:gd name="T13" fmla="*/ 61 h 102"/>
              <a:gd name="T14" fmla="*/ 0 w 136"/>
              <a:gd name="T15" fmla="*/ 65 h 102"/>
              <a:gd name="T16" fmla="*/ 4 w 136"/>
              <a:gd name="T17" fmla="*/ 102 h 102"/>
              <a:gd name="T18" fmla="*/ 10 w 136"/>
              <a:gd name="T19" fmla="*/ 61 h 102"/>
              <a:gd name="T20" fmla="*/ 131 w 136"/>
              <a:gd name="T21" fmla="*/ 61 h 102"/>
              <a:gd name="T22" fmla="*/ 121 w 136"/>
              <a:gd name="T23" fmla="*/ 102 h 102"/>
              <a:gd name="T24" fmla="*/ 136 w 136"/>
              <a:gd name="T25" fmla="*/ 98 h 102"/>
              <a:gd name="T26" fmla="*/ 131 w 136"/>
              <a:gd name="T27" fmla="*/ 61 h 102"/>
              <a:gd name="T28" fmla="*/ 22 w 136"/>
              <a:gd name="T29" fmla="*/ 102 h 102"/>
              <a:gd name="T30" fmla="*/ 30 w 136"/>
              <a:gd name="T31" fmla="*/ 61 h 102"/>
              <a:gd name="T32" fmla="*/ 127 w 136"/>
              <a:gd name="T33" fmla="*/ 49 h 102"/>
              <a:gd name="T34" fmla="*/ 123 w 136"/>
              <a:gd name="T35" fmla="*/ 28 h 102"/>
              <a:gd name="T36" fmla="*/ 8 w 136"/>
              <a:gd name="T37" fmla="*/ 33 h 102"/>
              <a:gd name="T38" fmla="*/ 12 w 136"/>
              <a:gd name="T39" fmla="*/ 53 h 102"/>
              <a:gd name="T40" fmla="*/ 127 w 136"/>
              <a:gd name="T41" fmla="*/ 49 h 102"/>
              <a:gd name="T42" fmla="*/ 33 w 136"/>
              <a:gd name="T43" fmla="*/ 35 h 102"/>
              <a:gd name="T44" fmla="*/ 29 w 136"/>
              <a:gd name="T45" fmla="*/ 35 h 102"/>
              <a:gd name="T46" fmla="*/ 24 w 136"/>
              <a:gd name="T47" fmla="*/ 47 h 102"/>
              <a:gd name="T48" fmla="*/ 20 w 136"/>
              <a:gd name="T49" fmla="*/ 47 h 102"/>
              <a:gd name="T50" fmla="*/ 22 w 136"/>
              <a:gd name="T51" fmla="*/ 33 h 102"/>
              <a:gd name="T52" fmla="*/ 24 w 136"/>
              <a:gd name="T53" fmla="*/ 47 h 102"/>
              <a:gd name="T54" fmla="*/ 29 w 136"/>
              <a:gd name="T55" fmla="*/ 43 h 102"/>
              <a:gd name="T56" fmla="*/ 33 w 136"/>
              <a:gd name="T57" fmla="*/ 43 h 102"/>
              <a:gd name="T58" fmla="*/ 35 w 136"/>
              <a:gd name="T59" fmla="*/ 49 h 102"/>
              <a:gd name="T60" fmla="*/ 35 w 136"/>
              <a:gd name="T61" fmla="*/ 45 h 102"/>
              <a:gd name="T62" fmla="*/ 35 w 136"/>
              <a:gd name="T63" fmla="*/ 49 h 102"/>
              <a:gd name="T64" fmla="*/ 33 w 136"/>
              <a:gd name="T65" fmla="*/ 39 h 102"/>
              <a:gd name="T66" fmla="*/ 37 w 136"/>
              <a:gd name="T67" fmla="*/ 39 h 102"/>
              <a:gd name="T68" fmla="*/ 119 w 136"/>
              <a:gd name="T69" fmla="*/ 45 h 102"/>
              <a:gd name="T70" fmla="*/ 111 w 136"/>
              <a:gd name="T71" fmla="*/ 45 h 102"/>
              <a:gd name="T72" fmla="*/ 115 w 136"/>
              <a:gd name="T73" fmla="*/ 33 h 102"/>
              <a:gd name="T74" fmla="*/ 119 w 136"/>
              <a:gd name="T75" fmla="*/ 45 h 102"/>
              <a:gd name="T76" fmla="*/ 105 w 136"/>
              <a:gd name="T77" fmla="*/ 20 h 102"/>
              <a:gd name="T78" fmla="*/ 103 w 136"/>
              <a:gd name="T79" fmla="*/ 2 h 102"/>
              <a:gd name="T80" fmla="*/ 20 w 136"/>
              <a:gd name="T81" fmla="*/ 0 h 102"/>
              <a:gd name="T82" fmla="*/ 16 w 136"/>
              <a:gd name="T83" fmla="*/ 16 h 102"/>
              <a:gd name="T84" fmla="*/ 82 w 136"/>
              <a:gd name="T85" fmla="*/ 4 h 102"/>
              <a:gd name="T86" fmla="*/ 99 w 136"/>
              <a:gd name="T87" fmla="*/ 16 h 102"/>
              <a:gd name="T88" fmla="*/ 82 w 136"/>
              <a:gd name="T89" fmla="*/ 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6" h="102">
                <a:moveTo>
                  <a:pt x="107" y="2"/>
                </a:moveTo>
                <a:cubicBezTo>
                  <a:pt x="109" y="7"/>
                  <a:pt x="109" y="13"/>
                  <a:pt x="107" y="18"/>
                </a:cubicBezTo>
                <a:cubicBezTo>
                  <a:pt x="107" y="19"/>
                  <a:pt x="106" y="20"/>
                  <a:pt x="105" y="20"/>
                </a:cubicBezTo>
                <a:cubicBezTo>
                  <a:pt x="115" y="20"/>
                  <a:pt x="115" y="20"/>
                  <a:pt x="115" y="20"/>
                </a:cubicBezTo>
                <a:cubicBezTo>
                  <a:pt x="117" y="20"/>
                  <a:pt x="119" y="18"/>
                  <a:pt x="119" y="16"/>
                </a:cubicBezTo>
                <a:cubicBezTo>
                  <a:pt x="119" y="4"/>
                  <a:pt x="119" y="4"/>
                  <a:pt x="119" y="4"/>
                </a:cubicBezTo>
                <a:cubicBezTo>
                  <a:pt x="119" y="1"/>
                  <a:pt x="117" y="0"/>
                  <a:pt x="115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06" y="0"/>
                  <a:pt x="107" y="1"/>
                  <a:pt x="107" y="2"/>
                </a:cubicBezTo>
                <a:close/>
                <a:moveTo>
                  <a:pt x="34" y="61"/>
                </a:moveTo>
                <a:cubicBezTo>
                  <a:pt x="32" y="75"/>
                  <a:pt x="32" y="89"/>
                  <a:pt x="34" y="102"/>
                </a:cubicBezTo>
                <a:cubicBezTo>
                  <a:pt x="117" y="102"/>
                  <a:pt x="117" y="102"/>
                  <a:pt x="117" y="102"/>
                </a:cubicBezTo>
                <a:cubicBezTo>
                  <a:pt x="121" y="93"/>
                  <a:pt x="121" y="70"/>
                  <a:pt x="117" y="61"/>
                </a:cubicBezTo>
                <a:lnTo>
                  <a:pt x="34" y="61"/>
                </a:lnTo>
                <a:close/>
                <a:moveTo>
                  <a:pt x="4" y="61"/>
                </a:moveTo>
                <a:cubicBezTo>
                  <a:pt x="2" y="61"/>
                  <a:pt x="0" y="63"/>
                  <a:pt x="0" y="65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01"/>
                  <a:pt x="2" y="102"/>
                  <a:pt x="4" y="102"/>
                </a:cubicBezTo>
                <a:cubicBezTo>
                  <a:pt x="10" y="102"/>
                  <a:pt x="10" y="102"/>
                  <a:pt x="10" y="102"/>
                </a:cubicBezTo>
                <a:cubicBezTo>
                  <a:pt x="8" y="98"/>
                  <a:pt x="8" y="66"/>
                  <a:pt x="10" y="61"/>
                </a:cubicBezTo>
                <a:lnTo>
                  <a:pt x="4" y="61"/>
                </a:lnTo>
                <a:close/>
                <a:moveTo>
                  <a:pt x="131" y="61"/>
                </a:moveTo>
                <a:cubicBezTo>
                  <a:pt x="121" y="61"/>
                  <a:pt x="121" y="61"/>
                  <a:pt x="121" y="61"/>
                </a:cubicBezTo>
                <a:cubicBezTo>
                  <a:pt x="125" y="70"/>
                  <a:pt x="124" y="95"/>
                  <a:pt x="121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4" y="102"/>
                  <a:pt x="136" y="101"/>
                  <a:pt x="136" y="98"/>
                </a:cubicBezTo>
                <a:cubicBezTo>
                  <a:pt x="136" y="65"/>
                  <a:pt x="136" y="65"/>
                  <a:pt x="136" y="65"/>
                </a:cubicBezTo>
                <a:cubicBezTo>
                  <a:pt x="136" y="63"/>
                  <a:pt x="134" y="61"/>
                  <a:pt x="131" y="61"/>
                </a:cubicBezTo>
                <a:close/>
                <a:moveTo>
                  <a:pt x="22" y="61"/>
                </a:moveTo>
                <a:cubicBezTo>
                  <a:pt x="19" y="69"/>
                  <a:pt x="19" y="95"/>
                  <a:pt x="22" y="102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28" y="89"/>
                  <a:pt x="28" y="75"/>
                  <a:pt x="30" y="61"/>
                </a:cubicBezTo>
                <a:lnTo>
                  <a:pt x="22" y="61"/>
                </a:lnTo>
                <a:close/>
                <a:moveTo>
                  <a:pt x="127" y="49"/>
                </a:moveTo>
                <a:cubicBezTo>
                  <a:pt x="127" y="33"/>
                  <a:pt x="127" y="33"/>
                  <a:pt x="127" y="33"/>
                </a:cubicBezTo>
                <a:cubicBezTo>
                  <a:pt x="127" y="30"/>
                  <a:pt x="125" y="28"/>
                  <a:pt x="123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0" y="28"/>
                  <a:pt x="8" y="30"/>
                  <a:pt x="8" y="33"/>
                </a:cubicBezTo>
                <a:cubicBezTo>
                  <a:pt x="8" y="49"/>
                  <a:pt x="8" y="49"/>
                  <a:pt x="8" y="49"/>
                </a:cubicBezTo>
                <a:cubicBezTo>
                  <a:pt x="8" y="51"/>
                  <a:pt x="10" y="53"/>
                  <a:pt x="12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5" y="53"/>
                  <a:pt x="127" y="51"/>
                  <a:pt x="127" y="49"/>
                </a:cubicBezTo>
                <a:close/>
                <a:moveTo>
                  <a:pt x="31" y="33"/>
                </a:moveTo>
                <a:cubicBezTo>
                  <a:pt x="32" y="33"/>
                  <a:pt x="33" y="33"/>
                  <a:pt x="33" y="35"/>
                </a:cubicBezTo>
                <a:cubicBezTo>
                  <a:pt x="33" y="36"/>
                  <a:pt x="32" y="37"/>
                  <a:pt x="31" y="37"/>
                </a:cubicBezTo>
                <a:cubicBezTo>
                  <a:pt x="29" y="37"/>
                  <a:pt x="29" y="36"/>
                  <a:pt x="29" y="35"/>
                </a:cubicBezTo>
                <a:cubicBezTo>
                  <a:pt x="29" y="33"/>
                  <a:pt x="29" y="33"/>
                  <a:pt x="31" y="33"/>
                </a:cubicBezTo>
                <a:close/>
                <a:moveTo>
                  <a:pt x="24" y="47"/>
                </a:moveTo>
                <a:cubicBezTo>
                  <a:pt x="24" y="48"/>
                  <a:pt x="24" y="49"/>
                  <a:pt x="22" y="49"/>
                </a:cubicBezTo>
                <a:cubicBezTo>
                  <a:pt x="21" y="49"/>
                  <a:pt x="20" y="48"/>
                  <a:pt x="20" y="47"/>
                </a:cubicBezTo>
                <a:cubicBezTo>
                  <a:pt x="20" y="35"/>
                  <a:pt x="20" y="35"/>
                  <a:pt x="20" y="35"/>
                </a:cubicBezTo>
                <a:cubicBezTo>
                  <a:pt x="20" y="33"/>
                  <a:pt x="21" y="33"/>
                  <a:pt x="22" y="33"/>
                </a:cubicBezTo>
                <a:cubicBezTo>
                  <a:pt x="24" y="33"/>
                  <a:pt x="24" y="33"/>
                  <a:pt x="24" y="35"/>
                </a:cubicBezTo>
                <a:lnTo>
                  <a:pt x="24" y="47"/>
                </a:lnTo>
                <a:close/>
                <a:moveTo>
                  <a:pt x="31" y="45"/>
                </a:moveTo>
                <a:cubicBezTo>
                  <a:pt x="29" y="45"/>
                  <a:pt x="29" y="44"/>
                  <a:pt x="29" y="43"/>
                </a:cubicBezTo>
                <a:cubicBezTo>
                  <a:pt x="29" y="42"/>
                  <a:pt x="29" y="41"/>
                  <a:pt x="31" y="41"/>
                </a:cubicBezTo>
                <a:cubicBezTo>
                  <a:pt x="32" y="41"/>
                  <a:pt x="33" y="42"/>
                  <a:pt x="33" y="43"/>
                </a:cubicBezTo>
                <a:cubicBezTo>
                  <a:pt x="33" y="44"/>
                  <a:pt x="32" y="45"/>
                  <a:pt x="31" y="45"/>
                </a:cubicBezTo>
                <a:close/>
                <a:moveTo>
                  <a:pt x="35" y="49"/>
                </a:moveTo>
                <a:cubicBezTo>
                  <a:pt x="34" y="49"/>
                  <a:pt x="33" y="48"/>
                  <a:pt x="33" y="47"/>
                </a:cubicBezTo>
                <a:cubicBezTo>
                  <a:pt x="33" y="46"/>
                  <a:pt x="34" y="45"/>
                  <a:pt x="35" y="45"/>
                </a:cubicBezTo>
                <a:cubicBezTo>
                  <a:pt x="36" y="45"/>
                  <a:pt x="37" y="46"/>
                  <a:pt x="37" y="47"/>
                </a:cubicBezTo>
                <a:cubicBezTo>
                  <a:pt x="37" y="48"/>
                  <a:pt x="36" y="49"/>
                  <a:pt x="35" y="49"/>
                </a:cubicBezTo>
                <a:close/>
                <a:moveTo>
                  <a:pt x="35" y="41"/>
                </a:moveTo>
                <a:cubicBezTo>
                  <a:pt x="34" y="41"/>
                  <a:pt x="33" y="40"/>
                  <a:pt x="33" y="39"/>
                </a:cubicBezTo>
                <a:cubicBezTo>
                  <a:pt x="33" y="38"/>
                  <a:pt x="34" y="37"/>
                  <a:pt x="35" y="37"/>
                </a:cubicBezTo>
                <a:cubicBezTo>
                  <a:pt x="36" y="37"/>
                  <a:pt x="37" y="38"/>
                  <a:pt x="37" y="39"/>
                </a:cubicBezTo>
                <a:cubicBezTo>
                  <a:pt x="37" y="40"/>
                  <a:pt x="36" y="41"/>
                  <a:pt x="35" y="41"/>
                </a:cubicBezTo>
                <a:close/>
                <a:moveTo>
                  <a:pt x="119" y="45"/>
                </a:moveTo>
                <a:cubicBezTo>
                  <a:pt x="119" y="47"/>
                  <a:pt x="117" y="49"/>
                  <a:pt x="115" y="49"/>
                </a:cubicBezTo>
                <a:cubicBezTo>
                  <a:pt x="113" y="49"/>
                  <a:pt x="111" y="47"/>
                  <a:pt x="111" y="45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111" y="34"/>
                  <a:pt x="113" y="33"/>
                  <a:pt x="115" y="33"/>
                </a:cubicBezTo>
                <a:cubicBezTo>
                  <a:pt x="117" y="33"/>
                  <a:pt x="119" y="34"/>
                  <a:pt x="119" y="37"/>
                </a:cubicBezTo>
                <a:lnTo>
                  <a:pt x="119" y="45"/>
                </a:lnTo>
                <a:close/>
                <a:moveTo>
                  <a:pt x="20" y="20"/>
                </a:moveTo>
                <a:cubicBezTo>
                  <a:pt x="105" y="20"/>
                  <a:pt x="105" y="20"/>
                  <a:pt x="105" y="20"/>
                </a:cubicBezTo>
                <a:cubicBezTo>
                  <a:pt x="104" y="20"/>
                  <a:pt x="103" y="19"/>
                  <a:pt x="103" y="18"/>
                </a:cubicBezTo>
                <a:cubicBezTo>
                  <a:pt x="105" y="13"/>
                  <a:pt x="105" y="7"/>
                  <a:pt x="103" y="2"/>
                </a:cubicBezTo>
                <a:cubicBezTo>
                  <a:pt x="103" y="1"/>
                  <a:pt x="104" y="0"/>
                  <a:pt x="10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8" y="0"/>
                  <a:pt x="16" y="1"/>
                  <a:pt x="16" y="4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8"/>
                  <a:pt x="18" y="20"/>
                  <a:pt x="20" y="20"/>
                </a:cubicBezTo>
                <a:close/>
                <a:moveTo>
                  <a:pt x="82" y="4"/>
                </a:moveTo>
                <a:cubicBezTo>
                  <a:pt x="99" y="4"/>
                  <a:pt x="99" y="4"/>
                  <a:pt x="99" y="4"/>
                </a:cubicBezTo>
                <a:cubicBezTo>
                  <a:pt x="99" y="16"/>
                  <a:pt x="99" y="16"/>
                  <a:pt x="99" y="16"/>
                </a:cubicBezTo>
                <a:cubicBezTo>
                  <a:pt x="82" y="16"/>
                  <a:pt x="82" y="16"/>
                  <a:pt x="82" y="16"/>
                </a:cubicBezTo>
                <a:lnTo>
                  <a:pt x="82" y="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55" name="组合 15"/>
          <p:cNvGrpSpPr/>
          <p:nvPr/>
        </p:nvGrpSpPr>
        <p:grpSpPr>
          <a:xfrm rot="1320000">
            <a:off x="946150" y="796290"/>
            <a:ext cx="1018540" cy="1094105"/>
            <a:chOff x="8745538" y="2649538"/>
            <a:chExt cx="309563" cy="285750"/>
          </a:xfrm>
          <a:solidFill>
            <a:schemeClr val="bg1"/>
          </a:solidFill>
        </p:grpSpPr>
        <p:sp>
          <p:nvSpPr>
            <p:cNvPr id="1048675" name="Freeform 313"/>
            <p:cNvSpPr/>
            <p:nvPr/>
          </p:nvSpPr>
          <p:spPr bwMode="auto">
            <a:xfrm>
              <a:off x="8745538" y="2649538"/>
              <a:ext cx="309563" cy="238125"/>
            </a:xfrm>
            <a:custGeom>
              <a:avLst/>
              <a:gdLst>
                <a:gd name="T0" fmla="*/ 197 w 198"/>
                <a:gd name="T1" fmla="*/ 0 h 152"/>
                <a:gd name="T2" fmla="*/ 195 w 198"/>
                <a:gd name="T3" fmla="*/ 0 h 152"/>
                <a:gd name="T4" fmla="*/ 1 w 198"/>
                <a:gd name="T5" fmla="*/ 99 h 152"/>
                <a:gd name="T6" fmla="*/ 0 w 198"/>
                <a:gd name="T7" fmla="*/ 101 h 152"/>
                <a:gd name="T8" fmla="*/ 2 w 198"/>
                <a:gd name="T9" fmla="*/ 103 h 152"/>
                <a:gd name="T10" fmla="*/ 67 w 198"/>
                <a:gd name="T11" fmla="*/ 124 h 152"/>
                <a:gd name="T12" fmla="*/ 68 w 198"/>
                <a:gd name="T13" fmla="*/ 123 h 152"/>
                <a:gd name="T14" fmla="*/ 158 w 198"/>
                <a:gd name="T15" fmla="*/ 42 h 152"/>
                <a:gd name="T16" fmla="*/ 87 w 198"/>
                <a:gd name="T17" fmla="*/ 127 h 152"/>
                <a:gd name="T18" fmla="*/ 86 w 198"/>
                <a:gd name="T19" fmla="*/ 129 h 152"/>
                <a:gd name="T20" fmla="*/ 88 w 198"/>
                <a:gd name="T21" fmla="*/ 130 h 152"/>
                <a:gd name="T22" fmla="*/ 160 w 198"/>
                <a:gd name="T23" fmla="*/ 152 h 152"/>
                <a:gd name="T24" fmla="*/ 160 w 198"/>
                <a:gd name="T25" fmla="*/ 152 h 152"/>
                <a:gd name="T26" fmla="*/ 161 w 198"/>
                <a:gd name="T27" fmla="*/ 152 h 152"/>
                <a:gd name="T28" fmla="*/ 162 w 198"/>
                <a:gd name="T29" fmla="*/ 151 h 152"/>
                <a:gd name="T30" fmla="*/ 198 w 198"/>
                <a:gd name="T31" fmla="*/ 2 h 152"/>
                <a:gd name="T32" fmla="*/ 197 w 198"/>
                <a:gd name="T3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8" h="152">
                  <a:moveTo>
                    <a:pt x="197" y="0"/>
                  </a:moveTo>
                  <a:cubicBezTo>
                    <a:pt x="197" y="0"/>
                    <a:pt x="196" y="0"/>
                    <a:pt x="195" y="0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1" y="100"/>
                    <a:pt x="0" y="100"/>
                    <a:pt x="0" y="101"/>
                  </a:cubicBezTo>
                  <a:cubicBezTo>
                    <a:pt x="0" y="102"/>
                    <a:pt x="1" y="103"/>
                    <a:pt x="2" y="103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4"/>
                    <a:pt x="68" y="124"/>
                    <a:pt x="68" y="123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8"/>
                    <a:pt x="86" y="128"/>
                    <a:pt x="86" y="129"/>
                  </a:cubicBezTo>
                  <a:cubicBezTo>
                    <a:pt x="86" y="130"/>
                    <a:pt x="87" y="130"/>
                    <a:pt x="88" y="130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2" y="152"/>
                    <a:pt x="162" y="151"/>
                    <a:pt x="162" y="151"/>
                  </a:cubicBezTo>
                  <a:cubicBezTo>
                    <a:pt x="198" y="2"/>
                    <a:pt x="198" y="2"/>
                    <a:pt x="198" y="2"/>
                  </a:cubicBezTo>
                  <a:cubicBezTo>
                    <a:pt x="198" y="2"/>
                    <a:pt x="198" y="1"/>
                    <a:pt x="1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676" name="Freeform 314"/>
            <p:cNvSpPr/>
            <p:nvPr/>
          </p:nvSpPr>
          <p:spPr bwMode="auto">
            <a:xfrm>
              <a:off x="8880476" y="2868613"/>
              <a:ext cx="36513" cy="66675"/>
            </a:xfrm>
            <a:custGeom>
              <a:avLst/>
              <a:gdLst>
                <a:gd name="T0" fmla="*/ 23 w 24"/>
                <a:gd name="T1" fmla="*/ 6 h 42"/>
                <a:gd name="T2" fmla="*/ 3 w 24"/>
                <a:gd name="T3" fmla="*/ 0 h 42"/>
                <a:gd name="T4" fmla="*/ 1 w 24"/>
                <a:gd name="T5" fmla="*/ 0 h 42"/>
                <a:gd name="T6" fmla="*/ 0 w 24"/>
                <a:gd name="T7" fmla="*/ 2 h 42"/>
                <a:gd name="T8" fmla="*/ 0 w 24"/>
                <a:gd name="T9" fmla="*/ 40 h 42"/>
                <a:gd name="T10" fmla="*/ 2 w 24"/>
                <a:gd name="T11" fmla="*/ 41 h 42"/>
                <a:gd name="T12" fmla="*/ 2 w 24"/>
                <a:gd name="T13" fmla="*/ 42 h 42"/>
                <a:gd name="T14" fmla="*/ 4 w 24"/>
                <a:gd name="T15" fmla="*/ 41 h 42"/>
                <a:gd name="T16" fmla="*/ 24 w 24"/>
                <a:gd name="T17" fmla="*/ 9 h 42"/>
                <a:gd name="T18" fmla="*/ 24 w 24"/>
                <a:gd name="T19" fmla="*/ 7 h 42"/>
                <a:gd name="T20" fmla="*/ 23 w 24"/>
                <a:gd name="T21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42">
                  <a:moveTo>
                    <a:pt x="23" y="6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1" y="41"/>
                    <a:pt x="2" y="41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3" y="42"/>
                    <a:pt x="3" y="41"/>
                    <a:pt x="4" y="4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</p:grpSp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78159" y="555854"/>
            <a:ext cx="11035680" cy="5746292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图片 2" descr="图片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t="-1613" r="17004"/>
          <a:stretch>
            <a:fillRect/>
          </a:stretch>
        </p:blipFill>
        <p:spPr>
          <a:xfrm>
            <a:off x="-24130" y="-20320"/>
            <a:ext cx="12240000" cy="3126560"/>
          </a:xfrm>
          <a:prstGeom prst="rect"/>
        </p:spPr>
      </p:pic>
      <p:sp>
        <p:nvSpPr>
          <p:cNvPr id="1048702" name=""/>
          <p:cNvSpPr txBox="1"/>
          <p:nvPr/>
        </p:nvSpPr>
        <p:spPr>
          <a:xfrm>
            <a:off x="1489614" y="2260420"/>
            <a:ext cx="9212773" cy="1894839"/>
          </a:xfrm>
          <a:prstGeom prst="rect"/>
        </p:spPr>
        <p:txBody>
          <a:bodyPr rtlCol="0" wrap="square">
            <a:spAutoFit/>
          </a:bodyPr>
          <a:p>
            <a:pPr algn="ctr"/>
            <a:r>
              <a:rPr altLang="uz" b="1" sz="6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E'TIBORINGIZ</a:t>
            </a:r>
            <a:r>
              <a:rPr altLang="uz" b="1" sz="6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6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6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UCHUN</a:t>
            </a:r>
            <a:r>
              <a:rPr altLang="uz" b="1" sz="6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6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1" sz="6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RAXMAT</a:t>
            </a:r>
            <a:r>
              <a:rPr altLang="uz" b="1" sz="6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!</a:t>
            </a:r>
            <a:r>
              <a:rPr altLang="uz" b="1" sz="6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endParaRPr b="1" sz="2800" i="1" lang="uz-UZ-#Latn">
              <a:solidFill>
                <a:srgbClr val="008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3" descr="图片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24000" y="-33020"/>
            <a:ext cx="12240000" cy="2733218"/>
          </a:xfrm>
          <a:prstGeom prst="rect"/>
        </p:spPr>
      </p:pic>
      <p:sp>
        <p:nvSpPr>
          <p:cNvPr id="1048586" name=""/>
          <p:cNvSpPr txBox="1"/>
          <p:nvPr/>
        </p:nvSpPr>
        <p:spPr>
          <a:xfrm>
            <a:off x="1273136" y="1816277"/>
            <a:ext cx="9870864" cy="4269739"/>
          </a:xfrm>
          <a:prstGeom prst="rect"/>
        </p:spPr>
        <p:txBody>
          <a:bodyPr rtlCol="0" wrap="square">
            <a:spAutoFit/>
          </a:bodyPr>
          <a:p>
            <a:pPr algn="l" indent="0" marL="0">
              <a:buNone/>
            </a:pP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zu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: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Gipermatnli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markerlash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tili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(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HTML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)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asosiy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tushunchalar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,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w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eb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sahifaga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matnlarni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joylashtirish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,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web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sahifada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jadvallar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va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formalar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bilan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ishlash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,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web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sahifaga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media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fayllarni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bog'lash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,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web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sahifada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grafik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va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tasvirlar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chizish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altLang="uz" b="0" sz="4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endParaRPr b="0" sz="2800" i="1" lang="uz-UZ-#Latn">
              <a:solidFill>
                <a:srgbClr val="008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3" descr="图片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24000" y="-19050"/>
            <a:ext cx="12240000" cy="3106682"/>
          </a:xfrm>
          <a:prstGeom prst="rect"/>
        </p:spPr>
      </p:pic>
      <p:grpSp>
        <p:nvGrpSpPr>
          <p:cNvPr id="32" name="组合 15"/>
          <p:cNvGrpSpPr/>
          <p:nvPr/>
        </p:nvGrpSpPr>
        <p:grpSpPr>
          <a:xfrm rot="1320000">
            <a:off x="946150" y="796290"/>
            <a:ext cx="1018540" cy="1094105"/>
            <a:chOff x="8745538" y="2649538"/>
            <a:chExt cx="309563" cy="285750"/>
          </a:xfrm>
          <a:solidFill>
            <a:schemeClr val="bg1"/>
          </a:solidFill>
        </p:grpSpPr>
        <p:sp>
          <p:nvSpPr>
            <p:cNvPr id="1048587" name="Freeform 313"/>
            <p:cNvSpPr/>
            <p:nvPr/>
          </p:nvSpPr>
          <p:spPr bwMode="auto">
            <a:xfrm>
              <a:off x="8745538" y="2649538"/>
              <a:ext cx="309563" cy="238125"/>
            </a:xfrm>
            <a:custGeom>
              <a:avLst/>
              <a:gdLst>
                <a:gd name="T0" fmla="*/ 197 w 198"/>
                <a:gd name="T1" fmla="*/ 0 h 152"/>
                <a:gd name="T2" fmla="*/ 195 w 198"/>
                <a:gd name="T3" fmla="*/ 0 h 152"/>
                <a:gd name="T4" fmla="*/ 1 w 198"/>
                <a:gd name="T5" fmla="*/ 99 h 152"/>
                <a:gd name="T6" fmla="*/ 0 w 198"/>
                <a:gd name="T7" fmla="*/ 101 h 152"/>
                <a:gd name="T8" fmla="*/ 2 w 198"/>
                <a:gd name="T9" fmla="*/ 103 h 152"/>
                <a:gd name="T10" fmla="*/ 67 w 198"/>
                <a:gd name="T11" fmla="*/ 124 h 152"/>
                <a:gd name="T12" fmla="*/ 68 w 198"/>
                <a:gd name="T13" fmla="*/ 123 h 152"/>
                <a:gd name="T14" fmla="*/ 158 w 198"/>
                <a:gd name="T15" fmla="*/ 42 h 152"/>
                <a:gd name="T16" fmla="*/ 87 w 198"/>
                <a:gd name="T17" fmla="*/ 127 h 152"/>
                <a:gd name="T18" fmla="*/ 86 w 198"/>
                <a:gd name="T19" fmla="*/ 129 h 152"/>
                <a:gd name="T20" fmla="*/ 88 w 198"/>
                <a:gd name="T21" fmla="*/ 130 h 152"/>
                <a:gd name="T22" fmla="*/ 160 w 198"/>
                <a:gd name="T23" fmla="*/ 152 h 152"/>
                <a:gd name="T24" fmla="*/ 160 w 198"/>
                <a:gd name="T25" fmla="*/ 152 h 152"/>
                <a:gd name="T26" fmla="*/ 161 w 198"/>
                <a:gd name="T27" fmla="*/ 152 h 152"/>
                <a:gd name="T28" fmla="*/ 162 w 198"/>
                <a:gd name="T29" fmla="*/ 151 h 152"/>
                <a:gd name="T30" fmla="*/ 198 w 198"/>
                <a:gd name="T31" fmla="*/ 2 h 152"/>
                <a:gd name="T32" fmla="*/ 197 w 198"/>
                <a:gd name="T3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8" h="152">
                  <a:moveTo>
                    <a:pt x="197" y="0"/>
                  </a:moveTo>
                  <a:cubicBezTo>
                    <a:pt x="197" y="0"/>
                    <a:pt x="196" y="0"/>
                    <a:pt x="195" y="0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1" y="100"/>
                    <a:pt x="0" y="100"/>
                    <a:pt x="0" y="101"/>
                  </a:cubicBezTo>
                  <a:cubicBezTo>
                    <a:pt x="0" y="102"/>
                    <a:pt x="1" y="103"/>
                    <a:pt x="2" y="103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4"/>
                    <a:pt x="68" y="124"/>
                    <a:pt x="68" y="123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8"/>
                    <a:pt x="86" y="128"/>
                    <a:pt x="86" y="129"/>
                  </a:cubicBezTo>
                  <a:cubicBezTo>
                    <a:pt x="86" y="130"/>
                    <a:pt x="87" y="130"/>
                    <a:pt x="88" y="130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2" y="152"/>
                    <a:pt x="162" y="151"/>
                    <a:pt x="162" y="151"/>
                  </a:cubicBezTo>
                  <a:cubicBezTo>
                    <a:pt x="198" y="2"/>
                    <a:pt x="198" y="2"/>
                    <a:pt x="198" y="2"/>
                  </a:cubicBezTo>
                  <a:cubicBezTo>
                    <a:pt x="198" y="2"/>
                    <a:pt x="198" y="1"/>
                    <a:pt x="1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588" name="Freeform 314"/>
            <p:cNvSpPr/>
            <p:nvPr/>
          </p:nvSpPr>
          <p:spPr bwMode="auto">
            <a:xfrm>
              <a:off x="8880476" y="2868613"/>
              <a:ext cx="36513" cy="66675"/>
            </a:xfrm>
            <a:custGeom>
              <a:avLst/>
              <a:gdLst>
                <a:gd name="T0" fmla="*/ 23 w 24"/>
                <a:gd name="T1" fmla="*/ 6 h 42"/>
                <a:gd name="T2" fmla="*/ 3 w 24"/>
                <a:gd name="T3" fmla="*/ 0 h 42"/>
                <a:gd name="T4" fmla="*/ 1 w 24"/>
                <a:gd name="T5" fmla="*/ 0 h 42"/>
                <a:gd name="T6" fmla="*/ 0 w 24"/>
                <a:gd name="T7" fmla="*/ 2 h 42"/>
                <a:gd name="T8" fmla="*/ 0 w 24"/>
                <a:gd name="T9" fmla="*/ 40 h 42"/>
                <a:gd name="T10" fmla="*/ 2 w 24"/>
                <a:gd name="T11" fmla="*/ 41 h 42"/>
                <a:gd name="T12" fmla="*/ 2 w 24"/>
                <a:gd name="T13" fmla="*/ 42 h 42"/>
                <a:gd name="T14" fmla="*/ 4 w 24"/>
                <a:gd name="T15" fmla="*/ 41 h 42"/>
                <a:gd name="T16" fmla="*/ 24 w 24"/>
                <a:gd name="T17" fmla="*/ 9 h 42"/>
                <a:gd name="T18" fmla="*/ 24 w 24"/>
                <a:gd name="T19" fmla="*/ 7 h 42"/>
                <a:gd name="T20" fmla="*/ 23 w 24"/>
                <a:gd name="T21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42">
                  <a:moveTo>
                    <a:pt x="23" y="6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1" y="41"/>
                    <a:pt x="2" y="41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3" y="42"/>
                    <a:pt x="3" y="41"/>
                    <a:pt x="4" y="4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</p:grpSp>
      <p:sp>
        <p:nvSpPr>
          <p:cNvPr id="1048589" name=""/>
          <p:cNvSpPr txBox="1"/>
          <p:nvPr/>
        </p:nvSpPr>
        <p:spPr>
          <a:xfrm>
            <a:off x="4771410" y="1534290"/>
            <a:ext cx="3861454" cy="993139"/>
          </a:xfrm>
          <a:prstGeom prst="rect"/>
        </p:spPr>
        <p:txBody>
          <a:bodyPr rtlCol="0" wrap="square">
            <a:spAutoFit/>
          </a:bodyPr>
          <a:p>
            <a:r>
              <a:rPr altLang="uz" b="0" sz="6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Reja</a:t>
            </a:r>
            <a:r>
              <a:rPr altLang="uz" b="0" sz="6000" i="1" lang="en-US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:</a:t>
            </a:r>
            <a:endParaRPr b="0" sz="2800" i="1" lang="uz-UZ-#Latn">
              <a:solidFill>
                <a:srgbClr val="008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590" name=""/>
          <p:cNvSpPr txBox="1"/>
          <p:nvPr/>
        </p:nvSpPr>
        <p:spPr>
          <a:xfrm>
            <a:off x="1489574" y="2687602"/>
            <a:ext cx="9429251" cy="3075941"/>
          </a:xfrm>
          <a:prstGeom prst="rect"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 startAt="1"/>
            </a:pPr>
            <a:r>
              <a:rPr altLang="uz" b="1" sz="4000" lang="en-US">
                <a:solidFill>
                  <a:srgbClr val="008000"/>
                </a:solidFill>
              </a:rPr>
              <a:t>Gipermatnli</a:t>
            </a:r>
            <a:r>
              <a:rPr altLang="uz" b="1" sz="4000" lang="en-US">
                <a:solidFill>
                  <a:srgbClr val="008000"/>
                </a:solidFill>
              </a:rPr>
              <a:t> </a:t>
            </a:r>
            <a:r>
              <a:rPr altLang="uz" b="1" sz="4000" lang="en-US">
                <a:solidFill>
                  <a:srgbClr val="008000"/>
                </a:solidFill>
              </a:rPr>
              <a:t>markerlash</a:t>
            </a:r>
            <a:r>
              <a:rPr altLang="uz" b="1" sz="4000" lang="en-US">
                <a:solidFill>
                  <a:srgbClr val="008000"/>
                </a:solidFill>
              </a:rPr>
              <a:t> </a:t>
            </a:r>
            <a:r>
              <a:rPr altLang="uz" b="1" sz="4000" lang="en-US">
                <a:solidFill>
                  <a:srgbClr val="008000"/>
                </a:solidFill>
              </a:rPr>
              <a:t>tili</a:t>
            </a:r>
            <a:r>
              <a:rPr altLang="uz" b="1" sz="4000" lang="en-US">
                <a:solidFill>
                  <a:srgbClr val="008000"/>
                </a:solidFill>
              </a:rPr>
              <a:t> </a:t>
            </a:r>
            <a:r>
              <a:rPr altLang="uz" b="1" sz="4000" lang="en-US">
                <a:solidFill>
                  <a:srgbClr val="008000"/>
                </a:solidFill>
              </a:rPr>
              <a:t>(</a:t>
            </a:r>
            <a:r>
              <a:rPr altLang="uz" b="1" sz="4000" lang="en-US">
                <a:solidFill>
                  <a:srgbClr val="008000"/>
                </a:solidFill>
              </a:rPr>
              <a:t>HTML</a:t>
            </a:r>
            <a:r>
              <a:rPr altLang="uz" b="1" sz="4000" lang="en-US">
                <a:solidFill>
                  <a:srgbClr val="008000"/>
                </a:solidFill>
              </a:rPr>
              <a:t>)</a:t>
            </a:r>
            <a:r>
              <a:rPr altLang="uz" b="1" sz="4000" lang="en-US">
                <a:solidFill>
                  <a:srgbClr val="008000"/>
                </a:solidFill>
              </a:rPr>
              <a:t> </a:t>
            </a:r>
            <a:r>
              <a:rPr altLang="uz" b="1" sz="4000" lang="en-US">
                <a:solidFill>
                  <a:srgbClr val="008000"/>
                </a:solidFill>
              </a:rPr>
              <a:t>asosiy</a:t>
            </a:r>
            <a:r>
              <a:rPr altLang="uz" b="1" sz="4000" lang="en-US">
                <a:solidFill>
                  <a:srgbClr val="008000"/>
                </a:solidFill>
              </a:rPr>
              <a:t> </a:t>
            </a:r>
            <a:r>
              <a:rPr altLang="uz" b="1" sz="4000" lang="en-US">
                <a:solidFill>
                  <a:srgbClr val="008000"/>
                </a:solidFill>
              </a:rPr>
              <a:t>tushunchalar</a:t>
            </a:r>
            <a:r>
              <a:rPr altLang="uz" b="1" sz="4000" lang="en-US">
                <a:solidFill>
                  <a:srgbClr val="008000"/>
                </a:solidFill>
              </a:rPr>
              <a:t>.</a:t>
            </a:r>
            <a:endParaRPr b="1" sz="4400" lang="uz-UZ-#Latn">
              <a:solidFill>
                <a:srgbClr val="008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altLang="uz" b="1" sz="4000" lang="en-US">
                <a:solidFill>
                  <a:srgbClr val="008000"/>
                </a:solidFill>
              </a:rPr>
              <a:t>Web</a:t>
            </a:r>
            <a:r>
              <a:rPr altLang="uz" b="1" sz="4000" lang="en-US">
                <a:solidFill>
                  <a:srgbClr val="008000"/>
                </a:solidFill>
              </a:rPr>
              <a:t> </a:t>
            </a:r>
            <a:r>
              <a:rPr altLang="uz" b="1" sz="4000" lang="en-US">
                <a:solidFill>
                  <a:srgbClr val="008000"/>
                </a:solidFill>
              </a:rPr>
              <a:t>sahifaga</a:t>
            </a:r>
            <a:r>
              <a:rPr altLang="uz" b="1" sz="4000" lang="en-US">
                <a:solidFill>
                  <a:srgbClr val="008000"/>
                </a:solidFill>
              </a:rPr>
              <a:t> </a:t>
            </a:r>
            <a:r>
              <a:rPr altLang="uz" b="1" sz="4000" lang="en-US">
                <a:solidFill>
                  <a:srgbClr val="008000"/>
                </a:solidFill>
              </a:rPr>
              <a:t>matnlarni</a:t>
            </a:r>
            <a:r>
              <a:rPr altLang="uz" b="1" sz="4000" lang="en-US">
                <a:solidFill>
                  <a:srgbClr val="008000"/>
                </a:solidFill>
              </a:rPr>
              <a:t> </a:t>
            </a:r>
            <a:r>
              <a:rPr altLang="uz" b="1" sz="4000" lang="en-US">
                <a:solidFill>
                  <a:srgbClr val="008000"/>
                </a:solidFill>
              </a:rPr>
              <a:t>joylashtirish</a:t>
            </a:r>
            <a:endParaRPr b="1" sz="4400" lang="uz-UZ-#Latn">
              <a:solidFill>
                <a:srgbClr val="008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altLang="uz" b="1" sz="4000" lang="en-US">
                <a:solidFill>
                  <a:srgbClr val="008000"/>
                </a:solidFill>
              </a:rPr>
              <a:t>Web</a:t>
            </a:r>
            <a:r>
              <a:rPr altLang="uz" b="1" sz="4000" lang="en-US">
                <a:solidFill>
                  <a:srgbClr val="008000"/>
                </a:solidFill>
              </a:rPr>
              <a:t> </a:t>
            </a:r>
            <a:r>
              <a:rPr altLang="uz" b="1" sz="4000" lang="en-US">
                <a:solidFill>
                  <a:srgbClr val="008000"/>
                </a:solidFill>
              </a:rPr>
              <a:t>sahifaga</a:t>
            </a:r>
            <a:r>
              <a:rPr altLang="uz" b="1" sz="4000" lang="en-US">
                <a:solidFill>
                  <a:srgbClr val="008000"/>
                </a:solidFill>
              </a:rPr>
              <a:t> </a:t>
            </a:r>
            <a:r>
              <a:rPr altLang="uz" b="1" sz="4000" lang="en-US">
                <a:solidFill>
                  <a:srgbClr val="008000"/>
                </a:solidFill>
              </a:rPr>
              <a:t>jadvallar</a:t>
            </a:r>
            <a:r>
              <a:rPr altLang="uz" b="1" sz="4000" lang="en-US">
                <a:solidFill>
                  <a:srgbClr val="008000"/>
                </a:solidFill>
              </a:rPr>
              <a:t> </a:t>
            </a:r>
            <a:r>
              <a:rPr altLang="uz" b="1" sz="4000" lang="en-US">
                <a:solidFill>
                  <a:srgbClr val="008000"/>
                </a:solidFill>
              </a:rPr>
              <a:t>va</a:t>
            </a:r>
            <a:r>
              <a:rPr altLang="uz" b="1" sz="4000" lang="en-US">
                <a:solidFill>
                  <a:srgbClr val="008000"/>
                </a:solidFill>
              </a:rPr>
              <a:t> </a:t>
            </a:r>
            <a:r>
              <a:rPr altLang="uz" b="1" sz="4000" lang="en-US">
                <a:solidFill>
                  <a:srgbClr val="008000"/>
                </a:solidFill>
              </a:rPr>
              <a:t>formalar</a:t>
            </a:r>
            <a:r>
              <a:rPr altLang="uz" b="1" sz="4000" lang="en-US">
                <a:solidFill>
                  <a:srgbClr val="008000"/>
                </a:solidFill>
              </a:rPr>
              <a:t> </a:t>
            </a:r>
            <a:r>
              <a:rPr altLang="uz" b="1" sz="4000" lang="en-US">
                <a:solidFill>
                  <a:srgbClr val="008000"/>
                </a:solidFill>
              </a:rPr>
              <a:t>bilan ishlash</a:t>
            </a:r>
            <a:r>
              <a:rPr altLang="uz" b="1" sz="4000" lang="en-US">
                <a:solidFill>
                  <a:srgbClr val="008000"/>
                </a:solidFill>
              </a:rPr>
              <a:t>.</a:t>
            </a:r>
            <a:r>
              <a:rPr altLang="uz" b="1" sz="4000" lang="en-US">
                <a:solidFill>
                  <a:srgbClr val="008000"/>
                </a:solidFill>
              </a:rPr>
              <a:t> </a:t>
            </a:r>
            <a:endParaRPr b="1" sz="3600" lang="uz-UZ-#Latn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5" descr="图片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t="-1613" r="17004"/>
          <a:stretch>
            <a:fillRect/>
          </a:stretch>
        </p:blipFill>
        <p:spPr>
          <a:xfrm>
            <a:off x="-24130" y="-20320"/>
            <a:ext cx="12240000" cy="1241868"/>
          </a:xfrm>
          <a:prstGeom prst="rect"/>
        </p:spPr>
      </p:pic>
      <p:sp>
        <p:nvSpPr>
          <p:cNvPr id="1048591" name="Freeform 48"/>
          <p:cNvSpPr>
            <a:spLocks noEditPoints="1"/>
          </p:cNvSpPr>
          <p:nvPr/>
        </p:nvSpPr>
        <p:spPr bwMode="auto">
          <a:xfrm>
            <a:off x="10752048" y="5412762"/>
            <a:ext cx="1052299" cy="1052299"/>
          </a:xfrm>
          <a:custGeom>
            <a:avLst/>
            <a:gdLst>
              <a:gd name="T0" fmla="*/ 658 w 1076"/>
              <a:gd name="T1" fmla="*/ 598 h 1053"/>
              <a:gd name="T2" fmla="*/ 819 w 1076"/>
              <a:gd name="T3" fmla="*/ 316 h 1053"/>
              <a:gd name="T4" fmla="*/ 526 w 1076"/>
              <a:gd name="T5" fmla="*/ 0 h 1053"/>
              <a:gd name="T6" fmla="*/ 234 w 1076"/>
              <a:gd name="T7" fmla="*/ 316 h 1053"/>
              <a:gd name="T8" fmla="*/ 395 w 1076"/>
              <a:gd name="T9" fmla="*/ 598 h 1053"/>
              <a:gd name="T10" fmla="*/ 0 w 1076"/>
              <a:gd name="T11" fmla="*/ 1053 h 1053"/>
              <a:gd name="T12" fmla="*/ 1076 w 1076"/>
              <a:gd name="T13" fmla="*/ 1053 h 1053"/>
              <a:gd name="T14" fmla="*/ 658 w 1076"/>
              <a:gd name="T15" fmla="*/ 598 h 1053"/>
              <a:gd name="T16" fmla="*/ 658 w 1076"/>
              <a:gd name="T17" fmla="*/ 598 h 1053"/>
              <a:gd name="T18" fmla="*/ 658 w 1076"/>
              <a:gd name="T19" fmla="*/ 598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6" h="1053">
                <a:moveTo>
                  <a:pt x="658" y="598"/>
                </a:moveTo>
                <a:cubicBezTo>
                  <a:pt x="753" y="546"/>
                  <a:pt x="819" y="439"/>
                  <a:pt x="819" y="316"/>
                </a:cubicBezTo>
                <a:cubicBezTo>
                  <a:pt x="819" y="142"/>
                  <a:pt x="688" y="0"/>
                  <a:pt x="526" y="0"/>
                </a:cubicBezTo>
                <a:cubicBezTo>
                  <a:pt x="364" y="0"/>
                  <a:pt x="234" y="142"/>
                  <a:pt x="234" y="316"/>
                </a:cubicBezTo>
                <a:cubicBezTo>
                  <a:pt x="234" y="439"/>
                  <a:pt x="299" y="546"/>
                  <a:pt x="395" y="598"/>
                </a:cubicBezTo>
                <a:cubicBezTo>
                  <a:pt x="114" y="669"/>
                  <a:pt x="0" y="892"/>
                  <a:pt x="0" y="1053"/>
                </a:cubicBezTo>
                <a:cubicBezTo>
                  <a:pt x="1076" y="1053"/>
                  <a:pt x="1076" y="1053"/>
                  <a:pt x="1076" y="1053"/>
                </a:cubicBezTo>
                <a:cubicBezTo>
                  <a:pt x="1076" y="848"/>
                  <a:pt x="897" y="649"/>
                  <a:pt x="658" y="598"/>
                </a:cubicBezTo>
                <a:close/>
                <a:moveTo>
                  <a:pt x="658" y="598"/>
                </a:moveTo>
                <a:cubicBezTo>
                  <a:pt x="658" y="598"/>
                  <a:pt x="658" y="598"/>
                  <a:pt x="658" y="598"/>
                </a:cubicBezTo>
              </a:path>
            </a:pathLst>
          </a:custGeom>
          <a:solidFill>
            <a:srgbClr val="359639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592" name=""/>
          <p:cNvSpPr txBox="1"/>
          <p:nvPr/>
        </p:nvSpPr>
        <p:spPr>
          <a:xfrm>
            <a:off x="1147062" y="1402079"/>
            <a:ext cx="10131134" cy="4053840"/>
          </a:xfrm>
          <a:prstGeom prst="rect"/>
        </p:spPr>
        <p:txBody>
          <a:bodyPr rtlCol="0" wrap="square">
            <a:spAutoFit/>
          </a:bodyPr>
          <a:p>
            <a:r>
              <a:rPr b="1" sz="4400" i="1" lang="uz-UZ-#Latn">
                <a:solidFill>
                  <a:srgbClr val="008000"/>
                </a:solidFill>
                <a:effectLst/>
              </a:rPr>
              <a:t>HTML – dasturlash tili hisoblanmaydi. Bu tilda hujjat (web-sahifa) tayyorlash uchun Windows’ning Bloknot kabi oddiy matn muharriri yetarli. HTML tilining buyruqlari “&lt;” ва “&gt;” belgilari orasiga yoziladi va teg deb ataladi</a:t>
            </a:r>
            <a:endParaRPr b="1" sz="2800" i="1" lang="uz-UZ-#Latn">
              <a:solidFill>
                <a:srgbClr val="008000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" descr="图片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t="-1613" r="17004"/>
          <a:stretch>
            <a:fillRect/>
          </a:stretch>
        </p:blipFill>
        <p:spPr>
          <a:xfrm>
            <a:off x="-24130" y="-20320"/>
            <a:ext cx="12240000" cy="1241868"/>
          </a:xfrm>
          <a:prstGeom prst="rect"/>
        </p:spPr>
      </p:pic>
      <p:sp>
        <p:nvSpPr>
          <p:cNvPr id="1048593" name="Freeform 7"/>
          <p:cNvSpPr>
            <a:spLocks noEditPoints="1"/>
          </p:cNvSpPr>
          <p:nvPr/>
        </p:nvSpPr>
        <p:spPr bwMode="auto">
          <a:xfrm>
            <a:off x="2529661" y="0"/>
            <a:ext cx="6847408" cy="6858000"/>
          </a:xfrm>
          <a:custGeom>
            <a:avLst/>
            <a:gdLst>
              <a:gd name="T0" fmla="*/ 1293 w 2586"/>
              <a:gd name="T1" fmla="*/ 1296 h 2590"/>
              <a:gd name="T2" fmla="*/ 1622 w 2586"/>
              <a:gd name="T3" fmla="*/ 964 h 2590"/>
              <a:gd name="T4" fmla="*/ 1850 w 2586"/>
              <a:gd name="T5" fmla="*/ 1192 h 2590"/>
              <a:gd name="T6" fmla="*/ 1966 w 2586"/>
              <a:gd name="T7" fmla="*/ 1073 h 2590"/>
              <a:gd name="T8" fmla="*/ 1966 w 2586"/>
              <a:gd name="T9" fmla="*/ 1640 h 2590"/>
              <a:gd name="T10" fmla="*/ 1402 w 2586"/>
              <a:gd name="T11" fmla="*/ 1640 h 2590"/>
              <a:gd name="T12" fmla="*/ 1518 w 2586"/>
              <a:gd name="T13" fmla="*/ 1521 h 2590"/>
              <a:gd name="T14" fmla="*/ 1293 w 2586"/>
              <a:gd name="T15" fmla="*/ 1296 h 2590"/>
              <a:gd name="T16" fmla="*/ 1293 w 2586"/>
              <a:gd name="T17" fmla="*/ 1358 h 2590"/>
              <a:gd name="T18" fmla="*/ 1229 w 2586"/>
              <a:gd name="T19" fmla="*/ 1358 h 2590"/>
              <a:gd name="T20" fmla="*/ 1293 w 2586"/>
              <a:gd name="T21" fmla="*/ 1294 h 2590"/>
              <a:gd name="T22" fmla="*/ 1293 w 2586"/>
              <a:gd name="T23" fmla="*/ 1296 h 2590"/>
              <a:gd name="T24" fmla="*/ 1923 w 2586"/>
              <a:gd name="T25" fmla="*/ 666 h 2590"/>
              <a:gd name="T26" fmla="*/ 1984 w 2586"/>
              <a:gd name="T27" fmla="*/ 602 h 2590"/>
              <a:gd name="T28" fmla="*/ 1984 w 2586"/>
              <a:gd name="T29" fmla="*/ 666 h 2590"/>
              <a:gd name="T30" fmla="*/ 1923 w 2586"/>
              <a:gd name="T31" fmla="*/ 666 h 2590"/>
              <a:gd name="T32" fmla="*/ 2586 w 2586"/>
              <a:gd name="T33" fmla="*/ 0 h 2590"/>
              <a:gd name="T34" fmla="*/ 0 w 2586"/>
              <a:gd name="T35" fmla="*/ 2590 h 2590"/>
              <a:gd name="T36" fmla="*/ 2586 w 2586"/>
              <a:gd name="T37" fmla="*/ 2590 h 2590"/>
              <a:gd name="T38" fmla="*/ 2586 w 2586"/>
              <a:gd name="T39" fmla="*/ 0 h 2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86" h="2590">
                <a:moveTo>
                  <a:pt x="1293" y="1296"/>
                </a:moveTo>
                <a:lnTo>
                  <a:pt x="1622" y="964"/>
                </a:lnTo>
                <a:lnTo>
                  <a:pt x="1850" y="1192"/>
                </a:lnTo>
                <a:lnTo>
                  <a:pt x="1966" y="1073"/>
                </a:lnTo>
                <a:lnTo>
                  <a:pt x="1966" y="1640"/>
                </a:lnTo>
                <a:lnTo>
                  <a:pt x="1402" y="1640"/>
                </a:lnTo>
                <a:lnTo>
                  <a:pt x="1518" y="1521"/>
                </a:lnTo>
                <a:lnTo>
                  <a:pt x="1293" y="1296"/>
                </a:lnTo>
                <a:lnTo>
                  <a:pt x="1293" y="1358"/>
                </a:lnTo>
                <a:lnTo>
                  <a:pt x="1229" y="1358"/>
                </a:lnTo>
                <a:lnTo>
                  <a:pt x="1293" y="1294"/>
                </a:lnTo>
                <a:lnTo>
                  <a:pt x="1293" y="1296"/>
                </a:lnTo>
                <a:moveTo>
                  <a:pt x="1923" y="666"/>
                </a:moveTo>
                <a:lnTo>
                  <a:pt x="1984" y="602"/>
                </a:lnTo>
                <a:lnTo>
                  <a:pt x="1984" y="666"/>
                </a:lnTo>
                <a:lnTo>
                  <a:pt x="1923" y="666"/>
                </a:lnTo>
                <a:moveTo>
                  <a:pt x="2586" y="0"/>
                </a:moveTo>
                <a:lnTo>
                  <a:pt x="0" y="2590"/>
                </a:lnTo>
                <a:lnTo>
                  <a:pt x="2586" y="2590"/>
                </a:lnTo>
                <a:lnTo>
                  <a:pt x="2586" y="0"/>
                </a:lnTo>
              </a:path>
            </a:pathLst>
          </a:custGeom>
          <a:noFill/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594" name="Freeform 127"/>
          <p:cNvSpPr/>
          <p:nvPr/>
        </p:nvSpPr>
        <p:spPr bwMode="auto">
          <a:xfrm flipH="1">
            <a:off x="358495" y="1221547"/>
            <a:ext cx="11376381" cy="4995529"/>
          </a:xfrm>
          <a:custGeom>
            <a:avLst/>
            <a:gdLst>
              <a:gd name="T0" fmla="*/ 1818 w 1818"/>
              <a:gd name="T1" fmla="*/ 132 h 665"/>
              <a:gd name="T2" fmla="*/ 1676 w 1818"/>
              <a:gd name="T3" fmla="*/ 71 h 665"/>
              <a:gd name="T4" fmla="*/ 1676 w 1818"/>
              <a:gd name="T5" fmla="*/ 0 h 665"/>
              <a:gd name="T6" fmla="*/ 0 w 1818"/>
              <a:gd name="T7" fmla="*/ 0 h 665"/>
              <a:gd name="T8" fmla="*/ 0 w 1818"/>
              <a:gd name="T9" fmla="*/ 665 h 665"/>
              <a:gd name="T10" fmla="*/ 1676 w 1818"/>
              <a:gd name="T11" fmla="*/ 665 h 665"/>
              <a:gd name="T12" fmla="*/ 1676 w 1818"/>
              <a:gd name="T13" fmla="*/ 191 h 665"/>
              <a:gd name="T14" fmla="*/ 1818 w 1818"/>
              <a:gd name="T15" fmla="*/ 132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8" h="665">
                <a:moveTo>
                  <a:pt x="1818" y="132"/>
                </a:moveTo>
                <a:lnTo>
                  <a:pt x="1676" y="71"/>
                </a:lnTo>
                <a:lnTo>
                  <a:pt x="1676" y="0"/>
                </a:lnTo>
                <a:lnTo>
                  <a:pt x="0" y="0"/>
                </a:lnTo>
                <a:lnTo>
                  <a:pt x="0" y="665"/>
                </a:lnTo>
                <a:lnTo>
                  <a:pt x="1676" y="665"/>
                </a:lnTo>
                <a:lnTo>
                  <a:pt x="1676" y="191"/>
                </a:lnTo>
                <a:lnTo>
                  <a:pt x="1818" y="132"/>
                </a:lnTo>
                <a:close/>
              </a:path>
            </a:pathLst>
          </a:custGeom>
          <a:solidFill>
            <a:srgbClr val="359639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595" name=""/>
          <p:cNvSpPr txBox="1"/>
          <p:nvPr/>
        </p:nvSpPr>
        <p:spPr>
          <a:xfrm>
            <a:off x="1961285" y="1460404"/>
            <a:ext cx="8962158" cy="4434841"/>
          </a:xfrm>
          <a:prstGeom prst="rect"/>
        </p:spPr>
        <p:txBody>
          <a:bodyPr rtlCol="0" wrap="square">
            <a:spAutoFit/>
          </a:bodyPr>
          <a:p>
            <a:r>
              <a:rPr b="1" sz="4800" i="1" lang="uz-UZ-#Latn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Teglarning 2 xil turi:
&lt;tagname attribute="attribute qiymati"&gt;Bu juft teg hisoblanadi&lt;/tagname&gt;
&lt;tagname attribute="bu esa toq teg hisoblanadi /&gt;</a:t>
            </a:r>
            <a:endParaRPr b="1" sz="2800" i="1" lang="uz-UZ-#Latn">
              <a:solidFill>
                <a:srgbClr val="FFFF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图片 3" descr="图片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24000" y="-33020"/>
            <a:ext cx="12240000" cy="2446606"/>
          </a:xfrm>
          <a:prstGeom prst="rect"/>
        </p:spPr>
      </p:pic>
      <p:grpSp>
        <p:nvGrpSpPr>
          <p:cNvPr id="36" name="组合 15"/>
          <p:cNvGrpSpPr/>
          <p:nvPr/>
        </p:nvGrpSpPr>
        <p:grpSpPr>
          <a:xfrm rot="1320000">
            <a:off x="980305" y="150941"/>
            <a:ext cx="1018540" cy="1094105"/>
            <a:chOff x="8745538" y="2649538"/>
            <a:chExt cx="309563" cy="285750"/>
          </a:xfrm>
          <a:solidFill>
            <a:schemeClr val="bg1"/>
          </a:solidFill>
        </p:grpSpPr>
        <p:sp>
          <p:nvSpPr>
            <p:cNvPr id="1048596" name="Freeform 313"/>
            <p:cNvSpPr/>
            <p:nvPr/>
          </p:nvSpPr>
          <p:spPr bwMode="auto">
            <a:xfrm>
              <a:off x="8745538" y="2649538"/>
              <a:ext cx="309563" cy="238125"/>
            </a:xfrm>
            <a:custGeom>
              <a:avLst/>
              <a:gdLst>
                <a:gd name="T0" fmla="*/ 197 w 198"/>
                <a:gd name="T1" fmla="*/ 0 h 152"/>
                <a:gd name="T2" fmla="*/ 195 w 198"/>
                <a:gd name="T3" fmla="*/ 0 h 152"/>
                <a:gd name="T4" fmla="*/ 1 w 198"/>
                <a:gd name="T5" fmla="*/ 99 h 152"/>
                <a:gd name="T6" fmla="*/ 0 w 198"/>
                <a:gd name="T7" fmla="*/ 101 h 152"/>
                <a:gd name="T8" fmla="*/ 2 w 198"/>
                <a:gd name="T9" fmla="*/ 103 h 152"/>
                <a:gd name="T10" fmla="*/ 67 w 198"/>
                <a:gd name="T11" fmla="*/ 124 h 152"/>
                <a:gd name="T12" fmla="*/ 68 w 198"/>
                <a:gd name="T13" fmla="*/ 123 h 152"/>
                <a:gd name="T14" fmla="*/ 158 w 198"/>
                <a:gd name="T15" fmla="*/ 42 h 152"/>
                <a:gd name="T16" fmla="*/ 87 w 198"/>
                <a:gd name="T17" fmla="*/ 127 h 152"/>
                <a:gd name="T18" fmla="*/ 86 w 198"/>
                <a:gd name="T19" fmla="*/ 129 h 152"/>
                <a:gd name="T20" fmla="*/ 88 w 198"/>
                <a:gd name="T21" fmla="*/ 130 h 152"/>
                <a:gd name="T22" fmla="*/ 160 w 198"/>
                <a:gd name="T23" fmla="*/ 152 h 152"/>
                <a:gd name="T24" fmla="*/ 160 w 198"/>
                <a:gd name="T25" fmla="*/ 152 h 152"/>
                <a:gd name="T26" fmla="*/ 161 w 198"/>
                <a:gd name="T27" fmla="*/ 152 h 152"/>
                <a:gd name="T28" fmla="*/ 162 w 198"/>
                <a:gd name="T29" fmla="*/ 151 h 152"/>
                <a:gd name="T30" fmla="*/ 198 w 198"/>
                <a:gd name="T31" fmla="*/ 2 h 152"/>
                <a:gd name="T32" fmla="*/ 197 w 198"/>
                <a:gd name="T3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8" h="152">
                  <a:moveTo>
                    <a:pt x="197" y="0"/>
                  </a:moveTo>
                  <a:cubicBezTo>
                    <a:pt x="197" y="0"/>
                    <a:pt x="196" y="0"/>
                    <a:pt x="195" y="0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1" y="100"/>
                    <a:pt x="0" y="100"/>
                    <a:pt x="0" y="101"/>
                  </a:cubicBezTo>
                  <a:cubicBezTo>
                    <a:pt x="0" y="102"/>
                    <a:pt x="1" y="103"/>
                    <a:pt x="2" y="103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4"/>
                    <a:pt x="68" y="124"/>
                    <a:pt x="68" y="123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8"/>
                    <a:pt x="86" y="128"/>
                    <a:pt x="86" y="129"/>
                  </a:cubicBezTo>
                  <a:cubicBezTo>
                    <a:pt x="86" y="130"/>
                    <a:pt x="87" y="130"/>
                    <a:pt x="88" y="130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2" y="152"/>
                    <a:pt x="162" y="151"/>
                    <a:pt x="162" y="151"/>
                  </a:cubicBezTo>
                  <a:cubicBezTo>
                    <a:pt x="198" y="2"/>
                    <a:pt x="198" y="2"/>
                    <a:pt x="198" y="2"/>
                  </a:cubicBezTo>
                  <a:cubicBezTo>
                    <a:pt x="198" y="2"/>
                    <a:pt x="198" y="1"/>
                    <a:pt x="1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597" name="Freeform 314"/>
            <p:cNvSpPr/>
            <p:nvPr/>
          </p:nvSpPr>
          <p:spPr bwMode="auto">
            <a:xfrm>
              <a:off x="8880476" y="2868613"/>
              <a:ext cx="36513" cy="66675"/>
            </a:xfrm>
            <a:custGeom>
              <a:avLst/>
              <a:gdLst>
                <a:gd name="T0" fmla="*/ 23 w 24"/>
                <a:gd name="T1" fmla="*/ 6 h 42"/>
                <a:gd name="T2" fmla="*/ 3 w 24"/>
                <a:gd name="T3" fmla="*/ 0 h 42"/>
                <a:gd name="T4" fmla="*/ 1 w 24"/>
                <a:gd name="T5" fmla="*/ 0 h 42"/>
                <a:gd name="T6" fmla="*/ 0 w 24"/>
                <a:gd name="T7" fmla="*/ 2 h 42"/>
                <a:gd name="T8" fmla="*/ 0 w 24"/>
                <a:gd name="T9" fmla="*/ 40 h 42"/>
                <a:gd name="T10" fmla="*/ 2 w 24"/>
                <a:gd name="T11" fmla="*/ 41 h 42"/>
                <a:gd name="T12" fmla="*/ 2 w 24"/>
                <a:gd name="T13" fmla="*/ 42 h 42"/>
                <a:gd name="T14" fmla="*/ 4 w 24"/>
                <a:gd name="T15" fmla="*/ 41 h 42"/>
                <a:gd name="T16" fmla="*/ 24 w 24"/>
                <a:gd name="T17" fmla="*/ 9 h 42"/>
                <a:gd name="T18" fmla="*/ 24 w 24"/>
                <a:gd name="T19" fmla="*/ 7 h 42"/>
                <a:gd name="T20" fmla="*/ 23 w 24"/>
                <a:gd name="T21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42">
                  <a:moveTo>
                    <a:pt x="23" y="6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1" y="41"/>
                    <a:pt x="2" y="41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3" y="42"/>
                    <a:pt x="3" y="41"/>
                    <a:pt x="4" y="4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</p:grpSp>
      <p:sp>
        <p:nvSpPr>
          <p:cNvPr id="1048598" name=""/>
          <p:cNvSpPr txBox="1"/>
          <p:nvPr/>
        </p:nvSpPr>
        <p:spPr>
          <a:xfrm>
            <a:off x="1004183" y="1693601"/>
            <a:ext cx="10486157" cy="4892040"/>
          </a:xfrm>
          <a:prstGeom prst="rect"/>
        </p:spPr>
        <p:txBody>
          <a:bodyPr rtlCol="0" wrap="square">
            <a:spAutoFit/>
          </a:bodyPr>
          <a:p>
            <a:r>
              <a:rPr sz="3600" lang="uz-UZ-#Latn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Eng oddiy namuma sifatida quyidagi sahifani keltirish munkun:
&lt;!DOCTYPE html&gt;
&lt;html&gt;
&lt;head&gt;
&lt;title&gt;Page Title&lt;/title&gt;
&lt;/head&gt;
&lt;body&gt;</a:t>
            </a:r>
            <a:endParaRPr sz="2800" lang="uz-UZ-#Latn">
              <a:solidFill>
                <a:srgbClr val="008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图片 13" descr="图片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t="-1613" r="17004"/>
          <a:stretch>
            <a:fillRect/>
          </a:stretch>
        </p:blipFill>
        <p:spPr>
          <a:xfrm>
            <a:off x="-24130" y="-20320"/>
            <a:ext cx="12240000" cy="1241868"/>
          </a:xfrm>
          <a:prstGeom prst="rect"/>
        </p:spPr>
      </p:pic>
      <p:sp>
        <p:nvSpPr>
          <p:cNvPr id="1048599" name="平行四边形 14"/>
          <p:cNvSpPr/>
          <p:nvPr/>
        </p:nvSpPr>
        <p:spPr>
          <a:xfrm flipH="1">
            <a:off x="818216" y="1221547"/>
            <a:ext cx="10971204" cy="5067269"/>
          </a:xfrm>
          <a:prstGeom prst="parallelogram">
            <a:avLst>
              <a:gd name="adj" fmla="val 17810"/>
            </a:avLst>
          </a:prstGeom>
          <a:solidFill>
            <a:srgbClr val="359639"/>
          </a:solidFill>
          <a:ln>
            <a:noFill/>
          </a:ln>
          <a:effectLst>
            <a:outerShdw algn="bl" blurRad="76200" dir="18900000" kx="-1200000" rotWithShape="0" sy="2300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0" name=""/>
          <p:cNvSpPr txBox="1"/>
          <p:nvPr/>
        </p:nvSpPr>
        <p:spPr>
          <a:xfrm>
            <a:off x="2138795" y="1891029"/>
            <a:ext cx="7949044" cy="3075940"/>
          </a:xfrm>
          <a:prstGeom prst="rect"/>
        </p:spPr>
        <p:txBody>
          <a:bodyPr rtlCol="0" wrap="square">
            <a:spAutoFit/>
          </a:bodyPr>
          <a:p>
            <a:r>
              <a:rPr b="1" sz="4000" i="1" lang="uz-UZ-#Latn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&lt;h1&gt;This is a Heading&lt;/h1&gt;
&lt;p&gt;This is a paragraph.&lt;/p&gt;
&lt;/body&gt;
&lt;/html&gt;</a:t>
            </a:r>
            <a:endParaRPr b="1" sz="2800" i="1" lang="uz-UZ-#Latn">
              <a:solidFill>
                <a:srgbClr val="FFFF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 13" descr="图片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t="-1613" r="17004"/>
          <a:stretch>
            <a:fillRect/>
          </a:stretch>
        </p:blipFill>
        <p:spPr>
          <a:xfrm>
            <a:off x="-24130" y="-20320"/>
            <a:ext cx="12240000" cy="1241868"/>
          </a:xfrm>
          <a:prstGeom prst="rect"/>
        </p:spPr>
      </p:pic>
      <p:sp>
        <p:nvSpPr>
          <p:cNvPr id="1048601" name="Freeform 7"/>
          <p:cNvSpPr>
            <a:spLocks noEditPoints="1"/>
          </p:cNvSpPr>
          <p:nvPr/>
        </p:nvSpPr>
        <p:spPr bwMode="auto">
          <a:xfrm>
            <a:off x="2529661" y="0"/>
            <a:ext cx="6847408" cy="6858000"/>
          </a:xfrm>
          <a:custGeom>
            <a:avLst/>
            <a:gdLst>
              <a:gd name="T0" fmla="*/ 1293 w 2586"/>
              <a:gd name="T1" fmla="*/ 1296 h 2590"/>
              <a:gd name="T2" fmla="*/ 1622 w 2586"/>
              <a:gd name="T3" fmla="*/ 964 h 2590"/>
              <a:gd name="T4" fmla="*/ 1850 w 2586"/>
              <a:gd name="T5" fmla="*/ 1192 h 2590"/>
              <a:gd name="T6" fmla="*/ 1966 w 2586"/>
              <a:gd name="T7" fmla="*/ 1073 h 2590"/>
              <a:gd name="T8" fmla="*/ 1966 w 2586"/>
              <a:gd name="T9" fmla="*/ 1640 h 2590"/>
              <a:gd name="T10" fmla="*/ 1402 w 2586"/>
              <a:gd name="T11" fmla="*/ 1640 h 2590"/>
              <a:gd name="T12" fmla="*/ 1518 w 2586"/>
              <a:gd name="T13" fmla="*/ 1521 h 2590"/>
              <a:gd name="T14" fmla="*/ 1293 w 2586"/>
              <a:gd name="T15" fmla="*/ 1296 h 2590"/>
              <a:gd name="T16" fmla="*/ 1293 w 2586"/>
              <a:gd name="T17" fmla="*/ 1358 h 2590"/>
              <a:gd name="T18" fmla="*/ 1229 w 2586"/>
              <a:gd name="T19" fmla="*/ 1358 h 2590"/>
              <a:gd name="T20" fmla="*/ 1293 w 2586"/>
              <a:gd name="T21" fmla="*/ 1294 h 2590"/>
              <a:gd name="T22" fmla="*/ 1293 w 2586"/>
              <a:gd name="T23" fmla="*/ 1296 h 2590"/>
              <a:gd name="T24" fmla="*/ 1923 w 2586"/>
              <a:gd name="T25" fmla="*/ 666 h 2590"/>
              <a:gd name="T26" fmla="*/ 1984 w 2586"/>
              <a:gd name="T27" fmla="*/ 602 h 2590"/>
              <a:gd name="T28" fmla="*/ 1984 w 2586"/>
              <a:gd name="T29" fmla="*/ 666 h 2590"/>
              <a:gd name="T30" fmla="*/ 1923 w 2586"/>
              <a:gd name="T31" fmla="*/ 666 h 2590"/>
              <a:gd name="T32" fmla="*/ 2586 w 2586"/>
              <a:gd name="T33" fmla="*/ 0 h 2590"/>
              <a:gd name="T34" fmla="*/ 0 w 2586"/>
              <a:gd name="T35" fmla="*/ 2590 h 2590"/>
              <a:gd name="T36" fmla="*/ 2586 w 2586"/>
              <a:gd name="T37" fmla="*/ 2590 h 2590"/>
              <a:gd name="T38" fmla="*/ 2586 w 2586"/>
              <a:gd name="T39" fmla="*/ 0 h 2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86" h="2590">
                <a:moveTo>
                  <a:pt x="1293" y="1296"/>
                </a:moveTo>
                <a:lnTo>
                  <a:pt x="1622" y="964"/>
                </a:lnTo>
                <a:lnTo>
                  <a:pt x="1850" y="1192"/>
                </a:lnTo>
                <a:lnTo>
                  <a:pt x="1966" y="1073"/>
                </a:lnTo>
                <a:lnTo>
                  <a:pt x="1966" y="1640"/>
                </a:lnTo>
                <a:lnTo>
                  <a:pt x="1402" y="1640"/>
                </a:lnTo>
                <a:lnTo>
                  <a:pt x="1518" y="1521"/>
                </a:lnTo>
                <a:lnTo>
                  <a:pt x="1293" y="1296"/>
                </a:lnTo>
                <a:lnTo>
                  <a:pt x="1293" y="1358"/>
                </a:lnTo>
                <a:lnTo>
                  <a:pt x="1229" y="1358"/>
                </a:lnTo>
                <a:lnTo>
                  <a:pt x="1293" y="1294"/>
                </a:lnTo>
                <a:lnTo>
                  <a:pt x="1293" y="1296"/>
                </a:lnTo>
                <a:moveTo>
                  <a:pt x="1923" y="666"/>
                </a:moveTo>
                <a:lnTo>
                  <a:pt x="1984" y="602"/>
                </a:lnTo>
                <a:lnTo>
                  <a:pt x="1984" y="666"/>
                </a:lnTo>
                <a:lnTo>
                  <a:pt x="1923" y="666"/>
                </a:lnTo>
                <a:moveTo>
                  <a:pt x="2586" y="0"/>
                </a:moveTo>
                <a:lnTo>
                  <a:pt x="0" y="2590"/>
                </a:lnTo>
                <a:lnTo>
                  <a:pt x="2586" y="2590"/>
                </a:lnTo>
                <a:lnTo>
                  <a:pt x="2586" y="0"/>
                </a:lnTo>
              </a:path>
            </a:pathLst>
          </a:custGeom>
          <a:noFill/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sp>
        <p:nvSpPr>
          <p:cNvPr id="1048602" name=""/>
          <p:cNvSpPr txBox="1"/>
          <p:nvPr/>
        </p:nvSpPr>
        <p:spPr>
          <a:xfrm>
            <a:off x="1073729" y="741679"/>
            <a:ext cx="10044543" cy="5374640"/>
          </a:xfrm>
          <a:prstGeom prst="rect"/>
        </p:spPr>
        <p:txBody>
          <a:bodyPr rtlCol="0" wrap="square">
            <a:spAutoFit/>
          </a:bodyPr>
          <a:p>
            <a:r>
              <a:rPr sz="4400" i="1" lang="uz-UZ-#Latn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&lt;!DOCTYPE html&gt; deklaratsiyasi ushbu hujjat HTML5 hujjati ekanligini belgilaydi
&lt;html&gt; elementi HTML sahifasining ildiz elementidir
&lt;head&gt; elementi HTML sahifasi haqidagi meta-ma'lumotni o'z ichiga oladi</a:t>
            </a:r>
            <a:endParaRPr sz="2800" i="1" lang="uz-UZ-#Latn">
              <a:solidFill>
                <a:srgbClr val="008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3" descr="图片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24000" y="-19050"/>
            <a:ext cx="12240000" cy="3367239"/>
          </a:xfrm>
          <a:prstGeom prst="rect"/>
        </p:spPr>
      </p:pic>
      <p:grpSp>
        <p:nvGrpSpPr>
          <p:cNvPr id="40" name="组合 15"/>
          <p:cNvGrpSpPr/>
          <p:nvPr/>
        </p:nvGrpSpPr>
        <p:grpSpPr>
          <a:xfrm rot="1320000">
            <a:off x="990372" y="101619"/>
            <a:ext cx="755213" cy="1094105"/>
            <a:chOff x="8745538" y="2649538"/>
            <a:chExt cx="309563" cy="285750"/>
          </a:xfrm>
          <a:solidFill>
            <a:schemeClr val="bg1"/>
          </a:solidFill>
        </p:grpSpPr>
        <p:sp>
          <p:nvSpPr>
            <p:cNvPr id="1048603" name="Freeform 313"/>
            <p:cNvSpPr/>
            <p:nvPr/>
          </p:nvSpPr>
          <p:spPr bwMode="auto">
            <a:xfrm>
              <a:off x="8745538" y="2649538"/>
              <a:ext cx="309563" cy="238125"/>
            </a:xfrm>
            <a:custGeom>
              <a:avLst/>
              <a:gdLst>
                <a:gd name="T0" fmla="*/ 197 w 198"/>
                <a:gd name="T1" fmla="*/ 0 h 152"/>
                <a:gd name="T2" fmla="*/ 195 w 198"/>
                <a:gd name="T3" fmla="*/ 0 h 152"/>
                <a:gd name="T4" fmla="*/ 1 w 198"/>
                <a:gd name="T5" fmla="*/ 99 h 152"/>
                <a:gd name="T6" fmla="*/ 0 w 198"/>
                <a:gd name="T7" fmla="*/ 101 h 152"/>
                <a:gd name="T8" fmla="*/ 2 w 198"/>
                <a:gd name="T9" fmla="*/ 103 h 152"/>
                <a:gd name="T10" fmla="*/ 67 w 198"/>
                <a:gd name="T11" fmla="*/ 124 h 152"/>
                <a:gd name="T12" fmla="*/ 68 w 198"/>
                <a:gd name="T13" fmla="*/ 123 h 152"/>
                <a:gd name="T14" fmla="*/ 158 w 198"/>
                <a:gd name="T15" fmla="*/ 42 h 152"/>
                <a:gd name="T16" fmla="*/ 87 w 198"/>
                <a:gd name="T17" fmla="*/ 127 h 152"/>
                <a:gd name="T18" fmla="*/ 86 w 198"/>
                <a:gd name="T19" fmla="*/ 129 h 152"/>
                <a:gd name="T20" fmla="*/ 88 w 198"/>
                <a:gd name="T21" fmla="*/ 130 h 152"/>
                <a:gd name="T22" fmla="*/ 160 w 198"/>
                <a:gd name="T23" fmla="*/ 152 h 152"/>
                <a:gd name="T24" fmla="*/ 160 w 198"/>
                <a:gd name="T25" fmla="*/ 152 h 152"/>
                <a:gd name="T26" fmla="*/ 161 w 198"/>
                <a:gd name="T27" fmla="*/ 152 h 152"/>
                <a:gd name="T28" fmla="*/ 162 w 198"/>
                <a:gd name="T29" fmla="*/ 151 h 152"/>
                <a:gd name="T30" fmla="*/ 198 w 198"/>
                <a:gd name="T31" fmla="*/ 2 h 152"/>
                <a:gd name="T32" fmla="*/ 197 w 198"/>
                <a:gd name="T3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8" h="152">
                  <a:moveTo>
                    <a:pt x="197" y="0"/>
                  </a:moveTo>
                  <a:cubicBezTo>
                    <a:pt x="197" y="0"/>
                    <a:pt x="196" y="0"/>
                    <a:pt x="195" y="0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1" y="100"/>
                    <a:pt x="0" y="100"/>
                    <a:pt x="0" y="101"/>
                  </a:cubicBezTo>
                  <a:cubicBezTo>
                    <a:pt x="0" y="102"/>
                    <a:pt x="1" y="103"/>
                    <a:pt x="2" y="103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7" y="124"/>
                    <a:pt x="68" y="124"/>
                    <a:pt x="68" y="123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87" y="127"/>
                    <a:pt x="87" y="127"/>
                    <a:pt x="87" y="127"/>
                  </a:cubicBezTo>
                  <a:cubicBezTo>
                    <a:pt x="86" y="128"/>
                    <a:pt x="86" y="128"/>
                    <a:pt x="86" y="129"/>
                  </a:cubicBezTo>
                  <a:cubicBezTo>
                    <a:pt x="86" y="130"/>
                    <a:pt x="87" y="130"/>
                    <a:pt x="88" y="130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0" y="152"/>
                    <a:pt x="160" y="152"/>
                    <a:pt x="160" y="152"/>
                  </a:cubicBezTo>
                  <a:cubicBezTo>
                    <a:pt x="161" y="152"/>
                    <a:pt x="161" y="152"/>
                    <a:pt x="161" y="152"/>
                  </a:cubicBezTo>
                  <a:cubicBezTo>
                    <a:pt x="162" y="152"/>
                    <a:pt x="162" y="151"/>
                    <a:pt x="162" y="151"/>
                  </a:cubicBezTo>
                  <a:cubicBezTo>
                    <a:pt x="198" y="2"/>
                    <a:pt x="198" y="2"/>
                    <a:pt x="198" y="2"/>
                  </a:cubicBezTo>
                  <a:cubicBezTo>
                    <a:pt x="198" y="2"/>
                    <a:pt x="198" y="1"/>
                    <a:pt x="1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  <p:sp>
          <p:nvSpPr>
            <p:cNvPr id="1048604" name="Freeform 314"/>
            <p:cNvSpPr/>
            <p:nvPr/>
          </p:nvSpPr>
          <p:spPr bwMode="auto">
            <a:xfrm>
              <a:off x="8880476" y="2868613"/>
              <a:ext cx="36513" cy="66675"/>
            </a:xfrm>
            <a:custGeom>
              <a:avLst/>
              <a:gdLst>
                <a:gd name="T0" fmla="*/ 23 w 24"/>
                <a:gd name="T1" fmla="*/ 6 h 42"/>
                <a:gd name="T2" fmla="*/ 3 w 24"/>
                <a:gd name="T3" fmla="*/ 0 h 42"/>
                <a:gd name="T4" fmla="*/ 1 w 24"/>
                <a:gd name="T5" fmla="*/ 0 h 42"/>
                <a:gd name="T6" fmla="*/ 0 w 24"/>
                <a:gd name="T7" fmla="*/ 2 h 42"/>
                <a:gd name="T8" fmla="*/ 0 w 24"/>
                <a:gd name="T9" fmla="*/ 40 h 42"/>
                <a:gd name="T10" fmla="*/ 2 w 24"/>
                <a:gd name="T11" fmla="*/ 41 h 42"/>
                <a:gd name="T12" fmla="*/ 2 w 24"/>
                <a:gd name="T13" fmla="*/ 42 h 42"/>
                <a:gd name="T14" fmla="*/ 4 w 24"/>
                <a:gd name="T15" fmla="*/ 41 h 42"/>
                <a:gd name="T16" fmla="*/ 24 w 24"/>
                <a:gd name="T17" fmla="*/ 9 h 42"/>
                <a:gd name="T18" fmla="*/ 24 w 24"/>
                <a:gd name="T19" fmla="*/ 7 h 42"/>
                <a:gd name="T20" fmla="*/ 23 w 24"/>
                <a:gd name="T21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42">
                  <a:moveTo>
                    <a:pt x="23" y="6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1" y="41"/>
                    <a:pt x="2" y="41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3" y="42"/>
                    <a:pt x="3" y="41"/>
                    <a:pt x="4" y="4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/>
            </a:p>
          </p:txBody>
        </p:sp>
      </p:grpSp>
      <p:sp>
        <p:nvSpPr>
          <p:cNvPr id="1048605" name=""/>
          <p:cNvSpPr txBox="1"/>
          <p:nvPr/>
        </p:nvSpPr>
        <p:spPr>
          <a:xfrm>
            <a:off x="1402133" y="2266047"/>
            <a:ext cx="9923318" cy="3672840"/>
          </a:xfrm>
          <a:prstGeom prst="rect"/>
        </p:spPr>
        <p:txBody>
          <a:bodyPr rtlCol="0" wrap="square">
            <a:spAutoFit/>
          </a:bodyPr>
          <a:p>
            <a:r>
              <a:rPr sz="4000" i="1" lang="uz-UZ-#Latn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&lt;title&gt; elementi HTML sahifasi uchun sarlavhani belgilaydi (bu brauzerning sarlavha satrida yoki sahifa yorlig'ida ko'rsatilgan)
&lt;body&gt; elementi hujjatning tanasini belgilaydi va sarlavhalar, paragraflar, </a:t>
            </a:r>
            <a:endParaRPr sz="2800" i="1" lang="uz-UZ-#Latn">
              <a:solidFill>
                <a:srgbClr val="008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嘉文钱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2980B9"/>
      </a:accent1>
      <a:accent2>
        <a:srgbClr val="071630"/>
      </a:accent2>
      <a:accent3>
        <a:srgbClr val="083A75"/>
      </a:accent3>
      <a:accent4>
        <a:srgbClr val="FFBF00"/>
      </a:accent4>
      <a:accent5>
        <a:srgbClr val="E84949"/>
      </a:accent5>
      <a:accent6>
        <a:srgbClr val="7ABC38"/>
      </a:accent6>
      <a:hlink>
        <a:srgbClr val="2980B9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www</dc:creator>
  <cp:lastModifiedBy>wps</cp:lastModifiedBy>
  <dcterms:created xsi:type="dcterms:W3CDTF">2018-04-23T00:06:00Z</dcterms:created>
  <dcterms:modified xsi:type="dcterms:W3CDTF">2025-05-13T06:11:51Z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20fd05f1c36944e896fbfe1e4c7afef8</vt:lpwstr>
  </property>
</Properties>
</file>