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318" r:id="rId4"/>
    <p:sldId id="302" r:id="rId5"/>
    <p:sldId id="303" r:id="rId6"/>
    <p:sldId id="317" r:id="rId7"/>
    <p:sldId id="304" r:id="rId8"/>
    <p:sldId id="308" r:id="rId9"/>
    <p:sldId id="305" r:id="rId10"/>
    <p:sldId id="307" r:id="rId11"/>
    <p:sldId id="306" r:id="rId12"/>
    <p:sldId id="309" r:id="rId13"/>
    <p:sldId id="310" r:id="rId14"/>
    <p:sldId id="311" r:id="rId15"/>
    <p:sldId id="313" r:id="rId16"/>
    <p:sldId id="314" r:id="rId17"/>
    <p:sldId id="315" r:id="rId1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CEFBA"/>
    <a:srgbClr val="9ACCA7"/>
    <a:srgbClr val="6EC6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78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5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85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5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84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C0B782F-4700-4156-A2DC-64DA7E2516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4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84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4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84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1BE20BC-5A04-46F0-817B-83D12527B901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DEB1757-8956-4EB9-A61B-2BB94BC071D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9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7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2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0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- Divider2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anchor="b" bIns="45720" lIns="91440" rIns="91440" rtlCol="0" tIns="45720" vert="horz">
            <a:normAutofit/>
          </a:bodyPr>
          <a:lstStyle>
            <a:lvl1pPr algn="ctr">
              <a:defRPr sz="6000" lang="en-US">
                <a:solidFill>
                  <a:srgbClr val="2E2828"/>
                </a:solidFill>
              </a:defRPr>
            </a:lvl1pPr>
          </a:lstStyle>
          <a:p>
            <a:pPr lvl="0" mar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bIns="45720" lIns="91440" rIns="91440" rtlCol="0" tIns="45720" vert="horz">
            <a:normAutofit/>
          </a:bodyPr>
          <a:lstStyle>
            <a:lvl1pPr algn="ctr">
              <a:defRPr dirty="0" sz="2400" lang="en-US">
                <a:solidFill>
                  <a:srgbClr val="8FADC7"/>
                </a:solidFill>
              </a:defRPr>
            </a:lvl1pPr>
          </a:lstStyle>
          <a:p>
            <a:pPr indent="0" lvl="0" marL="0">
              <a:buNone/>
            </a:pPr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>
          <a:xfrm>
            <a:off x="114670" y="6356350"/>
            <a:ext cx="1410226" cy="365125"/>
          </a:xfrm>
        </p:spPr>
        <p:txBody>
          <a:bodyPr/>
          <a:p>
            <a:fld id="{1B94E2D5-6837-445E-B623-7F92FCF6CC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4499" y="6356350"/>
            <a:ext cx="4114800" cy="365125"/>
          </a:xfrm>
        </p:spPr>
        <p:txBody>
          <a:bodyPr/>
          <a:lstStyle>
            <a:lvl1pPr algn="r"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/>
          <a:solidFill>
            <a:schemeClr val="bg1">
              <a:lumMod val="85000"/>
            </a:schemeClr>
          </a:solidFill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4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1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3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3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1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1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1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9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3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3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4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4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0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0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F6A5BD4-F9ED-4ACB-9580-A6557E85D70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1E539E8-C7B9-4228-A83C-2150EFEFFC1E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4" y="283"/>
            <a:ext cx="12190992" cy="6857433"/>
          </a:xfrm>
          <a:prstGeom prst="rect"/>
          <a:solidFill>
            <a:schemeClr val="bg1"/>
          </a:solidFill>
        </p:spPr>
      </p:pic>
      <p:sp>
        <p:nvSpPr>
          <p:cNvPr id="1048785" name="矩形 28"/>
          <p:cNvSpPr/>
          <p:nvPr/>
        </p:nvSpPr>
        <p:spPr>
          <a:xfrm>
            <a:off x="1316560" y="752339"/>
            <a:ext cx="9126300" cy="5353321"/>
          </a:xfrm>
          <a:prstGeom prst="rect"/>
          <a:solidFill>
            <a:srgbClr val="FCEFBA"/>
          </a:solidFill>
          <a:ln>
            <a:noFill/>
          </a:ln>
          <a:effectLst>
            <a:outerShdw algn="ctr" blurRad="50800" dir="5400000" dist="50800" rotWithShape="0" sx="1000" sy="100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855" name=""/>
          <p:cNvSpPr txBox="1"/>
          <p:nvPr/>
        </p:nvSpPr>
        <p:spPr>
          <a:xfrm>
            <a:off x="1621852" y="1211579"/>
            <a:ext cx="8515715" cy="44348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Shahrisabz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davlat pedagogika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instituti MI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yo'nalishi 302-guruh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talabasi Turayeva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Nozimaning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veb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texnologiyalari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fanidan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tayyorlagan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mustaqil ishi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.</a:t>
            </a:r>
            <a:r>
              <a:rPr altLang="uz" b="1" sz="4800" i="1" lang="en-US" u="none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endParaRPr b="1" sz="4800" i="1" lang="uz-UZ-#Latn" u="none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天启设计模板 盗取必究"/>
          <p:cNvSpPr>
            <a:spLocks noEditPoints="1"/>
          </p:cNvSpPr>
          <p:nvPr/>
        </p:nvSpPr>
        <p:spPr bwMode="auto">
          <a:xfrm rot="21600000">
            <a:off x="9919077" y="4384586"/>
            <a:ext cx="1757960" cy="1768051"/>
          </a:xfrm>
          <a:custGeom>
            <a:avLst/>
            <a:gdLst>
              <a:gd name="T0" fmla="*/ 254 w 390"/>
              <a:gd name="T1" fmla="*/ 9 h 390"/>
              <a:gd name="T2" fmla="*/ 268 w 390"/>
              <a:gd name="T3" fmla="*/ 68 h 390"/>
              <a:gd name="T4" fmla="*/ 321 w 390"/>
              <a:gd name="T5" fmla="*/ 45 h 390"/>
              <a:gd name="T6" fmla="*/ 311 w 390"/>
              <a:gd name="T7" fmla="*/ 105 h 390"/>
              <a:gd name="T8" fmla="*/ 369 w 390"/>
              <a:gd name="T9" fmla="*/ 105 h 390"/>
              <a:gd name="T10" fmla="*/ 337 w 390"/>
              <a:gd name="T11" fmla="*/ 157 h 390"/>
              <a:gd name="T12" fmla="*/ 390 w 390"/>
              <a:gd name="T13" fmla="*/ 178 h 390"/>
              <a:gd name="T14" fmla="*/ 341 w 390"/>
              <a:gd name="T15" fmla="*/ 214 h 390"/>
              <a:gd name="T16" fmla="*/ 382 w 390"/>
              <a:gd name="T17" fmla="*/ 254 h 390"/>
              <a:gd name="T18" fmla="*/ 323 w 390"/>
              <a:gd name="T19" fmla="*/ 268 h 390"/>
              <a:gd name="T20" fmla="*/ 345 w 390"/>
              <a:gd name="T21" fmla="*/ 321 h 390"/>
              <a:gd name="T22" fmla="*/ 285 w 390"/>
              <a:gd name="T23" fmla="*/ 311 h 390"/>
              <a:gd name="T24" fmla="*/ 285 w 390"/>
              <a:gd name="T25" fmla="*/ 369 h 390"/>
              <a:gd name="T26" fmla="*/ 233 w 390"/>
              <a:gd name="T27" fmla="*/ 337 h 390"/>
              <a:gd name="T28" fmla="*/ 212 w 390"/>
              <a:gd name="T29" fmla="*/ 390 h 390"/>
              <a:gd name="T30" fmla="*/ 176 w 390"/>
              <a:gd name="T31" fmla="*/ 341 h 390"/>
              <a:gd name="T32" fmla="*/ 136 w 390"/>
              <a:gd name="T33" fmla="*/ 382 h 390"/>
              <a:gd name="T34" fmla="*/ 122 w 390"/>
              <a:gd name="T35" fmla="*/ 323 h 390"/>
              <a:gd name="T36" fmla="*/ 69 w 390"/>
              <a:gd name="T37" fmla="*/ 345 h 390"/>
              <a:gd name="T38" fmla="*/ 79 w 390"/>
              <a:gd name="T39" fmla="*/ 285 h 390"/>
              <a:gd name="T40" fmla="*/ 22 w 390"/>
              <a:gd name="T41" fmla="*/ 285 h 390"/>
              <a:gd name="T42" fmla="*/ 53 w 390"/>
              <a:gd name="T43" fmla="*/ 234 h 390"/>
              <a:gd name="T44" fmla="*/ 0 w 390"/>
              <a:gd name="T45" fmla="*/ 212 h 390"/>
              <a:gd name="T46" fmla="*/ 49 w 390"/>
              <a:gd name="T47" fmla="*/ 176 h 390"/>
              <a:gd name="T48" fmla="*/ 9 w 390"/>
              <a:gd name="T49" fmla="*/ 136 h 390"/>
              <a:gd name="T50" fmla="*/ 68 w 390"/>
              <a:gd name="T51" fmla="*/ 122 h 390"/>
              <a:gd name="T52" fmla="*/ 45 w 390"/>
              <a:gd name="T53" fmla="*/ 69 h 390"/>
              <a:gd name="T54" fmla="*/ 105 w 390"/>
              <a:gd name="T55" fmla="*/ 79 h 390"/>
              <a:gd name="T56" fmla="*/ 105 w 390"/>
              <a:gd name="T57" fmla="*/ 22 h 390"/>
              <a:gd name="T58" fmla="*/ 157 w 390"/>
              <a:gd name="T59" fmla="*/ 53 h 390"/>
              <a:gd name="T60" fmla="*/ 178 w 390"/>
              <a:gd name="T61" fmla="*/ 0 h 390"/>
              <a:gd name="T62" fmla="*/ 214 w 390"/>
              <a:gd name="T63" fmla="*/ 50 h 390"/>
              <a:gd name="T64" fmla="*/ 226 w 390"/>
              <a:gd name="T65" fmla="*/ 82 h 390"/>
              <a:gd name="T66" fmla="*/ 165 w 390"/>
              <a:gd name="T67" fmla="*/ 308 h 390"/>
              <a:gd name="T68" fmla="*/ 226 w 390"/>
              <a:gd name="T69" fmla="*/ 8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" h="390">
                <a:moveTo>
                  <a:pt x="237" y="4"/>
                </a:moveTo>
                <a:cubicBezTo>
                  <a:pt x="254" y="9"/>
                  <a:pt x="254" y="9"/>
                  <a:pt x="254" y="9"/>
                </a:cubicBezTo>
                <a:cubicBezTo>
                  <a:pt x="252" y="60"/>
                  <a:pt x="252" y="60"/>
                  <a:pt x="252" y="60"/>
                </a:cubicBezTo>
                <a:cubicBezTo>
                  <a:pt x="257" y="62"/>
                  <a:pt x="263" y="65"/>
                  <a:pt x="268" y="68"/>
                </a:cubicBezTo>
                <a:cubicBezTo>
                  <a:pt x="307" y="35"/>
                  <a:pt x="307" y="35"/>
                  <a:pt x="307" y="35"/>
                </a:cubicBezTo>
                <a:cubicBezTo>
                  <a:pt x="321" y="45"/>
                  <a:pt x="321" y="45"/>
                  <a:pt x="321" y="45"/>
                </a:cubicBezTo>
                <a:cubicBezTo>
                  <a:pt x="299" y="92"/>
                  <a:pt x="299" y="92"/>
                  <a:pt x="299" y="92"/>
                </a:cubicBezTo>
                <a:cubicBezTo>
                  <a:pt x="304" y="96"/>
                  <a:pt x="308" y="100"/>
                  <a:pt x="311" y="105"/>
                </a:cubicBezTo>
                <a:cubicBezTo>
                  <a:pt x="360" y="90"/>
                  <a:pt x="360" y="90"/>
                  <a:pt x="360" y="90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31" y="139"/>
                  <a:pt x="331" y="139"/>
                  <a:pt x="331" y="139"/>
                </a:cubicBezTo>
                <a:cubicBezTo>
                  <a:pt x="334" y="145"/>
                  <a:pt x="336" y="151"/>
                  <a:pt x="337" y="157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90" y="178"/>
                  <a:pt x="390" y="178"/>
                  <a:pt x="390" y="178"/>
                </a:cubicBezTo>
                <a:cubicBezTo>
                  <a:pt x="342" y="195"/>
                  <a:pt x="342" y="195"/>
                  <a:pt x="342" y="195"/>
                </a:cubicBezTo>
                <a:cubicBezTo>
                  <a:pt x="342" y="202"/>
                  <a:pt x="342" y="208"/>
                  <a:pt x="341" y="214"/>
                </a:cubicBezTo>
                <a:cubicBezTo>
                  <a:pt x="386" y="237"/>
                  <a:pt x="386" y="237"/>
                  <a:pt x="386" y="237"/>
                </a:cubicBezTo>
                <a:cubicBezTo>
                  <a:pt x="382" y="254"/>
                  <a:pt x="382" y="254"/>
                  <a:pt x="382" y="254"/>
                </a:cubicBezTo>
                <a:cubicBezTo>
                  <a:pt x="331" y="252"/>
                  <a:pt x="331" y="252"/>
                  <a:pt x="331" y="252"/>
                </a:cubicBezTo>
                <a:cubicBezTo>
                  <a:pt x="329" y="258"/>
                  <a:pt x="326" y="263"/>
                  <a:pt x="323" y="268"/>
                </a:cubicBezTo>
                <a:cubicBezTo>
                  <a:pt x="356" y="307"/>
                  <a:pt x="356" y="307"/>
                  <a:pt x="356" y="307"/>
                </a:cubicBezTo>
                <a:cubicBezTo>
                  <a:pt x="345" y="321"/>
                  <a:pt x="345" y="321"/>
                  <a:pt x="345" y="321"/>
                </a:cubicBezTo>
                <a:cubicBezTo>
                  <a:pt x="299" y="299"/>
                  <a:pt x="299" y="299"/>
                  <a:pt x="299" y="299"/>
                </a:cubicBezTo>
                <a:cubicBezTo>
                  <a:pt x="295" y="304"/>
                  <a:pt x="290" y="308"/>
                  <a:pt x="285" y="311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285" y="369"/>
                  <a:pt x="285" y="369"/>
                  <a:pt x="285" y="369"/>
                </a:cubicBezTo>
                <a:cubicBezTo>
                  <a:pt x="251" y="331"/>
                  <a:pt x="251" y="331"/>
                  <a:pt x="251" y="331"/>
                </a:cubicBezTo>
                <a:cubicBezTo>
                  <a:pt x="245" y="334"/>
                  <a:pt x="239" y="336"/>
                  <a:pt x="233" y="337"/>
                </a:cubicBezTo>
                <a:cubicBezTo>
                  <a:pt x="229" y="388"/>
                  <a:pt x="229" y="388"/>
                  <a:pt x="229" y="388"/>
                </a:cubicBezTo>
                <a:cubicBezTo>
                  <a:pt x="212" y="390"/>
                  <a:pt x="212" y="390"/>
                  <a:pt x="212" y="390"/>
                </a:cubicBezTo>
                <a:cubicBezTo>
                  <a:pt x="195" y="342"/>
                  <a:pt x="195" y="342"/>
                  <a:pt x="195" y="342"/>
                </a:cubicBezTo>
                <a:cubicBezTo>
                  <a:pt x="189" y="342"/>
                  <a:pt x="182" y="342"/>
                  <a:pt x="176" y="341"/>
                </a:cubicBezTo>
                <a:cubicBezTo>
                  <a:pt x="153" y="386"/>
                  <a:pt x="153" y="386"/>
                  <a:pt x="153" y="386"/>
                </a:cubicBezTo>
                <a:cubicBezTo>
                  <a:pt x="136" y="382"/>
                  <a:pt x="136" y="382"/>
                  <a:pt x="136" y="382"/>
                </a:cubicBezTo>
                <a:cubicBezTo>
                  <a:pt x="139" y="331"/>
                  <a:pt x="139" y="331"/>
                  <a:pt x="139" y="331"/>
                </a:cubicBezTo>
                <a:cubicBezTo>
                  <a:pt x="133" y="329"/>
                  <a:pt x="127" y="326"/>
                  <a:pt x="122" y="323"/>
                </a:cubicBezTo>
                <a:cubicBezTo>
                  <a:pt x="83" y="356"/>
                  <a:pt x="83" y="356"/>
                  <a:pt x="83" y="356"/>
                </a:cubicBezTo>
                <a:cubicBezTo>
                  <a:pt x="69" y="345"/>
                  <a:pt x="69" y="345"/>
                  <a:pt x="69" y="345"/>
                </a:cubicBezTo>
                <a:cubicBezTo>
                  <a:pt x="91" y="299"/>
                  <a:pt x="91" y="299"/>
                  <a:pt x="91" y="299"/>
                </a:cubicBezTo>
                <a:cubicBezTo>
                  <a:pt x="86" y="295"/>
                  <a:pt x="82" y="290"/>
                  <a:pt x="79" y="285"/>
                </a:cubicBezTo>
                <a:cubicBezTo>
                  <a:pt x="30" y="301"/>
                  <a:pt x="30" y="301"/>
                  <a:pt x="30" y="301"/>
                </a:cubicBezTo>
                <a:cubicBezTo>
                  <a:pt x="22" y="285"/>
                  <a:pt x="22" y="285"/>
                  <a:pt x="22" y="285"/>
                </a:cubicBezTo>
                <a:cubicBezTo>
                  <a:pt x="59" y="251"/>
                  <a:pt x="59" y="251"/>
                  <a:pt x="59" y="251"/>
                </a:cubicBezTo>
                <a:cubicBezTo>
                  <a:pt x="57" y="245"/>
                  <a:pt x="55" y="240"/>
                  <a:pt x="53" y="234"/>
                </a:cubicBezTo>
                <a:cubicBezTo>
                  <a:pt x="2" y="229"/>
                  <a:pt x="2" y="229"/>
                  <a:pt x="2" y="229"/>
                </a:cubicBezTo>
                <a:cubicBezTo>
                  <a:pt x="0" y="212"/>
                  <a:pt x="0" y="212"/>
                  <a:pt x="0" y="212"/>
                </a:cubicBezTo>
                <a:cubicBezTo>
                  <a:pt x="48" y="195"/>
                  <a:pt x="48" y="195"/>
                  <a:pt x="48" y="195"/>
                </a:cubicBezTo>
                <a:cubicBezTo>
                  <a:pt x="48" y="189"/>
                  <a:pt x="48" y="182"/>
                  <a:pt x="49" y="176"/>
                </a:cubicBezTo>
                <a:cubicBezTo>
                  <a:pt x="4" y="153"/>
                  <a:pt x="4" y="153"/>
                  <a:pt x="4" y="153"/>
                </a:cubicBezTo>
                <a:cubicBezTo>
                  <a:pt x="9" y="136"/>
                  <a:pt x="9" y="136"/>
                  <a:pt x="9" y="136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62" y="133"/>
                  <a:pt x="64" y="127"/>
                  <a:pt x="68" y="122"/>
                </a:cubicBezTo>
                <a:cubicBezTo>
                  <a:pt x="35" y="83"/>
                  <a:pt x="35" y="83"/>
                  <a:pt x="35" y="83"/>
                </a:cubicBezTo>
                <a:cubicBezTo>
                  <a:pt x="45" y="69"/>
                  <a:pt x="45" y="69"/>
                  <a:pt x="45" y="69"/>
                </a:cubicBezTo>
                <a:cubicBezTo>
                  <a:pt x="91" y="91"/>
                  <a:pt x="91" y="91"/>
                  <a:pt x="91" y="91"/>
                </a:cubicBezTo>
                <a:cubicBezTo>
                  <a:pt x="96" y="87"/>
                  <a:pt x="100" y="82"/>
                  <a:pt x="105" y="79"/>
                </a:cubicBezTo>
                <a:cubicBezTo>
                  <a:pt x="90" y="30"/>
                  <a:pt x="90" y="30"/>
                  <a:pt x="90" y="30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5" y="57"/>
                  <a:pt x="151" y="55"/>
                  <a:pt x="157" y="53"/>
                </a:cubicBezTo>
                <a:cubicBezTo>
                  <a:pt x="161" y="3"/>
                  <a:pt x="161" y="3"/>
                  <a:pt x="161" y="3"/>
                </a:cubicBezTo>
                <a:cubicBezTo>
                  <a:pt x="178" y="0"/>
                  <a:pt x="178" y="0"/>
                  <a:pt x="178" y="0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202" y="48"/>
                  <a:pt x="208" y="49"/>
                  <a:pt x="214" y="50"/>
                </a:cubicBezTo>
                <a:cubicBezTo>
                  <a:pt x="237" y="4"/>
                  <a:pt x="237" y="4"/>
                  <a:pt x="237" y="4"/>
                </a:cubicBezTo>
                <a:close/>
                <a:moveTo>
                  <a:pt x="226" y="82"/>
                </a:moveTo>
                <a:cubicBezTo>
                  <a:pt x="288" y="98"/>
                  <a:pt x="325" y="163"/>
                  <a:pt x="308" y="225"/>
                </a:cubicBezTo>
                <a:cubicBezTo>
                  <a:pt x="292" y="287"/>
                  <a:pt x="227" y="324"/>
                  <a:pt x="165" y="308"/>
                </a:cubicBezTo>
                <a:cubicBezTo>
                  <a:pt x="103" y="291"/>
                  <a:pt x="66" y="227"/>
                  <a:pt x="82" y="164"/>
                </a:cubicBezTo>
                <a:cubicBezTo>
                  <a:pt x="99" y="102"/>
                  <a:pt x="163" y="65"/>
                  <a:pt x="226" y="82"/>
                </a:cubicBezTo>
                <a:close/>
              </a:path>
            </a:pathLst>
          </a:custGeom>
          <a:solidFill>
            <a:srgbClr val="9ACCA7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4" name="图片 3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sp>
        <p:nvSpPr>
          <p:cNvPr id="1048866" name=""/>
          <p:cNvSpPr txBox="1"/>
          <p:nvPr/>
        </p:nvSpPr>
        <p:spPr>
          <a:xfrm>
            <a:off x="1457143" y="777997"/>
            <a:ext cx="9611590" cy="53746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URL yo'naltirish: Django moslashuvchan URL marshrutlash tizimini taqdim etadi, bu esa ishlab chiquvchilarga ilovaning turli qismlari uchun toza va foydalanuvchilar uchun qulay URL manzillarini aniqlash imkonini beradi.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天启设计模板 盗取必究"/>
          <p:cNvSpPr>
            <a:spLocks noEditPoints="1"/>
          </p:cNvSpPr>
          <p:nvPr/>
        </p:nvSpPr>
        <p:spPr bwMode="auto">
          <a:xfrm>
            <a:off x="10139631" y="4266574"/>
            <a:ext cx="2052369" cy="2063484"/>
          </a:xfrm>
          <a:custGeom>
            <a:avLst/>
            <a:gdLst>
              <a:gd name="T0" fmla="*/ 254 w 390"/>
              <a:gd name="T1" fmla="*/ 9 h 390"/>
              <a:gd name="T2" fmla="*/ 268 w 390"/>
              <a:gd name="T3" fmla="*/ 68 h 390"/>
              <a:gd name="T4" fmla="*/ 321 w 390"/>
              <a:gd name="T5" fmla="*/ 45 h 390"/>
              <a:gd name="T6" fmla="*/ 311 w 390"/>
              <a:gd name="T7" fmla="*/ 105 h 390"/>
              <a:gd name="T8" fmla="*/ 369 w 390"/>
              <a:gd name="T9" fmla="*/ 105 h 390"/>
              <a:gd name="T10" fmla="*/ 337 w 390"/>
              <a:gd name="T11" fmla="*/ 157 h 390"/>
              <a:gd name="T12" fmla="*/ 390 w 390"/>
              <a:gd name="T13" fmla="*/ 178 h 390"/>
              <a:gd name="T14" fmla="*/ 341 w 390"/>
              <a:gd name="T15" fmla="*/ 214 h 390"/>
              <a:gd name="T16" fmla="*/ 382 w 390"/>
              <a:gd name="T17" fmla="*/ 254 h 390"/>
              <a:gd name="T18" fmla="*/ 323 w 390"/>
              <a:gd name="T19" fmla="*/ 268 h 390"/>
              <a:gd name="T20" fmla="*/ 345 w 390"/>
              <a:gd name="T21" fmla="*/ 321 h 390"/>
              <a:gd name="T22" fmla="*/ 285 w 390"/>
              <a:gd name="T23" fmla="*/ 311 h 390"/>
              <a:gd name="T24" fmla="*/ 285 w 390"/>
              <a:gd name="T25" fmla="*/ 369 h 390"/>
              <a:gd name="T26" fmla="*/ 233 w 390"/>
              <a:gd name="T27" fmla="*/ 337 h 390"/>
              <a:gd name="T28" fmla="*/ 212 w 390"/>
              <a:gd name="T29" fmla="*/ 390 h 390"/>
              <a:gd name="T30" fmla="*/ 176 w 390"/>
              <a:gd name="T31" fmla="*/ 341 h 390"/>
              <a:gd name="T32" fmla="*/ 136 w 390"/>
              <a:gd name="T33" fmla="*/ 382 h 390"/>
              <a:gd name="T34" fmla="*/ 122 w 390"/>
              <a:gd name="T35" fmla="*/ 323 h 390"/>
              <a:gd name="T36" fmla="*/ 69 w 390"/>
              <a:gd name="T37" fmla="*/ 345 h 390"/>
              <a:gd name="T38" fmla="*/ 79 w 390"/>
              <a:gd name="T39" fmla="*/ 285 h 390"/>
              <a:gd name="T40" fmla="*/ 22 w 390"/>
              <a:gd name="T41" fmla="*/ 285 h 390"/>
              <a:gd name="T42" fmla="*/ 53 w 390"/>
              <a:gd name="T43" fmla="*/ 234 h 390"/>
              <a:gd name="T44" fmla="*/ 0 w 390"/>
              <a:gd name="T45" fmla="*/ 212 h 390"/>
              <a:gd name="T46" fmla="*/ 49 w 390"/>
              <a:gd name="T47" fmla="*/ 176 h 390"/>
              <a:gd name="T48" fmla="*/ 9 w 390"/>
              <a:gd name="T49" fmla="*/ 136 h 390"/>
              <a:gd name="T50" fmla="*/ 68 w 390"/>
              <a:gd name="T51" fmla="*/ 122 h 390"/>
              <a:gd name="T52" fmla="*/ 45 w 390"/>
              <a:gd name="T53" fmla="*/ 69 h 390"/>
              <a:gd name="T54" fmla="*/ 105 w 390"/>
              <a:gd name="T55" fmla="*/ 79 h 390"/>
              <a:gd name="T56" fmla="*/ 105 w 390"/>
              <a:gd name="T57" fmla="*/ 22 h 390"/>
              <a:gd name="T58" fmla="*/ 157 w 390"/>
              <a:gd name="T59" fmla="*/ 53 h 390"/>
              <a:gd name="T60" fmla="*/ 178 w 390"/>
              <a:gd name="T61" fmla="*/ 0 h 390"/>
              <a:gd name="T62" fmla="*/ 214 w 390"/>
              <a:gd name="T63" fmla="*/ 50 h 390"/>
              <a:gd name="T64" fmla="*/ 226 w 390"/>
              <a:gd name="T65" fmla="*/ 82 h 390"/>
              <a:gd name="T66" fmla="*/ 165 w 390"/>
              <a:gd name="T67" fmla="*/ 308 h 390"/>
              <a:gd name="T68" fmla="*/ 226 w 390"/>
              <a:gd name="T69" fmla="*/ 8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" h="390">
                <a:moveTo>
                  <a:pt x="237" y="4"/>
                </a:moveTo>
                <a:cubicBezTo>
                  <a:pt x="254" y="9"/>
                  <a:pt x="254" y="9"/>
                  <a:pt x="254" y="9"/>
                </a:cubicBezTo>
                <a:cubicBezTo>
                  <a:pt x="252" y="60"/>
                  <a:pt x="252" y="60"/>
                  <a:pt x="252" y="60"/>
                </a:cubicBezTo>
                <a:cubicBezTo>
                  <a:pt x="257" y="62"/>
                  <a:pt x="263" y="65"/>
                  <a:pt x="268" y="68"/>
                </a:cubicBezTo>
                <a:cubicBezTo>
                  <a:pt x="307" y="35"/>
                  <a:pt x="307" y="35"/>
                  <a:pt x="307" y="35"/>
                </a:cubicBezTo>
                <a:cubicBezTo>
                  <a:pt x="321" y="45"/>
                  <a:pt x="321" y="45"/>
                  <a:pt x="321" y="45"/>
                </a:cubicBezTo>
                <a:cubicBezTo>
                  <a:pt x="299" y="92"/>
                  <a:pt x="299" y="92"/>
                  <a:pt x="299" y="92"/>
                </a:cubicBezTo>
                <a:cubicBezTo>
                  <a:pt x="304" y="96"/>
                  <a:pt x="308" y="100"/>
                  <a:pt x="311" y="105"/>
                </a:cubicBezTo>
                <a:cubicBezTo>
                  <a:pt x="360" y="90"/>
                  <a:pt x="360" y="90"/>
                  <a:pt x="360" y="90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31" y="139"/>
                  <a:pt x="331" y="139"/>
                  <a:pt x="331" y="139"/>
                </a:cubicBezTo>
                <a:cubicBezTo>
                  <a:pt x="334" y="145"/>
                  <a:pt x="336" y="151"/>
                  <a:pt x="337" y="157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90" y="178"/>
                  <a:pt x="390" y="178"/>
                  <a:pt x="390" y="178"/>
                </a:cubicBezTo>
                <a:cubicBezTo>
                  <a:pt x="342" y="195"/>
                  <a:pt x="342" y="195"/>
                  <a:pt x="342" y="195"/>
                </a:cubicBezTo>
                <a:cubicBezTo>
                  <a:pt x="342" y="202"/>
                  <a:pt x="342" y="208"/>
                  <a:pt x="341" y="214"/>
                </a:cubicBezTo>
                <a:cubicBezTo>
                  <a:pt x="386" y="237"/>
                  <a:pt x="386" y="237"/>
                  <a:pt x="386" y="237"/>
                </a:cubicBezTo>
                <a:cubicBezTo>
                  <a:pt x="382" y="254"/>
                  <a:pt x="382" y="254"/>
                  <a:pt x="382" y="254"/>
                </a:cubicBezTo>
                <a:cubicBezTo>
                  <a:pt x="331" y="252"/>
                  <a:pt x="331" y="252"/>
                  <a:pt x="331" y="252"/>
                </a:cubicBezTo>
                <a:cubicBezTo>
                  <a:pt x="329" y="258"/>
                  <a:pt x="326" y="263"/>
                  <a:pt x="323" y="268"/>
                </a:cubicBezTo>
                <a:cubicBezTo>
                  <a:pt x="356" y="307"/>
                  <a:pt x="356" y="307"/>
                  <a:pt x="356" y="307"/>
                </a:cubicBezTo>
                <a:cubicBezTo>
                  <a:pt x="345" y="321"/>
                  <a:pt x="345" y="321"/>
                  <a:pt x="345" y="321"/>
                </a:cubicBezTo>
                <a:cubicBezTo>
                  <a:pt x="299" y="299"/>
                  <a:pt x="299" y="299"/>
                  <a:pt x="299" y="299"/>
                </a:cubicBezTo>
                <a:cubicBezTo>
                  <a:pt x="295" y="304"/>
                  <a:pt x="290" y="308"/>
                  <a:pt x="285" y="311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285" y="369"/>
                  <a:pt x="285" y="369"/>
                  <a:pt x="285" y="369"/>
                </a:cubicBezTo>
                <a:cubicBezTo>
                  <a:pt x="251" y="331"/>
                  <a:pt x="251" y="331"/>
                  <a:pt x="251" y="331"/>
                </a:cubicBezTo>
                <a:cubicBezTo>
                  <a:pt x="245" y="334"/>
                  <a:pt x="239" y="336"/>
                  <a:pt x="233" y="337"/>
                </a:cubicBezTo>
                <a:cubicBezTo>
                  <a:pt x="229" y="388"/>
                  <a:pt x="229" y="388"/>
                  <a:pt x="229" y="388"/>
                </a:cubicBezTo>
                <a:cubicBezTo>
                  <a:pt x="212" y="390"/>
                  <a:pt x="212" y="390"/>
                  <a:pt x="212" y="390"/>
                </a:cubicBezTo>
                <a:cubicBezTo>
                  <a:pt x="195" y="342"/>
                  <a:pt x="195" y="342"/>
                  <a:pt x="195" y="342"/>
                </a:cubicBezTo>
                <a:cubicBezTo>
                  <a:pt x="189" y="342"/>
                  <a:pt x="182" y="342"/>
                  <a:pt x="176" y="341"/>
                </a:cubicBezTo>
                <a:cubicBezTo>
                  <a:pt x="153" y="386"/>
                  <a:pt x="153" y="386"/>
                  <a:pt x="153" y="386"/>
                </a:cubicBezTo>
                <a:cubicBezTo>
                  <a:pt x="136" y="382"/>
                  <a:pt x="136" y="382"/>
                  <a:pt x="136" y="382"/>
                </a:cubicBezTo>
                <a:cubicBezTo>
                  <a:pt x="139" y="331"/>
                  <a:pt x="139" y="331"/>
                  <a:pt x="139" y="331"/>
                </a:cubicBezTo>
                <a:cubicBezTo>
                  <a:pt x="133" y="329"/>
                  <a:pt x="127" y="326"/>
                  <a:pt x="122" y="323"/>
                </a:cubicBezTo>
                <a:cubicBezTo>
                  <a:pt x="83" y="356"/>
                  <a:pt x="83" y="356"/>
                  <a:pt x="83" y="356"/>
                </a:cubicBezTo>
                <a:cubicBezTo>
                  <a:pt x="69" y="345"/>
                  <a:pt x="69" y="345"/>
                  <a:pt x="69" y="345"/>
                </a:cubicBezTo>
                <a:cubicBezTo>
                  <a:pt x="91" y="299"/>
                  <a:pt x="91" y="299"/>
                  <a:pt x="91" y="299"/>
                </a:cubicBezTo>
                <a:cubicBezTo>
                  <a:pt x="86" y="295"/>
                  <a:pt x="82" y="290"/>
                  <a:pt x="79" y="285"/>
                </a:cubicBezTo>
                <a:cubicBezTo>
                  <a:pt x="30" y="301"/>
                  <a:pt x="30" y="301"/>
                  <a:pt x="30" y="301"/>
                </a:cubicBezTo>
                <a:cubicBezTo>
                  <a:pt x="22" y="285"/>
                  <a:pt x="22" y="285"/>
                  <a:pt x="22" y="285"/>
                </a:cubicBezTo>
                <a:cubicBezTo>
                  <a:pt x="59" y="251"/>
                  <a:pt x="59" y="251"/>
                  <a:pt x="59" y="251"/>
                </a:cubicBezTo>
                <a:cubicBezTo>
                  <a:pt x="57" y="245"/>
                  <a:pt x="55" y="240"/>
                  <a:pt x="53" y="234"/>
                </a:cubicBezTo>
                <a:cubicBezTo>
                  <a:pt x="2" y="229"/>
                  <a:pt x="2" y="229"/>
                  <a:pt x="2" y="229"/>
                </a:cubicBezTo>
                <a:cubicBezTo>
                  <a:pt x="0" y="212"/>
                  <a:pt x="0" y="212"/>
                  <a:pt x="0" y="212"/>
                </a:cubicBezTo>
                <a:cubicBezTo>
                  <a:pt x="48" y="195"/>
                  <a:pt x="48" y="195"/>
                  <a:pt x="48" y="195"/>
                </a:cubicBezTo>
                <a:cubicBezTo>
                  <a:pt x="48" y="189"/>
                  <a:pt x="48" y="182"/>
                  <a:pt x="49" y="176"/>
                </a:cubicBezTo>
                <a:cubicBezTo>
                  <a:pt x="4" y="153"/>
                  <a:pt x="4" y="153"/>
                  <a:pt x="4" y="153"/>
                </a:cubicBezTo>
                <a:cubicBezTo>
                  <a:pt x="9" y="136"/>
                  <a:pt x="9" y="136"/>
                  <a:pt x="9" y="136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62" y="133"/>
                  <a:pt x="64" y="127"/>
                  <a:pt x="68" y="122"/>
                </a:cubicBezTo>
                <a:cubicBezTo>
                  <a:pt x="35" y="83"/>
                  <a:pt x="35" y="83"/>
                  <a:pt x="35" y="83"/>
                </a:cubicBezTo>
                <a:cubicBezTo>
                  <a:pt x="45" y="69"/>
                  <a:pt x="45" y="69"/>
                  <a:pt x="45" y="69"/>
                </a:cubicBezTo>
                <a:cubicBezTo>
                  <a:pt x="91" y="91"/>
                  <a:pt x="91" y="91"/>
                  <a:pt x="91" y="91"/>
                </a:cubicBezTo>
                <a:cubicBezTo>
                  <a:pt x="96" y="87"/>
                  <a:pt x="100" y="82"/>
                  <a:pt x="105" y="79"/>
                </a:cubicBezTo>
                <a:cubicBezTo>
                  <a:pt x="90" y="30"/>
                  <a:pt x="90" y="30"/>
                  <a:pt x="90" y="30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5" y="57"/>
                  <a:pt x="151" y="55"/>
                  <a:pt x="157" y="53"/>
                </a:cubicBezTo>
                <a:cubicBezTo>
                  <a:pt x="161" y="3"/>
                  <a:pt x="161" y="3"/>
                  <a:pt x="161" y="3"/>
                </a:cubicBezTo>
                <a:cubicBezTo>
                  <a:pt x="178" y="0"/>
                  <a:pt x="178" y="0"/>
                  <a:pt x="178" y="0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202" y="48"/>
                  <a:pt x="208" y="49"/>
                  <a:pt x="214" y="50"/>
                </a:cubicBezTo>
                <a:cubicBezTo>
                  <a:pt x="237" y="4"/>
                  <a:pt x="237" y="4"/>
                  <a:pt x="237" y="4"/>
                </a:cubicBezTo>
                <a:close/>
                <a:moveTo>
                  <a:pt x="226" y="82"/>
                </a:moveTo>
                <a:cubicBezTo>
                  <a:pt x="288" y="98"/>
                  <a:pt x="325" y="163"/>
                  <a:pt x="308" y="225"/>
                </a:cubicBezTo>
                <a:cubicBezTo>
                  <a:pt x="292" y="287"/>
                  <a:pt x="227" y="324"/>
                  <a:pt x="165" y="308"/>
                </a:cubicBezTo>
                <a:cubicBezTo>
                  <a:pt x="103" y="291"/>
                  <a:pt x="66" y="227"/>
                  <a:pt x="82" y="164"/>
                </a:cubicBezTo>
                <a:cubicBezTo>
                  <a:pt x="99" y="102"/>
                  <a:pt x="163" y="65"/>
                  <a:pt x="226" y="82"/>
                </a:cubicBezTo>
                <a:close/>
              </a:path>
            </a:pathLst>
          </a:custGeom>
          <a:solidFill>
            <a:srgbClr val="9ACCA7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700" name="天启设计模板 盗取必究"/>
          <p:cNvSpPr>
            <a:spLocks noEditPoints="1"/>
          </p:cNvSpPr>
          <p:nvPr/>
        </p:nvSpPr>
        <p:spPr bwMode="auto">
          <a:xfrm>
            <a:off x="9843476" y="3429000"/>
            <a:ext cx="1187203" cy="1193632"/>
          </a:xfrm>
          <a:custGeom>
            <a:avLst/>
            <a:gdLst>
              <a:gd name="T0" fmla="*/ 136 w 390"/>
              <a:gd name="T1" fmla="*/ 9 h 390"/>
              <a:gd name="T2" fmla="*/ 122 w 390"/>
              <a:gd name="T3" fmla="*/ 68 h 390"/>
              <a:gd name="T4" fmla="*/ 69 w 390"/>
              <a:gd name="T5" fmla="*/ 45 h 390"/>
              <a:gd name="T6" fmla="*/ 79 w 390"/>
              <a:gd name="T7" fmla="*/ 105 h 390"/>
              <a:gd name="T8" fmla="*/ 22 w 390"/>
              <a:gd name="T9" fmla="*/ 105 h 390"/>
              <a:gd name="T10" fmla="*/ 54 w 390"/>
              <a:gd name="T11" fmla="*/ 157 h 390"/>
              <a:gd name="T12" fmla="*/ 0 w 390"/>
              <a:gd name="T13" fmla="*/ 178 h 390"/>
              <a:gd name="T14" fmla="*/ 50 w 390"/>
              <a:gd name="T15" fmla="*/ 214 h 390"/>
              <a:gd name="T16" fmla="*/ 9 w 390"/>
              <a:gd name="T17" fmla="*/ 254 h 390"/>
              <a:gd name="T18" fmla="*/ 68 w 390"/>
              <a:gd name="T19" fmla="*/ 268 h 390"/>
              <a:gd name="T20" fmla="*/ 46 w 390"/>
              <a:gd name="T21" fmla="*/ 321 h 390"/>
              <a:gd name="T22" fmla="*/ 106 w 390"/>
              <a:gd name="T23" fmla="*/ 311 h 390"/>
              <a:gd name="T24" fmla="*/ 105 w 390"/>
              <a:gd name="T25" fmla="*/ 369 h 390"/>
              <a:gd name="T26" fmla="*/ 157 w 390"/>
              <a:gd name="T27" fmla="*/ 337 h 390"/>
              <a:gd name="T28" fmla="*/ 178 w 390"/>
              <a:gd name="T29" fmla="*/ 390 h 390"/>
              <a:gd name="T30" fmla="*/ 214 w 390"/>
              <a:gd name="T31" fmla="*/ 341 h 390"/>
              <a:gd name="T32" fmla="*/ 254 w 390"/>
              <a:gd name="T33" fmla="*/ 382 h 390"/>
              <a:gd name="T34" fmla="*/ 268 w 390"/>
              <a:gd name="T35" fmla="*/ 323 h 390"/>
              <a:gd name="T36" fmla="*/ 321 w 390"/>
              <a:gd name="T37" fmla="*/ 345 h 390"/>
              <a:gd name="T38" fmla="*/ 312 w 390"/>
              <a:gd name="T39" fmla="*/ 285 h 390"/>
              <a:gd name="T40" fmla="*/ 369 w 390"/>
              <a:gd name="T41" fmla="*/ 285 h 390"/>
              <a:gd name="T42" fmla="*/ 337 w 390"/>
              <a:gd name="T43" fmla="*/ 234 h 390"/>
              <a:gd name="T44" fmla="*/ 390 w 390"/>
              <a:gd name="T45" fmla="*/ 212 h 390"/>
              <a:gd name="T46" fmla="*/ 341 w 390"/>
              <a:gd name="T47" fmla="*/ 176 h 390"/>
              <a:gd name="T48" fmla="*/ 382 w 390"/>
              <a:gd name="T49" fmla="*/ 136 h 390"/>
              <a:gd name="T50" fmla="*/ 323 w 390"/>
              <a:gd name="T51" fmla="*/ 122 h 390"/>
              <a:gd name="T52" fmla="*/ 345 w 390"/>
              <a:gd name="T53" fmla="*/ 69 h 390"/>
              <a:gd name="T54" fmla="*/ 285 w 390"/>
              <a:gd name="T55" fmla="*/ 79 h 390"/>
              <a:gd name="T56" fmla="*/ 286 w 390"/>
              <a:gd name="T57" fmla="*/ 22 h 390"/>
              <a:gd name="T58" fmla="*/ 234 w 390"/>
              <a:gd name="T59" fmla="*/ 53 h 390"/>
              <a:gd name="T60" fmla="*/ 212 w 390"/>
              <a:gd name="T61" fmla="*/ 0 h 390"/>
              <a:gd name="T62" fmla="*/ 177 w 390"/>
              <a:gd name="T63" fmla="*/ 50 h 390"/>
              <a:gd name="T64" fmla="*/ 165 w 390"/>
              <a:gd name="T65" fmla="*/ 82 h 390"/>
              <a:gd name="T66" fmla="*/ 225 w 390"/>
              <a:gd name="T67" fmla="*/ 308 h 390"/>
              <a:gd name="T68" fmla="*/ 165 w 390"/>
              <a:gd name="T69" fmla="*/ 8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" h="390">
                <a:moveTo>
                  <a:pt x="153" y="4"/>
                </a:moveTo>
                <a:cubicBezTo>
                  <a:pt x="136" y="9"/>
                  <a:pt x="136" y="9"/>
                  <a:pt x="136" y="9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3" y="62"/>
                  <a:pt x="127" y="65"/>
                  <a:pt x="122" y="68"/>
                </a:cubicBezTo>
                <a:cubicBezTo>
                  <a:pt x="83" y="35"/>
                  <a:pt x="83" y="35"/>
                  <a:pt x="83" y="35"/>
                </a:cubicBezTo>
                <a:cubicBezTo>
                  <a:pt x="69" y="45"/>
                  <a:pt x="69" y="45"/>
                  <a:pt x="69" y="45"/>
                </a:cubicBezTo>
                <a:cubicBezTo>
                  <a:pt x="91" y="92"/>
                  <a:pt x="91" y="92"/>
                  <a:pt x="91" y="92"/>
                </a:cubicBezTo>
                <a:cubicBezTo>
                  <a:pt x="87" y="96"/>
                  <a:pt x="83" y="100"/>
                  <a:pt x="79" y="105"/>
                </a:cubicBezTo>
                <a:cubicBezTo>
                  <a:pt x="30" y="90"/>
                  <a:pt x="30" y="90"/>
                  <a:pt x="30" y="90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57" y="145"/>
                  <a:pt x="55" y="151"/>
                  <a:pt x="54" y="157"/>
                </a:cubicBezTo>
                <a:cubicBezTo>
                  <a:pt x="3" y="161"/>
                  <a:pt x="3" y="161"/>
                  <a:pt x="3" y="161"/>
                </a:cubicBezTo>
                <a:cubicBezTo>
                  <a:pt x="0" y="178"/>
                  <a:pt x="0" y="178"/>
                  <a:pt x="0" y="178"/>
                </a:cubicBezTo>
                <a:cubicBezTo>
                  <a:pt x="49" y="195"/>
                  <a:pt x="49" y="195"/>
                  <a:pt x="49" y="195"/>
                </a:cubicBezTo>
                <a:cubicBezTo>
                  <a:pt x="48" y="202"/>
                  <a:pt x="49" y="208"/>
                  <a:pt x="50" y="214"/>
                </a:cubicBezTo>
                <a:cubicBezTo>
                  <a:pt x="4" y="237"/>
                  <a:pt x="4" y="237"/>
                  <a:pt x="4" y="237"/>
                </a:cubicBezTo>
                <a:cubicBezTo>
                  <a:pt x="9" y="254"/>
                  <a:pt x="9" y="254"/>
                  <a:pt x="9" y="254"/>
                </a:cubicBezTo>
                <a:cubicBezTo>
                  <a:pt x="60" y="252"/>
                  <a:pt x="60" y="252"/>
                  <a:pt x="60" y="252"/>
                </a:cubicBezTo>
                <a:cubicBezTo>
                  <a:pt x="62" y="258"/>
                  <a:pt x="65" y="263"/>
                  <a:pt x="68" y="268"/>
                </a:cubicBezTo>
                <a:cubicBezTo>
                  <a:pt x="35" y="307"/>
                  <a:pt x="35" y="307"/>
                  <a:pt x="35" y="307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92" y="299"/>
                  <a:pt x="92" y="299"/>
                  <a:pt x="92" y="299"/>
                </a:cubicBezTo>
                <a:cubicBezTo>
                  <a:pt x="96" y="304"/>
                  <a:pt x="101" y="308"/>
                  <a:pt x="106" y="311"/>
                </a:cubicBezTo>
                <a:cubicBezTo>
                  <a:pt x="90" y="360"/>
                  <a:pt x="90" y="360"/>
                  <a:pt x="90" y="360"/>
                </a:cubicBezTo>
                <a:cubicBezTo>
                  <a:pt x="105" y="369"/>
                  <a:pt x="105" y="369"/>
                  <a:pt x="105" y="369"/>
                </a:cubicBezTo>
                <a:cubicBezTo>
                  <a:pt x="139" y="331"/>
                  <a:pt x="139" y="331"/>
                  <a:pt x="139" y="331"/>
                </a:cubicBezTo>
                <a:cubicBezTo>
                  <a:pt x="145" y="334"/>
                  <a:pt x="151" y="336"/>
                  <a:pt x="157" y="337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78" y="390"/>
                  <a:pt x="178" y="390"/>
                  <a:pt x="178" y="390"/>
                </a:cubicBezTo>
                <a:cubicBezTo>
                  <a:pt x="196" y="342"/>
                  <a:pt x="196" y="342"/>
                  <a:pt x="196" y="342"/>
                </a:cubicBezTo>
                <a:cubicBezTo>
                  <a:pt x="202" y="342"/>
                  <a:pt x="208" y="342"/>
                  <a:pt x="214" y="341"/>
                </a:cubicBezTo>
                <a:cubicBezTo>
                  <a:pt x="237" y="386"/>
                  <a:pt x="237" y="386"/>
                  <a:pt x="237" y="386"/>
                </a:cubicBezTo>
                <a:cubicBezTo>
                  <a:pt x="254" y="382"/>
                  <a:pt x="254" y="382"/>
                  <a:pt x="254" y="382"/>
                </a:cubicBezTo>
                <a:cubicBezTo>
                  <a:pt x="252" y="331"/>
                  <a:pt x="252" y="331"/>
                  <a:pt x="252" y="331"/>
                </a:cubicBezTo>
                <a:cubicBezTo>
                  <a:pt x="258" y="329"/>
                  <a:pt x="263" y="326"/>
                  <a:pt x="268" y="323"/>
                </a:cubicBezTo>
                <a:cubicBezTo>
                  <a:pt x="307" y="356"/>
                  <a:pt x="307" y="356"/>
                  <a:pt x="307" y="356"/>
                </a:cubicBezTo>
                <a:cubicBezTo>
                  <a:pt x="321" y="345"/>
                  <a:pt x="321" y="345"/>
                  <a:pt x="321" y="345"/>
                </a:cubicBezTo>
                <a:cubicBezTo>
                  <a:pt x="299" y="299"/>
                  <a:pt x="299" y="299"/>
                  <a:pt x="299" y="299"/>
                </a:cubicBezTo>
                <a:cubicBezTo>
                  <a:pt x="304" y="295"/>
                  <a:pt x="308" y="290"/>
                  <a:pt x="312" y="285"/>
                </a:cubicBezTo>
                <a:cubicBezTo>
                  <a:pt x="360" y="301"/>
                  <a:pt x="360" y="301"/>
                  <a:pt x="360" y="301"/>
                </a:cubicBezTo>
                <a:cubicBezTo>
                  <a:pt x="369" y="285"/>
                  <a:pt x="369" y="285"/>
                  <a:pt x="369" y="285"/>
                </a:cubicBezTo>
                <a:cubicBezTo>
                  <a:pt x="331" y="251"/>
                  <a:pt x="331" y="251"/>
                  <a:pt x="331" y="251"/>
                </a:cubicBezTo>
                <a:cubicBezTo>
                  <a:pt x="334" y="245"/>
                  <a:pt x="336" y="240"/>
                  <a:pt x="337" y="234"/>
                </a:cubicBezTo>
                <a:cubicBezTo>
                  <a:pt x="388" y="229"/>
                  <a:pt x="388" y="229"/>
                  <a:pt x="388" y="229"/>
                </a:cubicBezTo>
                <a:cubicBezTo>
                  <a:pt x="390" y="212"/>
                  <a:pt x="390" y="212"/>
                  <a:pt x="390" y="212"/>
                </a:cubicBezTo>
                <a:cubicBezTo>
                  <a:pt x="342" y="195"/>
                  <a:pt x="342" y="195"/>
                  <a:pt x="342" y="195"/>
                </a:cubicBezTo>
                <a:cubicBezTo>
                  <a:pt x="342" y="189"/>
                  <a:pt x="342" y="182"/>
                  <a:pt x="341" y="176"/>
                </a:cubicBezTo>
                <a:cubicBezTo>
                  <a:pt x="386" y="153"/>
                  <a:pt x="386" y="153"/>
                  <a:pt x="386" y="153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31" y="139"/>
                  <a:pt x="331" y="139"/>
                  <a:pt x="331" y="139"/>
                </a:cubicBezTo>
                <a:cubicBezTo>
                  <a:pt x="329" y="133"/>
                  <a:pt x="326" y="127"/>
                  <a:pt x="323" y="122"/>
                </a:cubicBezTo>
                <a:cubicBezTo>
                  <a:pt x="356" y="83"/>
                  <a:pt x="356" y="83"/>
                  <a:pt x="356" y="83"/>
                </a:cubicBezTo>
                <a:cubicBezTo>
                  <a:pt x="345" y="69"/>
                  <a:pt x="345" y="69"/>
                  <a:pt x="345" y="69"/>
                </a:cubicBezTo>
                <a:cubicBezTo>
                  <a:pt x="299" y="91"/>
                  <a:pt x="299" y="91"/>
                  <a:pt x="299" y="91"/>
                </a:cubicBezTo>
                <a:cubicBezTo>
                  <a:pt x="295" y="87"/>
                  <a:pt x="290" y="82"/>
                  <a:pt x="285" y="79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86" y="22"/>
                  <a:pt x="286" y="22"/>
                  <a:pt x="286" y="22"/>
                </a:cubicBezTo>
                <a:cubicBezTo>
                  <a:pt x="251" y="59"/>
                  <a:pt x="251" y="59"/>
                  <a:pt x="251" y="59"/>
                </a:cubicBezTo>
                <a:cubicBezTo>
                  <a:pt x="246" y="57"/>
                  <a:pt x="240" y="55"/>
                  <a:pt x="234" y="53"/>
                </a:cubicBezTo>
                <a:cubicBezTo>
                  <a:pt x="230" y="3"/>
                  <a:pt x="230" y="3"/>
                  <a:pt x="230" y="3"/>
                </a:cubicBezTo>
                <a:cubicBezTo>
                  <a:pt x="212" y="0"/>
                  <a:pt x="212" y="0"/>
                  <a:pt x="212" y="0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189" y="48"/>
                  <a:pt x="183" y="49"/>
                  <a:pt x="177" y="50"/>
                </a:cubicBezTo>
                <a:cubicBezTo>
                  <a:pt x="153" y="4"/>
                  <a:pt x="153" y="4"/>
                  <a:pt x="153" y="4"/>
                </a:cubicBezTo>
                <a:close/>
                <a:moveTo>
                  <a:pt x="165" y="82"/>
                </a:moveTo>
                <a:cubicBezTo>
                  <a:pt x="103" y="98"/>
                  <a:pt x="66" y="163"/>
                  <a:pt x="82" y="225"/>
                </a:cubicBezTo>
                <a:cubicBezTo>
                  <a:pt x="99" y="287"/>
                  <a:pt x="163" y="324"/>
                  <a:pt x="225" y="308"/>
                </a:cubicBezTo>
                <a:cubicBezTo>
                  <a:pt x="288" y="291"/>
                  <a:pt x="325" y="227"/>
                  <a:pt x="308" y="164"/>
                </a:cubicBezTo>
                <a:cubicBezTo>
                  <a:pt x="292" y="102"/>
                  <a:pt x="227" y="65"/>
                  <a:pt x="165" y="82"/>
                </a:cubicBezTo>
                <a:close/>
              </a:path>
            </a:pathLst>
          </a:custGeom>
          <a:solidFill>
            <a:srgbClr val="9ACCA7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702" name="天启设计模板 盗取必究"/>
          <p:cNvSpPr>
            <a:spLocks noEditPoints="1"/>
          </p:cNvSpPr>
          <p:nvPr/>
        </p:nvSpPr>
        <p:spPr bwMode="auto">
          <a:xfrm>
            <a:off x="10437077" y="2463350"/>
            <a:ext cx="1499812" cy="1507926"/>
          </a:xfrm>
          <a:custGeom>
            <a:avLst/>
            <a:gdLst>
              <a:gd name="T0" fmla="*/ 153 w 390"/>
              <a:gd name="T1" fmla="*/ 4 h 390"/>
              <a:gd name="T2" fmla="*/ 195 w 390"/>
              <a:gd name="T3" fmla="*/ 48 h 390"/>
              <a:gd name="T4" fmla="*/ 229 w 390"/>
              <a:gd name="T5" fmla="*/ 2 h 390"/>
              <a:gd name="T6" fmla="*/ 251 w 390"/>
              <a:gd name="T7" fmla="*/ 59 h 390"/>
              <a:gd name="T8" fmla="*/ 301 w 390"/>
              <a:gd name="T9" fmla="*/ 30 h 390"/>
              <a:gd name="T10" fmla="*/ 299 w 390"/>
              <a:gd name="T11" fmla="*/ 91 h 390"/>
              <a:gd name="T12" fmla="*/ 356 w 390"/>
              <a:gd name="T13" fmla="*/ 83 h 390"/>
              <a:gd name="T14" fmla="*/ 331 w 390"/>
              <a:gd name="T15" fmla="*/ 138 h 390"/>
              <a:gd name="T16" fmla="*/ 386 w 390"/>
              <a:gd name="T17" fmla="*/ 153 h 390"/>
              <a:gd name="T18" fmla="*/ 342 w 390"/>
              <a:gd name="T19" fmla="*/ 195 h 390"/>
              <a:gd name="T20" fmla="*/ 388 w 390"/>
              <a:gd name="T21" fmla="*/ 229 h 390"/>
              <a:gd name="T22" fmla="*/ 331 w 390"/>
              <a:gd name="T23" fmla="*/ 251 h 390"/>
              <a:gd name="T24" fmla="*/ 360 w 390"/>
              <a:gd name="T25" fmla="*/ 300 h 390"/>
              <a:gd name="T26" fmla="*/ 299 w 390"/>
              <a:gd name="T27" fmla="*/ 299 h 390"/>
              <a:gd name="T28" fmla="*/ 307 w 390"/>
              <a:gd name="T29" fmla="*/ 355 h 390"/>
              <a:gd name="T30" fmla="*/ 252 w 390"/>
              <a:gd name="T31" fmla="*/ 330 h 390"/>
              <a:gd name="T32" fmla="*/ 237 w 390"/>
              <a:gd name="T33" fmla="*/ 386 h 390"/>
              <a:gd name="T34" fmla="*/ 196 w 390"/>
              <a:gd name="T35" fmla="*/ 342 h 390"/>
              <a:gd name="T36" fmla="*/ 161 w 390"/>
              <a:gd name="T37" fmla="*/ 388 h 390"/>
              <a:gd name="T38" fmla="*/ 139 w 390"/>
              <a:gd name="T39" fmla="*/ 331 h 390"/>
              <a:gd name="T40" fmla="*/ 90 w 390"/>
              <a:gd name="T41" fmla="*/ 360 h 390"/>
              <a:gd name="T42" fmla="*/ 92 w 390"/>
              <a:gd name="T43" fmla="*/ 299 h 390"/>
              <a:gd name="T44" fmla="*/ 35 w 390"/>
              <a:gd name="T45" fmla="*/ 307 h 390"/>
              <a:gd name="T46" fmla="*/ 60 w 390"/>
              <a:gd name="T47" fmla="*/ 252 h 390"/>
              <a:gd name="T48" fmla="*/ 4 w 390"/>
              <a:gd name="T49" fmla="*/ 237 h 390"/>
              <a:gd name="T50" fmla="*/ 48 w 390"/>
              <a:gd name="T51" fmla="*/ 195 h 390"/>
              <a:gd name="T52" fmla="*/ 3 w 390"/>
              <a:gd name="T53" fmla="*/ 161 h 390"/>
              <a:gd name="T54" fmla="*/ 59 w 390"/>
              <a:gd name="T55" fmla="*/ 139 h 390"/>
              <a:gd name="T56" fmla="*/ 30 w 390"/>
              <a:gd name="T57" fmla="*/ 90 h 390"/>
              <a:gd name="T58" fmla="*/ 91 w 390"/>
              <a:gd name="T59" fmla="*/ 91 h 390"/>
              <a:gd name="T60" fmla="*/ 83 w 390"/>
              <a:gd name="T61" fmla="*/ 35 h 390"/>
              <a:gd name="T62" fmla="*/ 139 w 390"/>
              <a:gd name="T63" fmla="*/ 59 h 390"/>
              <a:gd name="T64" fmla="*/ 165 w 390"/>
              <a:gd name="T65" fmla="*/ 81 h 390"/>
              <a:gd name="T66" fmla="*/ 225 w 390"/>
              <a:gd name="T67" fmla="*/ 307 h 390"/>
              <a:gd name="T68" fmla="*/ 165 w 390"/>
              <a:gd name="T69" fmla="*/ 8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" h="390">
                <a:moveTo>
                  <a:pt x="136" y="8"/>
                </a:moveTo>
                <a:cubicBezTo>
                  <a:pt x="153" y="4"/>
                  <a:pt x="153" y="4"/>
                  <a:pt x="153" y="4"/>
                </a:cubicBezTo>
                <a:cubicBezTo>
                  <a:pt x="176" y="49"/>
                  <a:pt x="176" y="49"/>
                  <a:pt x="176" y="49"/>
                </a:cubicBezTo>
                <a:cubicBezTo>
                  <a:pt x="183" y="48"/>
                  <a:pt x="189" y="48"/>
                  <a:pt x="195" y="48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2"/>
                  <a:pt x="229" y="2"/>
                  <a:pt x="229" y="2"/>
                </a:cubicBezTo>
                <a:cubicBezTo>
                  <a:pt x="234" y="53"/>
                  <a:pt x="234" y="53"/>
                  <a:pt x="234" y="53"/>
                </a:cubicBezTo>
                <a:cubicBezTo>
                  <a:pt x="240" y="55"/>
                  <a:pt x="246" y="57"/>
                  <a:pt x="251" y="59"/>
                </a:cubicBezTo>
                <a:cubicBezTo>
                  <a:pt x="285" y="21"/>
                  <a:pt x="285" y="21"/>
                  <a:pt x="285" y="21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85" y="79"/>
                  <a:pt x="285" y="79"/>
                  <a:pt x="285" y="79"/>
                </a:cubicBezTo>
                <a:cubicBezTo>
                  <a:pt x="290" y="82"/>
                  <a:pt x="295" y="86"/>
                  <a:pt x="299" y="91"/>
                </a:cubicBezTo>
                <a:cubicBezTo>
                  <a:pt x="345" y="69"/>
                  <a:pt x="345" y="69"/>
                  <a:pt x="345" y="69"/>
                </a:cubicBezTo>
                <a:cubicBezTo>
                  <a:pt x="356" y="83"/>
                  <a:pt x="356" y="83"/>
                  <a:pt x="356" y="83"/>
                </a:cubicBezTo>
                <a:cubicBezTo>
                  <a:pt x="323" y="122"/>
                  <a:pt x="323" y="122"/>
                  <a:pt x="323" y="122"/>
                </a:cubicBezTo>
                <a:cubicBezTo>
                  <a:pt x="326" y="127"/>
                  <a:pt x="329" y="133"/>
                  <a:pt x="331" y="138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6" y="153"/>
                  <a:pt x="386" y="153"/>
                  <a:pt x="386" y="153"/>
                </a:cubicBezTo>
                <a:cubicBezTo>
                  <a:pt x="341" y="176"/>
                  <a:pt x="341" y="176"/>
                  <a:pt x="341" y="176"/>
                </a:cubicBezTo>
                <a:cubicBezTo>
                  <a:pt x="342" y="182"/>
                  <a:pt x="342" y="188"/>
                  <a:pt x="342" y="195"/>
                </a:cubicBezTo>
                <a:cubicBezTo>
                  <a:pt x="390" y="212"/>
                  <a:pt x="390" y="212"/>
                  <a:pt x="390" y="212"/>
                </a:cubicBezTo>
                <a:cubicBezTo>
                  <a:pt x="388" y="229"/>
                  <a:pt x="388" y="229"/>
                  <a:pt x="388" y="229"/>
                </a:cubicBezTo>
                <a:cubicBezTo>
                  <a:pt x="337" y="233"/>
                  <a:pt x="337" y="233"/>
                  <a:pt x="337" y="233"/>
                </a:cubicBezTo>
                <a:cubicBezTo>
                  <a:pt x="336" y="239"/>
                  <a:pt x="334" y="245"/>
                  <a:pt x="331" y="251"/>
                </a:cubicBezTo>
                <a:cubicBezTo>
                  <a:pt x="369" y="285"/>
                  <a:pt x="369" y="285"/>
                  <a:pt x="369" y="285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12" y="285"/>
                  <a:pt x="312" y="285"/>
                  <a:pt x="312" y="285"/>
                </a:cubicBezTo>
                <a:cubicBezTo>
                  <a:pt x="308" y="290"/>
                  <a:pt x="304" y="294"/>
                  <a:pt x="299" y="299"/>
                </a:cubicBezTo>
                <a:cubicBezTo>
                  <a:pt x="321" y="345"/>
                  <a:pt x="321" y="345"/>
                  <a:pt x="321" y="345"/>
                </a:cubicBezTo>
                <a:cubicBezTo>
                  <a:pt x="307" y="355"/>
                  <a:pt x="307" y="355"/>
                  <a:pt x="307" y="355"/>
                </a:cubicBezTo>
                <a:cubicBezTo>
                  <a:pt x="268" y="322"/>
                  <a:pt x="268" y="322"/>
                  <a:pt x="268" y="322"/>
                </a:cubicBezTo>
                <a:cubicBezTo>
                  <a:pt x="263" y="326"/>
                  <a:pt x="258" y="328"/>
                  <a:pt x="252" y="330"/>
                </a:cubicBezTo>
                <a:cubicBezTo>
                  <a:pt x="254" y="381"/>
                  <a:pt x="254" y="381"/>
                  <a:pt x="254" y="381"/>
                </a:cubicBezTo>
                <a:cubicBezTo>
                  <a:pt x="237" y="386"/>
                  <a:pt x="237" y="386"/>
                  <a:pt x="237" y="386"/>
                </a:cubicBezTo>
                <a:cubicBezTo>
                  <a:pt x="214" y="341"/>
                  <a:pt x="214" y="341"/>
                  <a:pt x="214" y="341"/>
                </a:cubicBezTo>
                <a:cubicBezTo>
                  <a:pt x="208" y="342"/>
                  <a:pt x="202" y="342"/>
                  <a:pt x="196" y="342"/>
                </a:cubicBezTo>
                <a:cubicBezTo>
                  <a:pt x="178" y="390"/>
                  <a:pt x="178" y="390"/>
                  <a:pt x="178" y="390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51" y="335"/>
                  <a:pt x="145" y="333"/>
                  <a:pt x="139" y="331"/>
                </a:cubicBezTo>
                <a:cubicBezTo>
                  <a:pt x="105" y="369"/>
                  <a:pt x="105" y="369"/>
                  <a:pt x="105" y="369"/>
                </a:cubicBezTo>
                <a:cubicBezTo>
                  <a:pt x="90" y="360"/>
                  <a:pt x="90" y="360"/>
                  <a:pt x="90" y="360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101" y="308"/>
                  <a:pt x="96" y="304"/>
                  <a:pt x="92" y="299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35" y="307"/>
                  <a:pt x="35" y="307"/>
                  <a:pt x="35" y="307"/>
                </a:cubicBezTo>
                <a:cubicBezTo>
                  <a:pt x="68" y="268"/>
                  <a:pt x="68" y="268"/>
                  <a:pt x="68" y="268"/>
                </a:cubicBezTo>
                <a:cubicBezTo>
                  <a:pt x="65" y="263"/>
                  <a:pt x="62" y="257"/>
                  <a:pt x="60" y="252"/>
                </a:cubicBezTo>
                <a:cubicBezTo>
                  <a:pt x="9" y="254"/>
                  <a:pt x="9" y="254"/>
                  <a:pt x="9" y="254"/>
                </a:cubicBezTo>
                <a:cubicBezTo>
                  <a:pt x="4" y="237"/>
                  <a:pt x="4" y="237"/>
                  <a:pt x="4" y="237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49" y="208"/>
                  <a:pt x="48" y="201"/>
                  <a:pt x="48" y="195"/>
                </a:cubicBezTo>
                <a:cubicBezTo>
                  <a:pt x="0" y="178"/>
                  <a:pt x="0" y="178"/>
                  <a:pt x="0" y="178"/>
                </a:cubicBezTo>
                <a:cubicBezTo>
                  <a:pt x="3" y="161"/>
                  <a:pt x="3" y="161"/>
                  <a:pt x="3" y="161"/>
                </a:cubicBezTo>
                <a:cubicBezTo>
                  <a:pt x="53" y="157"/>
                  <a:pt x="53" y="157"/>
                  <a:pt x="53" y="157"/>
                </a:cubicBezTo>
                <a:cubicBezTo>
                  <a:pt x="55" y="151"/>
                  <a:pt x="57" y="145"/>
                  <a:pt x="59" y="139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30" y="90"/>
                  <a:pt x="30" y="90"/>
                  <a:pt x="30" y="90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83" y="100"/>
                  <a:pt x="87" y="96"/>
                  <a:pt x="91" y="91"/>
                </a:cubicBezTo>
                <a:cubicBezTo>
                  <a:pt x="69" y="45"/>
                  <a:pt x="69" y="45"/>
                  <a:pt x="69" y="45"/>
                </a:cubicBezTo>
                <a:cubicBezTo>
                  <a:pt x="83" y="35"/>
                  <a:pt x="83" y="35"/>
                  <a:pt x="83" y="3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7" y="64"/>
                  <a:pt x="133" y="62"/>
                  <a:pt x="139" y="59"/>
                </a:cubicBezTo>
                <a:cubicBezTo>
                  <a:pt x="136" y="8"/>
                  <a:pt x="136" y="8"/>
                  <a:pt x="136" y="8"/>
                </a:cubicBezTo>
                <a:close/>
                <a:moveTo>
                  <a:pt x="165" y="81"/>
                </a:moveTo>
                <a:cubicBezTo>
                  <a:pt x="227" y="65"/>
                  <a:pt x="291" y="102"/>
                  <a:pt x="308" y="164"/>
                </a:cubicBezTo>
                <a:cubicBezTo>
                  <a:pt x="325" y="226"/>
                  <a:pt x="288" y="291"/>
                  <a:pt x="225" y="307"/>
                </a:cubicBezTo>
                <a:cubicBezTo>
                  <a:pt x="163" y="324"/>
                  <a:pt x="99" y="287"/>
                  <a:pt x="82" y="225"/>
                </a:cubicBezTo>
                <a:cubicBezTo>
                  <a:pt x="65" y="162"/>
                  <a:pt x="103" y="98"/>
                  <a:pt x="165" y="81"/>
                </a:cubicBezTo>
                <a:close/>
              </a:path>
            </a:pathLst>
          </a:custGeom>
          <a:solidFill>
            <a:srgbClr val="9ACCA7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5" name="图片 3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sp>
        <p:nvSpPr>
          <p:cNvPr id="1048867" name=""/>
          <p:cNvSpPr txBox="1"/>
          <p:nvPr/>
        </p:nvSpPr>
        <p:spPr>
          <a:xfrm>
            <a:off x="1974272" y="860193"/>
            <a:ext cx="8243454" cy="5158740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Template Engine: Django shablon mexanizmi HTML shablonlarini loyihalash va renderlash jarayonini soddalashtiradi, bu esa dinamik veb-sahifalarni yaratishni osonlashtiradi.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832"/>
          <a:stretch>
            <a:fillRect/>
          </a:stretch>
        </p:blipFill>
        <p:spPr>
          <a:xfrm>
            <a:off x="3759200" y="283"/>
            <a:ext cx="8432296" cy="6857433"/>
          </a:xfrm>
          <a:prstGeom prst="rect"/>
          <a:solidFill>
            <a:schemeClr val="bg1"/>
          </a:solidFill>
        </p:spPr>
      </p:pic>
      <p:pic>
        <p:nvPicPr>
          <p:cNvPr id="2097167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10800000">
            <a:off x="0" y="4619621"/>
            <a:ext cx="2504762" cy="2238095"/>
          </a:xfrm>
          <a:custGeom>
            <a:avLst/>
            <a:gdLst>
              <a:gd name="connsiteX0" fmla="*/ 2504762 w 2504762"/>
              <a:gd name="connsiteY0" fmla="*/ 2238095 h 2238095"/>
              <a:gd name="connsiteX1" fmla="*/ 701362 w 2504762"/>
              <a:gd name="connsiteY1" fmla="*/ 2238095 h 2238095"/>
              <a:gd name="connsiteX2" fmla="*/ 701362 w 2504762"/>
              <a:gd name="connsiteY2" fmla="*/ 1633343 h 2238095"/>
              <a:gd name="connsiteX3" fmla="*/ 532783 w 2504762"/>
              <a:gd name="connsiteY3" fmla="*/ 1464764 h 2238095"/>
              <a:gd name="connsiteX4" fmla="*/ 0 w 2504762"/>
              <a:gd name="connsiteY4" fmla="*/ 1464764 h 2238095"/>
              <a:gd name="connsiteX5" fmla="*/ 0 w 2504762"/>
              <a:gd name="connsiteY5" fmla="*/ 0 h 2238095"/>
              <a:gd name="connsiteX6" fmla="*/ 2504762 w 2504762"/>
              <a:gd name="connsiteY6" fmla="*/ 0 h 22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762" h="2238095">
                <a:moveTo>
                  <a:pt x="2504762" y="2238095"/>
                </a:moveTo>
                <a:lnTo>
                  <a:pt x="701362" y="2238095"/>
                </a:lnTo>
                <a:lnTo>
                  <a:pt x="701362" y="1633343"/>
                </a:lnTo>
                <a:cubicBezTo>
                  <a:pt x="701362" y="1540239"/>
                  <a:pt x="625887" y="1464764"/>
                  <a:pt x="532783" y="1464764"/>
                </a:cubicBezTo>
                <a:lnTo>
                  <a:pt x="0" y="1464764"/>
                </a:lnTo>
                <a:lnTo>
                  <a:pt x="0" y="0"/>
                </a:lnTo>
                <a:lnTo>
                  <a:pt x="2504762" y="0"/>
                </a:lnTo>
                <a:close/>
              </a:path>
            </a:pathLst>
          </a:custGeom>
        </p:spPr>
      </p:pic>
      <p:sp>
        <p:nvSpPr>
          <p:cNvPr id="1048868" name=""/>
          <p:cNvSpPr txBox="1"/>
          <p:nvPr/>
        </p:nvSpPr>
        <p:spPr>
          <a:xfrm>
            <a:off x="1861705" y="1294130"/>
            <a:ext cx="8468591" cy="42697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Autentifikatsiya va avtorizatsiya: Django foydalanuvchi autentifikatsiyasi va avtorizatsiyasi uchun mustahkam o'rnatilgan vositalarni taklif etadi, bu esa ilovaning turli qismlariga xavfsiz kirishni nazorat qilishni ta'minlaydi.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9"/>
          <p:cNvGrpSpPr/>
          <p:nvPr/>
        </p:nvGrpSpPr>
        <p:grpSpPr>
          <a:xfrm>
            <a:off x="9687076" y="192597"/>
            <a:ext cx="2095562" cy="1881473"/>
            <a:chOff x="1511300" y="2090738"/>
            <a:chExt cx="1395413" cy="925513"/>
          </a:xfrm>
          <a:solidFill>
            <a:srgbClr val="9ACCA7"/>
          </a:solidFill>
        </p:grpSpPr>
        <p:grpSp>
          <p:nvGrpSpPr>
            <p:cNvPr id="83" name="组合 10"/>
            <p:cNvGrpSpPr/>
            <p:nvPr/>
          </p:nvGrpSpPr>
          <p:grpSpPr>
            <a:xfrm>
              <a:off x="1511300" y="2090738"/>
              <a:ext cx="1395413" cy="925513"/>
              <a:chOff x="1835150" y="2309813"/>
              <a:chExt cx="1395413" cy="925513"/>
            </a:xfrm>
            <a:grpFill/>
          </p:grpSpPr>
          <p:sp>
            <p:nvSpPr>
              <p:cNvPr id="1048719" name="天启设计模板 盗取必究"/>
              <p:cNvSpPr>
                <a:spLocks noEditPoints="1"/>
              </p:cNvSpPr>
              <p:nvPr/>
            </p:nvSpPr>
            <p:spPr bwMode="auto">
              <a:xfrm>
                <a:off x="2344738" y="2541588"/>
                <a:ext cx="885825" cy="676275"/>
              </a:xfrm>
              <a:custGeom>
                <a:avLst/>
                <a:gdLst>
                  <a:gd name="T0" fmla="*/ 103 w 108"/>
                  <a:gd name="T1" fmla="*/ 0 h 82"/>
                  <a:gd name="T2" fmla="*/ 5 w 108"/>
                  <a:gd name="T3" fmla="*/ 0 h 82"/>
                  <a:gd name="T4" fmla="*/ 0 w 108"/>
                  <a:gd name="T5" fmla="*/ 5 h 82"/>
                  <a:gd name="T6" fmla="*/ 0 w 108"/>
                  <a:gd name="T7" fmla="*/ 63 h 82"/>
                  <a:gd name="T8" fmla="*/ 5 w 108"/>
                  <a:gd name="T9" fmla="*/ 68 h 82"/>
                  <a:gd name="T10" fmla="*/ 36 w 108"/>
                  <a:gd name="T11" fmla="*/ 68 h 82"/>
                  <a:gd name="T12" fmla="*/ 36 w 108"/>
                  <a:gd name="T13" fmla="*/ 79 h 82"/>
                  <a:gd name="T14" fmla="*/ 25 w 108"/>
                  <a:gd name="T15" fmla="*/ 79 h 82"/>
                  <a:gd name="T16" fmla="*/ 24 w 108"/>
                  <a:gd name="T17" fmla="*/ 80 h 82"/>
                  <a:gd name="T18" fmla="*/ 25 w 108"/>
                  <a:gd name="T19" fmla="*/ 82 h 82"/>
                  <a:gd name="T20" fmla="*/ 84 w 108"/>
                  <a:gd name="T21" fmla="*/ 82 h 82"/>
                  <a:gd name="T22" fmla="*/ 85 w 108"/>
                  <a:gd name="T23" fmla="*/ 80 h 82"/>
                  <a:gd name="T24" fmla="*/ 84 w 108"/>
                  <a:gd name="T25" fmla="*/ 79 h 82"/>
                  <a:gd name="T26" fmla="*/ 72 w 108"/>
                  <a:gd name="T27" fmla="*/ 79 h 82"/>
                  <a:gd name="T28" fmla="*/ 72 w 108"/>
                  <a:gd name="T29" fmla="*/ 68 h 82"/>
                  <a:gd name="T30" fmla="*/ 103 w 108"/>
                  <a:gd name="T31" fmla="*/ 68 h 82"/>
                  <a:gd name="T32" fmla="*/ 108 w 108"/>
                  <a:gd name="T33" fmla="*/ 63 h 82"/>
                  <a:gd name="T34" fmla="*/ 108 w 108"/>
                  <a:gd name="T35" fmla="*/ 5 h 82"/>
                  <a:gd name="T36" fmla="*/ 103 w 108"/>
                  <a:gd name="T37" fmla="*/ 0 h 82"/>
                  <a:gd name="T38" fmla="*/ 89 w 108"/>
                  <a:gd name="T39" fmla="*/ 62 h 82"/>
                  <a:gd name="T40" fmla="*/ 88 w 108"/>
                  <a:gd name="T41" fmla="*/ 61 h 82"/>
                  <a:gd name="T42" fmla="*/ 89 w 108"/>
                  <a:gd name="T43" fmla="*/ 60 h 82"/>
                  <a:gd name="T44" fmla="*/ 90 w 108"/>
                  <a:gd name="T45" fmla="*/ 61 h 82"/>
                  <a:gd name="T46" fmla="*/ 89 w 108"/>
                  <a:gd name="T47" fmla="*/ 62 h 82"/>
                  <a:gd name="T48" fmla="*/ 103 w 108"/>
                  <a:gd name="T49" fmla="*/ 55 h 82"/>
                  <a:gd name="T50" fmla="*/ 6 w 108"/>
                  <a:gd name="T51" fmla="*/ 55 h 82"/>
                  <a:gd name="T52" fmla="*/ 6 w 108"/>
                  <a:gd name="T53" fmla="*/ 5 h 82"/>
                  <a:gd name="T54" fmla="*/ 103 w 108"/>
                  <a:gd name="T55" fmla="*/ 5 h 82"/>
                  <a:gd name="T56" fmla="*/ 103 w 108"/>
                  <a:gd name="T57" fmla="*/ 5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8" h="82">
                    <a:moveTo>
                      <a:pt x="10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3" y="68"/>
                      <a:pt x="5" y="68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4" y="79"/>
                      <a:pt x="24" y="79"/>
                      <a:pt x="24" y="80"/>
                    </a:cubicBezTo>
                    <a:cubicBezTo>
                      <a:pt x="24" y="81"/>
                      <a:pt x="24" y="82"/>
                      <a:pt x="25" y="82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4" y="82"/>
                      <a:pt x="85" y="81"/>
                      <a:pt x="85" y="80"/>
                    </a:cubicBezTo>
                    <a:cubicBezTo>
                      <a:pt x="85" y="79"/>
                      <a:pt x="84" y="79"/>
                      <a:pt x="84" y="79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6" y="68"/>
                      <a:pt x="108" y="65"/>
                      <a:pt x="108" y="63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2"/>
                      <a:pt x="106" y="0"/>
                      <a:pt x="103" y="0"/>
                    </a:cubicBezTo>
                    <a:close/>
                    <a:moveTo>
                      <a:pt x="89" y="62"/>
                    </a:moveTo>
                    <a:cubicBezTo>
                      <a:pt x="89" y="62"/>
                      <a:pt x="88" y="62"/>
                      <a:pt x="88" y="61"/>
                    </a:cubicBezTo>
                    <a:cubicBezTo>
                      <a:pt x="88" y="61"/>
                      <a:pt x="89" y="60"/>
                      <a:pt x="89" y="60"/>
                    </a:cubicBezTo>
                    <a:cubicBezTo>
                      <a:pt x="90" y="60"/>
                      <a:pt x="90" y="61"/>
                      <a:pt x="90" y="61"/>
                    </a:cubicBezTo>
                    <a:cubicBezTo>
                      <a:pt x="90" y="62"/>
                      <a:pt x="90" y="62"/>
                      <a:pt x="89" y="62"/>
                    </a:cubicBezTo>
                    <a:close/>
                    <a:moveTo>
                      <a:pt x="103" y="55"/>
                    </a:moveTo>
                    <a:cubicBezTo>
                      <a:pt x="6" y="55"/>
                      <a:pt x="6" y="55"/>
                      <a:pt x="6" y="5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3" y="5"/>
                      <a:pt x="103" y="5"/>
                      <a:pt x="103" y="5"/>
                    </a:cubicBezTo>
                    <a:lnTo>
                      <a:pt x="103" y="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defTabSz="914400" eaLnBrk="0" fontAlgn="base" hangingPunct="0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48720" name="天启设计模板 盗取必究"/>
              <p:cNvSpPr>
                <a:spLocks noEditPoints="1"/>
              </p:cNvSpPr>
              <p:nvPr/>
            </p:nvSpPr>
            <p:spPr bwMode="auto">
              <a:xfrm>
                <a:off x="1835150" y="2979738"/>
                <a:ext cx="434975" cy="255588"/>
              </a:xfrm>
              <a:custGeom>
                <a:avLst/>
                <a:gdLst>
                  <a:gd name="T0" fmla="*/ 0 w 53"/>
                  <a:gd name="T1" fmla="*/ 21 h 31"/>
                  <a:gd name="T2" fmla="*/ 10 w 53"/>
                  <a:gd name="T3" fmla="*/ 31 h 31"/>
                  <a:gd name="T4" fmla="*/ 43 w 53"/>
                  <a:gd name="T5" fmla="*/ 31 h 31"/>
                  <a:gd name="T6" fmla="*/ 53 w 53"/>
                  <a:gd name="T7" fmla="*/ 21 h 31"/>
                  <a:gd name="T8" fmla="*/ 53 w 53"/>
                  <a:gd name="T9" fmla="*/ 0 h 31"/>
                  <a:gd name="T10" fmla="*/ 0 w 53"/>
                  <a:gd name="T11" fmla="*/ 0 h 31"/>
                  <a:gd name="T12" fmla="*/ 0 w 53"/>
                  <a:gd name="T13" fmla="*/ 21 h 31"/>
                  <a:gd name="T14" fmla="*/ 26 w 53"/>
                  <a:gd name="T15" fmla="*/ 14 h 31"/>
                  <a:gd name="T16" fmla="*/ 31 w 53"/>
                  <a:gd name="T17" fmla="*/ 18 h 31"/>
                  <a:gd name="T18" fmla="*/ 26 w 53"/>
                  <a:gd name="T19" fmla="*/ 22 h 31"/>
                  <a:gd name="T20" fmla="*/ 22 w 53"/>
                  <a:gd name="T21" fmla="*/ 18 h 31"/>
                  <a:gd name="T22" fmla="*/ 26 w 53"/>
                  <a:gd name="T23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1">
                    <a:moveTo>
                      <a:pt x="0" y="21"/>
                    </a:moveTo>
                    <a:cubicBezTo>
                      <a:pt x="0" y="27"/>
                      <a:pt x="4" y="31"/>
                      <a:pt x="10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9" y="31"/>
                      <a:pt x="53" y="27"/>
                      <a:pt x="53" y="2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  <a:moveTo>
                      <a:pt x="26" y="14"/>
                    </a:moveTo>
                    <a:cubicBezTo>
                      <a:pt x="29" y="14"/>
                      <a:pt x="31" y="16"/>
                      <a:pt x="31" y="18"/>
                    </a:cubicBezTo>
                    <a:cubicBezTo>
                      <a:pt x="31" y="21"/>
                      <a:pt x="29" y="22"/>
                      <a:pt x="26" y="22"/>
                    </a:cubicBezTo>
                    <a:cubicBezTo>
                      <a:pt x="24" y="22"/>
                      <a:pt x="22" y="21"/>
                      <a:pt x="22" y="18"/>
                    </a:cubicBezTo>
                    <a:cubicBezTo>
                      <a:pt x="22" y="16"/>
                      <a:pt x="24" y="14"/>
                      <a:pt x="2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defTabSz="914400" eaLnBrk="0" fontAlgn="base" hangingPunct="0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48721" name="天启设计模板 盗取必究"/>
              <p:cNvSpPr>
                <a:spLocks noEditPoints="1"/>
              </p:cNvSpPr>
              <p:nvPr/>
            </p:nvSpPr>
            <p:spPr bwMode="auto">
              <a:xfrm>
                <a:off x="1835150" y="2309813"/>
                <a:ext cx="434975" cy="644525"/>
              </a:xfrm>
              <a:custGeom>
                <a:avLst/>
                <a:gdLst>
                  <a:gd name="T0" fmla="*/ 43 w 53"/>
                  <a:gd name="T1" fmla="*/ 0 h 78"/>
                  <a:gd name="T2" fmla="*/ 10 w 53"/>
                  <a:gd name="T3" fmla="*/ 0 h 78"/>
                  <a:gd name="T4" fmla="*/ 0 w 53"/>
                  <a:gd name="T5" fmla="*/ 9 h 78"/>
                  <a:gd name="T6" fmla="*/ 0 w 53"/>
                  <a:gd name="T7" fmla="*/ 78 h 78"/>
                  <a:gd name="T8" fmla="*/ 53 w 53"/>
                  <a:gd name="T9" fmla="*/ 78 h 78"/>
                  <a:gd name="T10" fmla="*/ 53 w 53"/>
                  <a:gd name="T11" fmla="*/ 9 h 78"/>
                  <a:gd name="T12" fmla="*/ 43 w 53"/>
                  <a:gd name="T13" fmla="*/ 0 h 78"/>
                  <a:gd name="T14" fmla="*/ 45 w 53"/>
                  <a:gd name="T15" fmla="*/ 33 h 78"/>
                  <a:gd name="T16" fmla="*/ 7 w 53"/>
                  <a:gd name="T17" fmla="*/ 33 h 78"/>
                  <a:gd name="T18" fmla="*/ 7 w 53"/>
                  <a:gd name="T19" fmla="*/ 24 h 78"/>
                  <a:gd name="T20" fmla="*/ 45 w 53"/>
                  <a:gd name="T21" fmla="*/ 24 h 78"/>
                  <a:gd name="T22" fmla="*/ 45 w 53"/>
                  <a:gd name="T23" fmla="*/ 33 h 78"/>
                  <a:gd name="T24" fmla="*/ 45 w 53"/>
                  <a:gd name="T25" fmla="*/ 16 h 78"/>
                  <a:gd name="T26" fmla="*/ 7 w 53"/>
                  <a:gd name="T27" fmla="*/ 16 h 78"/>
                  <a:gd name="T28" fmla="*/ 7 w 53"/>
                  <a:gd name="T29" fmla="*/ 8 h 78"/>
                  <a:gd name="T30" fmla="*/ 45 w 53"/>
                  <a:gd name="T31" fmla="*/ 8 h 78"/>
                  <a:gd name="T32" fmla="*/ 45 w 53"/>
                  <a:gd name="T33" fmla="*/ 1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78">
                    <a:moveTo>
                      <a:pt x="4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3" y="0"/>
                    </a:cubicBezTo>
                    <a:close/>
                    <a:moveTo>
                      <a:pt x="45" y="33"/>
                    </a:moveTo>
                    <a:cubicBezTo>
                      <a:pt x="7" y="33"/>
                      <a:pt x="7" y="33"/>
                      <a:pt x="7" y="3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45" y="24"/>
                      <a:pt x="45" y="24"/>
                      <a:pt x="45" y="24"/>
                    </a:cubicBezTo>
                    <a:lnTo>
                      <a:pt x="45" y="33"/>
                    </a:lnTo>
                    <a:close/>
                    <a:moveTo>
                      <a:pt x="45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45" y="8"/>
                      <a:pt x="45" y="8"/>
                      <a:pt x="45" y="8"/>
                    </a:cubicBez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defTabSz="914400" eaLnBrk="0" fontAlgn="base" hangingPunct="0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0" kumimoji="0" lang="zh-CN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48722" name="天启设计模板 盗取必究"/>
            <p:cNvSpPr>
              <a:spLocks noEditPoints="1"/>
            </p:cNvSpPr>
            <p:nvPr/>
          </p:nvSpPr>
          <p:spPr bwMode="auto">
            <a:xfrm>
              <a:off x="2234804" y="2413313"/>
              <a:ext cx="444068" cy="319224"/>
            </a:xfrm>
            <a:custGeom>
              <a:avLst/>
              <a:gdLst>
                <a:gd name="T0" fmla="*/ 111 w 139"/>
                <a:gd name="T1" fmla="*/ 37 h 100"/>
                <a:gd name="T2" fmla="*/ 102 w 139"/>
                <a:gd name="T3" fmla="*/ 46 h 100"/>
                <a:gd name="T4" fmla="*/ 105 w 139"/>
                <a:gd name="T5" fmla="*/ 54 h 100"/>
                <a:gd name="T6" fmla="*/ 88 w 139"/>
                <a:gd name="T7" fmla="*/ 81 h 100"/>
                <a:gd name="T8" fmla="*/ 90 w 139"/>
                <a:gd name="T9" fmla="*/ 82 h 100"/>
                <a:gd name="T10" fmla="*/ 101 w 139"/>
                <a:gd name="T11" fmla="*/ 72 h 100"/>
                <a:gd name="T12" fmla="*/ 96 w 139"/>
                <a:gd name="T13" fmla="*/ 100 h 100"/>
                <a:gd name="T14" fmla="*/ 105 w 139"/>
                <a:gd name="T15" fmla="*/ 100 h 100"/>
                <a:gd name="T16" fmla="*/ 111 w 139"/>
                <a:gd name="T17" fmla="*/ 88 h 100"/>
                <a:gd name="T18" fmla="*/ 118 w 139"/>
                <a:gd name="T19" fmla="*/ 100 h 100"/>
                <a:gd name="T20" fmla="*/ 127 w 139"/>
                <a:gd name="T21" fmla="*/ 100 h 100"/>
                <a:gd name="T22" fmla="*/ 122 w 139"/>
                <a:gd name="T23" fmla="*/ 72 h 100"/>
                <a:gd name="T24" fmla="*/ 133 w 139"/>
                <a:gd name="T25" fmla="*/ 82 h 100"/>
                <a:gd name="T26" fmla="*/ 135 w 139"/>
                <a:gd name="T27" fmla="*/ 81 h 100"/>
                <a:gd name="T28" fmla="*/ 118 w 139"/>
                <a:gd name="T29" fmla="*/ 54 h 100"/>
                <a:gd name="T30" fmla="*/ 121 w 139"/>
                <a:gd name="T31" fmla="*/ 46 h 100"/>
                <a:gd name="T32" fmla="*/ 111 w 139"/>
                <a:gd name="T33" fmla="*/ 37 h 100"/>
                <a:gd name="T34" fmla="*/ 43 w 139"/>
                <a:gd name="T35" fmla="*/ 0 h 100"/>
                <a:gd name="T36" fmla="*/ 27 w 139"/>
                <a:gd name="T37" fmla="*/ 15 h 100"/>
                <a:gd name="T38" fmla="*/ 33 w 139"/>
                <a:gd name="T39" fmla="*/ 27 h 100"/>
                <a:gd name="T40" fmla="*/ 5 w 139"/>
                <a:gd name="T41" fmla="*/ 70 h 100"/>
                <a:gd name="T42" fmla="*/ 9 w 139"/>
                <a:gd name="T43" fmla="*/ 71 h 100"/>
                <a:gd name="T44" fmla="*/ 26 w 139"/>
                <a:gd name="T45" fmla="*/ 56 h 100"/>
                <a:gd name="T46" fmla="*/ 18 w 139"/>
                <a:gd name="T47" fmla="*/ 100 h 100"/>
                <a:gd name="T48" fmla="*/ 32 w 139"/>
                <a:gd name="T49" fmla="*/ 100 h 100"/>
                <a:gd name="T50" fmla="*/ 43 w 139"/>
                <a:gd name="T51" fmla="*/ 82 h 100"/>
                <a:gd name="T52" fmla="*/ 53 w 139"/>
                <a:gd name="T53" fmla="*/ 100 h 100"/>
                <a:gd name="T54" fmla="*/ 68 w 139"/>
                <a:gd name="T55" fmla="*/ 100 h 100"/>
                <a:gd name="T56" fmla="*/ 60 w 139"/>
                <a:gd name="T57" fmla="*/ 56 h 100"/>
                <a:gd name="T58" fmla="*/ 77 w 139"/>
                <a:gd name="T59" fmla="*/ 71 h 100"/>
                <a:gd name="T60" fmla="*/ 80 w 139"/>
                <a:gd name="T61" fmla="*/ 70 h 100"/>
                <a:gd name="T62" fmla="*/ 53 w 139"/>
                <a:gd name="T63" fmla="*/ 27 h 100"/>
                <a:gd name="T64" fmla="*/ 58 w 139"/>
                <a:gd name="T65" fmla="*/ 15 h 100"/>
                <a:gd name="T66" fmla="*/ 43 w 139"/>
                <a:gd name="T6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100">
                  <a:moveTo>
                    <a:pt x="111" y="37"/>
                  </a:moveTo>
                  <a:cubicBezTo>
                    <a:pt x="106" y="37"/>
                    <a:pt x="102" y="41"/>
                    <a:pt x="102" y="46"/>
                  </a:cubicBezTo>
                  <a:cubicBezTo>
                    <a:pt x="102" y="49"/>
                    <a:pt x="103" y="52"/>
                    <a:pt x="105" y="54"/>
                  </a:cubicBezTo>
                  <a:cubicBezTo>
                    <a:pt x="95" y="57"/>
                    <a:pt x="84" y="78"/>
                    <a:pt x="88" y="81"/>
                  </a:cubicBezTo>
                  <a:cubicBezTo>
                    <a:pt x="88" y="82"/>
                    <a:pt x="89" y="82"/>
                    <a:pt x="90" y="82"/>
                  </a:cubicBezTo>
                  <a:cubicBezTo>
                    <a:pt x="93" y="82"/>
                    <a:pt x="97" y="77"/>
                    <a:pt x="101" y="72"/>
                  </a:cubicBezTo>
                  <a:cubicBezTo>
                    <a:pt x="98" y="81"/>
                    <a:pt x="97" y="91"/>
                    <a:pt x="96" y="100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95"/>
                    <a:pt x="108" y="88"/>
                    <a:pt x="111" y="88"/>
                  </a:cubicBezTo>
                  <a:cubicBezTo>
                    <a:pt x="115" y="88"/>
                    <a:pt x="118" y="95"/>
                    <a:pt x="118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91"/>
                    <a:pt x="124" y="81"/>
                    <a:pt x="122" y="72"/>
                  </a:cubicBezTo>
                  <a:cubicBezTo>
                    <a:pt x="125" y="77"/>
                    <a:pt x="130" y="82"/>
                    <a:pt x="133" y="82"/>
                  </a:cubicBezTo>
                  <a:cubicBezTo>
                    <a:pt x="134" y="82"/>
                    <a:pt x="134" y="82"/>
                    <a:pt x="135" y="81"/>
                  </a:cubicBezTo>
                  <a:cubicBezTo>
                    <a:pt x="139" y="78"/>
                    <a:pt x="128" y="57"/>
                    <a:pt x="118" y="54"/>
                  </a:cubicBezTo>
                  <a:cubicBezTo>
                    <a:pt x="120" y="52"/>
                    <a:pt x="121" y="49"/>
                    <a:pt x="121" y="46"/>
                  </a:cubicBezTo>
                  <a:cubicBezTo>
                    <a:pt x="121" y="41"/>
                    <a:pt x="117" y="37"/>
                    <a:pt x="111" y="37"/>
                  </a:cubicBezTo>
                  <a:moveTo>
                    <a:pt x="43" y="0"/>
                  </a:moveTo>
                  <a:cubicBezTo>
                    <a:pt x="34" y="0"/>
                    <a:pt x="27" y="7"/>
                    <a:pt x="27" y="15"/>
                  </a:cubicBezTo>
                  <a:cubicBezTo>
                    <a:pt x="27" y="20"/>
                    <a:pt x="30" y="24"/>
                    <a:pt x="33" y="27"/>
                  </a:cubicBezTo>
                  <a:cubicBezTo>
                    <a:pt x="17" y="33"/>
                    <a:pt x="0" y="64"/>
                    <a:pt x="5" y="70"/>
                  </a:cubicBezTo>
                  <a:cubicBezTo>
                    <a:pt x="6" y="71"/>
                    <a:pt x="7" y="71"/>
                    <a:pt x="9" y="71"/>
                  </a:cubicBezTo>
                  <a:cubicBezTo>
                    <a:pt x="14" y="71"/>
                    <a:pt x="21" y="63"/>
                    <a:pt x="26" y="56"/>
                  </a:cubicBezTo>
                  <a:cubicBezTo>
                    <a:pt x="22" y="70"/>
                    <a:pt x="19" y="86"/>
                    <a:pt x="18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92"/>
                    <a:pt x="37" y="82"/>
                    <a:pt x="43" y="82"/>
                  </a:cubicBezTo>
                  <a:cubicBezTo>
                    <a:pt x="48" y="82"/>
                    <a:pt x="53" y="92"/>
                    <a:pt x="5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6" y="86"/>
                    <a:pt x="63" y="70"/>
                    <a:pt x="60" y="56"/>
                  </a:cubicBezTo>
                  <a:cubicBezTo>
                    <a:pt x="65" y="63"/>
                    <a:pt x="72" y="71"/>
                    <a:pt x="77" y="71"/>
                  </a:cubicBezTo>
                  <a:cubicBezTo>
                    <a:pt x="78" y="71"/>
                    <a:pt x="79" y="71"/>
                    <a:pt x="80" y="70"/>
                  </a:cubicBezTo>
                  <a:cubicBezTo>
                    <a:pt x="86" y="64"/>
                    <a:pt x="68" y="33"/>
                    <a:pt x="53" y="27"/>
                  </a:cubicBezTo>
                  <a:cubicBezTo>
                    <a:pt x="56" y="24"/>
                    <a:pt x="58" y="20"/>
                    <a:pt x="58" y="15"/>
                  </a:cubicBezTo>
                  <a:cubicBezTo>
                    <a:pt x="58" y="7"/>
                    <a:pt x="51" y="0"/>
                    <a:pt x="43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0" fontAlgn="base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097168" name="图片 3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pic>
        <p:nvPicPr>
          <p:cNvPr id="2097169" name="图片 3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 flipH="1" flipV="1">
            <a:off x="9277714" y="5724667"/>
            <a:ext cx="2914286" cy="1133333"/>
          </a:xfrm>
          <a:prstGeom prst="rect"/>
        </p:spPr>
      </p:pic>
      <p:sp>
        <p:nvSpPr>
          <p:cNvPr id="1048869" name=""/>
          <p:cNvSpPr txBox="1"/>
          <p:nvPr/>
        </p:nvSpPr>
        <p:spPr>
          <a:xfrm>
            <a:off x="1582168" y="1010427"/>
            <a:ext cx="8104908" cy="47142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Administrator interfeysi: Django ishlab chiquvchilarga qo'shimcha kod yozmasdan ilova ma'lumotlarini boshqarish imkonini beruvchi intuitiv boshqaruv interfeysini taqdim etadi.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6200000">
            <a:off x="9016244" y="672358"/>
            <a:ext cx="3654864" cy="2310149"/>
          </a:xfrm>
          <a:prstGeom prst="rect"/>
        </p:spPr>
      </p:pic>
      <p:pic>
        <p:nvPicPr>
          <p:cNvPr id="2097173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0" y="0"/>
            <a:ext cx="2590921" cy="1007580"/>
          </a:xfrm>
          <a:prstGeom prst="rect"/>
        </p:spPr>
      </p:pic>
      <p:pic>
        <p:nvPicPr>
          <p:cNvPr id="2097174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 flipH="1" flipV="1">
            <a:off x="10007600" y="6008511"/>
            <a:ext cx="2184400" cy="849489"/>
          </a:xfrm>
          <a:prstGeom prst="rect"/>
        </p:spPr>
      </p:pic>
      <p:sp>
        <p:nvSpPr>
          <p:cNvPr id="1048870" name=""/>
          <p:cNvSpPr txBox="1"/>
          <p:nvPr/>
        </p:nvSpPr>
        <p:spPr>
          <a:xfrm>
            <a:off x="898236" y="1071879"/>
            <a:ext cx="9109363" cy="4714241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 loyihasini ishga tushirish SQL-dan foydalanmasdan Python-da ilovangizning butun ma'lumotlar modelini yaratishga imkon beradi. Ob'ektga aloqador xaritalash vositasidan (ORM) foydalanib, 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832"/>
          <a:stretch>
            <a:fillRect/>
          </a:stretch>
        </p:blipFill>
        <p:spPr>
          <a:xfrm>
            <a:off x="3759200" y="283"/>
            <a:ext cx="8432296" cy="6857433"/>
          </a:xfrm>
          <a:prstGeom prst="rect"/>
          <a:solidFill>
            <a:schemeClr val="bg1"/>
          </a:solidFill>
        </p:spPr>
      </p:pic>
      <p:pic>
        <p:nvPicPr>
          <p:cNvPr id="2097176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10800000">
            <a:off x="0" y="4619621"/>
            <a:ext cx="2504762" cy="2238095"/>
          </a:xfrm>
          <a:custGeom>
            <a:avLst/>
            <a:gdLst>
              <a:gd name="connsiteX0" fmla="*/ 2504762 w 2504762"/>
              <a:gd name="connsiteY0" fmla="*/ 2238095 h 2238095"/>
              <a:gd name="connsiteX1" fmla="*/ 701362 w 2504762"/>
              <a:gd name="connsiteY1" fmla="*/ 2238095 h 2238095"/>
              <a:gd name="connsiteX2" fmla="*/ 701362 w 2504762"/>
              <a:gd name="connsiteY2" fmla="*/ 1633343 h 2238095"/>
              <a:gd name="connsiteX3" fmla="*/ 532783 w 2504762"/>
              <a:gd name="connsiteY3" fmla="*/ 1464764 h 2238095"/>
              <a:gd name="connsiteX4" fmla="*/ 0 w 2504762"/>
              <a:gd name="connsiteY4" fmla="*/ 1464764 h 2238095"/>
              <a:gd name="connsiteX5" fmla="*/ 0 w 2504762"/>
              <a:gd name="connsiteY5" fmla="*/ 0 h 2238095"/>
              <a:gd name="connsiteX6" fmla="*/ 2504762 w 2504762"/>
              <a:gd name="connsiteY6" fmla="*/ 0 h 22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762" h="2238095">
                <a:moveTo>
                  <a:pt x="2504762" y="2238095"/>
                </a:moveTo>
                <a:lnTo>
                  <a:pt x="701362" y="2238095"/>
                </a:lnTo>
                <a:lnTo>
                  <a:pt x="701362" y="1633343"/>
                </a:lnTo>
                <a:cubicBezTo>
                  <a:pt x="701362" y="1540239"/>
                  <a:pt x="625887" y="1464764"/>
                  <a:pt x="532783" y="1464764"/>
                </a:cubicBezTo>
                <a:lnTo>
                  <a:pt x="0" y="1464764"/>
                </a:lnTo>
                <a:lnTo>
                  <a:pt x="0" y="0"/>
                </a:lnTo>
                <a:lnTo>
                  <a:pt x="2504762" y="0"/>
                </a:lnTo>
                <a:close/>
              </a:path>
            </a:pathLst>
          </a:custGeom>
        </p:spPr>
      </p:pic>
      <p:sp>
        <p:nvSpPr>
          <p:cNvPr id="1048871" name=""/>
          <p:cNvSpPr txBox="1"/>
          <p:nvPr/>
        </p:nvSpPr>
        <p:spPr>
          <a:xfrm>
            <a:off x="1252381" y="1024427"/>
            <a:ext cx="9239250" cy="47142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 to'liq Python muhitida ishlashni osonlashtirish uchun an'anaviy ma'lumotlar bazasi strukturasini Python sinflariga aylantiradi. Django-MySQL JSON ma'lumotlar turini va tegishli funktsiyalarni qo'llab-quvvatlaydi.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4" y="283"/>
            <a:ext cx="12190992" cy="6857433"/>
          </a:xfrm>
          <a:prstGeom prst="rect"/>
          <a:solidFill>
            <a:schemeClr val="bg1"/>
          </a:solidFill>
        </p:spPr>
      </p:pic>
      <p:sp>
        <p:nvSpPr>
          <p:cNvPr id="1048856" name=""/>
          <p:cNvSpPr txBox="1"/>
          <p:nvPr/>
        </p:nvSpPr>
        <p:spPr>
          <a:xfrm>
            <a:off x="1178443" y="596511"/>
            <a:ext cx="8113066" cy="1882140"/>
          </a:xfrm>
          <a:prstGeom prst="rect"/>
        </p:spPr>
        <p:txBody>
          <a:bodyPr rtlCol="0" wrap="square">
            <a:spAutoFit/>
          </a:bodyPr>
          <a:p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Mavzu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frameworki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uning imkoniyatlaridan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foydalanishni o'rganish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40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857" name=""/>
          <p:cNvSpPr txBox="1"/>
          <p:nvPr/>
        </p:nvSpPr>
        <p:spPr>
          <a:xfrm>
            <a:off x="4026727" y="2740660"/>
            <a:ext cx="4138545" cy="688339"/>
          </a:xfrm>
          <a:prstGeom prst="rect"/>
        </p:spPr>
        <p:txBody>
          <a:bodyPr rtlCol="0" wrap="square">
            <a:spAutoFit/>
          </a:bodyPr>
          <a:p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Reja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858" name=""/>
          <p:cNvSpPr txBox="1"/>
          <p:nvPr/>
        </p:nvSpPr>
        <p:spPr>
          <a:xfrm>
            <a:off x="1178442" y="3691008"/>
            <a:ext cx="7688771" cy="1285239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nima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?</a:t>
            </a:r>
            <a:endParaRPr b="1" sz="44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pPr indent="-514350" marL="514350">
              <a:buFont typeface="+mj-lt"/>
              <a:buAutoNum type="arabicPeriod" startAt="1"/>
            </a:pP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Djangoning asosiy maqsadi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000" i="1" lang="en-US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832"/>
          <a:stretch>
            <a:fillRect/>
          </a:stretch>
        </p:blipFill>
        <p:spPr>
          <a:xfrm>
            <a:off x="3759200" y="283"/>
            <a:ext cx="8432296" cy="6857433"/>
          </a:xfrm>
          <a:prstGeom prst="rect"/>
          <a:solidFill>
            <a:schemeClr val="bg1"/>
          </a:solidFill>
        </p:spPr>
      </p:pic>
      <p:pic>
        <p:nvPicPr>
          <p:cNvPr id="2097154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10800000">
            <a:off x="0" y="4619621"/>
            <a:ext cx="2504762" cy="2238095"/>
          </a:xfrm>
          <a:custGeom>
            <a:avLst/>
            <a:gdLst>
              <a:gd name="connsiteX0" fmla="*/ 2504762 w 2504762"/>
              <a:gd name="connsiteY0" fmla="*/ 2238095 h 2238095"/>
              <a:gd name="connsiteX1" fmla="*/ 701362 w 2504762"/>
              <a:gd name="connsiteY1" fmla="*/ 2238095 h 2238095"/>
              <a:gd name="connsiteX2" fmla="*/ 701362 w 2504762"/>
              <a:gd name="connsiteY2" fmla="*/ 1633343 h 2238095"/>
              <a:gd name="connsiteX3" fmla="*/ 532783 w 2504762"/>
              <a:gd name="connsiteY3" fmla="*/ 1464764 h 2238095"/>
              <a:gd name="connsiteX4" fmla="*/ 0 w 2504762"/>
              <a:gd name="connsiteY4" fmla="*/ 1464764 h 2238095"/>
              <a:gd name="connsiteX5" fmla="*/ 0 w 2504762"/>
              <a:gd name="connsiteY5" fmla="*/ 0 h 2238095"/>
              <a:gd name="connsiteX6" fmla="*/ 2504762 w 2504762"/>
              <a:gd name="connsiteY6" fmla="*/ 0 h 22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762" h="2238095">
                <a:moveTo>
                  <a:pt x="2504762" y="2238095"/>
                </a:moveTo>
                <a:lnTo>
                  <a:pt x="701362" y="2238095"/>
                </a:lnTo>
                <a:lnTo>
                  <a:pt x="701362" y="1633343"/>
                </a:lnTo>
                <a:cubicBezTo>
                  <a:pt x="701362" y="1540239"/>
                  <a:pt x="625887" y="1464764"/>
                  <a:pt x="532783" y="1464764"/>
                </a:cubicBezTo>
                <a:lnTo>
                  <a:pt x="0" y="1464764"/>
                </a:lnTo>
                <a:lnTo>
                  <a:pt x="0" y="0"/>
                </a:lnTo>
                <a:lnTo>
                  <a:pt x="2504762" y="0"/>
                </a:lnTo>
                <a:close/>
              </a:path>
            </a:pathLst>
          </a:custGeom>
        </p:spPr>
      </p:pic>
      <p:sp>
        <p:nvSpPr>
          <p:cNvPr id="1048859" name=""/>
          <p:cNvSpPr txBox="1"/>
          <p:nvPr/>
        </p:nvSpPr>
        <p:spPr>
          <a:xfrm>
            <a:off x="1252381" y="1303827"/>
            <a:ext cx="8771658" cy="4434841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 bepul va ochiq manbali, Python-ga asoslangan veb-ilovani ishlab chiqishni tezlashtirishi mumkin bo'lgan bepul, ochiq manbali freymvork. </a:t>
            </a:r>
            <a:endParaRPr b="1" sz="40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天启设计模板，盗取必究"/>
          <p:cNvSpPr/>
          <p:nvPr/>
        </p:nvSpPr>
        <p:spPr>
          <a:xfrm rot="5559">
            <a:off x="263242" y="350654"/>
            <a:ext cx="12165211" cy="6192605"/>
          </a:xfrm>
          <a:prstGeom prst="rect"/>
          <a:solidFill>
            <a:srgbClr val="FCE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lang="id-ID">
              <a:solidFill>
                <a:schemeClr val="l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773" name="天启设计模板，盗取必究"/>
          <p:cNvSpPr/>
          <p:nvPr/>
        </p:nvSpPr>
        <p:spPr>
          <a:xfrm>
            <a:off x="533460" y="681093"/>
            <a:ext cx="11650045" cy="5495813"/>
          </a:xfrm>
          <a:prstGeom prst="rect"/>
          <a:solidFill>
            <a:srgbClr val="9AC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lang="id-ID">
              <a:solidFill>
                <a:schemeClr val="l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097179" name="图片 2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590921" cy="1007580"/>
          </a:xfrm>
          <a:prstGeom prst="rect"/>
        </p:spPr>
      </p:pic>
      <p:pic>
        <p:nvPicPr>
          <p:cNvPr id="2097180" name="图片 2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 flipH="1" flipV="1">
            <a:off x="10007600" y="6008511"/>
            <a:ext cx="2184400" cy="849489"/>
          </a:xfrm>
          <a:prstGeom prst="rect"/>
        </p:spPr>
      </p:pic>
      <p:sp>
        <p:nvSpPr>
          <p:cNvPr id="1048860" name=""/>
          <p:cNvSpPr txBox="1"/>
          <p:nvPr/>
        </p:nvSpPr>
        <p:spPr>
          <a:xfrm>
            <a:off x="1948295" y="1648082"/>
            <a:ext cx="8624454" cy="3710940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 AQSHda 501(c)(3) notijorat tashkilot sifatida tashkil etilgan mustaqil tashkilot Django Software Foundation (DSF) tomonidan yuritiladi.</a:t>
            </a:r>
            <a:endParaRPr b="1" sz="44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832"/>
          <a:stretch>
            <a:fillRect/>
          </a:stretch>
        </p:blipFill>
        <p:spPr>
          <a:xfrm>
            <a:off x="3759200" y="283"/>
            <a:ext cx="8432296" cy="6857433"/>
          </a:xfrm>
          <a:prstGeom prst="rect"/>
          <a:solidFill>
            <a:schemeClr val="bg1"/>
          </a:solidFill>
        </p:spPr>
      </p:pic>
      <p:pic>
        <p:nvPicPr>
          <p:cNvPr id="2097156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10800000">
            <a:off x="0" y="4619621"/>
            <a:ext cx="2504762" cy="2238095"/>
          </a:xfrm>
          <a:custGeom>
            <a:avLst/>
            <a:gdLst>
              <a:gd name="connsiteX0" fmla="*/ 2504762 w 2504762"/>
              <a:gd name="connsiteY0" fmla="*/ 2238095 h 2238095"/>
              <a:gd name="connsiteX1" fmla="*/ 701362 w 2504762"/>
              <a:gd name="connsiteY1" fmla="*/ 2238095 h 2238095"/>
              <a:gd name="connsiteX2" fmla="*/ 701362 w 2504762"/>
              <a:gd name="connsiteY2" fmla="*/ 1633343 h 2238095"/>
              <a:gd name="connsiteX3" fmla="*/ 532783 w 2504762"/>
              <a:gd name="connsiteY3" fmla="*/ 1464764 h 2238095"/>
              <a:gd name="connsiteX4" fmla="*/ 0 w 2504762"/>
              <a:gd name="connsiteY4" fmla="*/ 1464764 h 2238095"/>
              <a:gd name="connsiteX5" fmla="*/ 0 w 2504762"/>
              <a:gd name="connsiteY5" fmla="*/ 0 h 2238095"/>
              <a:gd name="connsiteX6" fmla="*/ 2504762 w 2504762"/>
              <a:gd name="connsiteY6" fmla="*/ 0 h 22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762" h="2238095">
                <a:moveTo>
                  <a:pt x="2504762" y="2238095"/>
                </a:moveTo>
                <a:lnTo>
                  <a:pt x="701362" y="2238095"/>
                </a:lnTo>
                <a:lnTo>
                  <a:pt x="701362" y="1633343"/>
                </a:lnTo>
                <a:cubicBezTo>
                  <a:pt x="701362" y="1540239"/>
                  <a:pt x="625887" y="1464764"/>
                  <a:pt x="532783" y="1464764"/>
                </a:cubicBezTo>
                <a:lnTo>
                  <a:pt x="0" y="1464764"/>
                </a:lnTo>
                <a:lnTo>
                  <a:pt x="0" y="0"/>
                </a:lnTo>
                <a:lnTo>
                  <a:pt x="2504762" y="0"/>
                </a:lnTo>
                <a:close/>
              </a:path>
            </a:pathLst>
          </a:custGeom>
        </p:spPr>
      </p:pic>
      <p:sp>
        <p:nvSpPr>
          <p:cNvPr id="1048861" name=""/>
          <p:cNvSpPr txBox="1"/>
          <p:nvPr/>
        </p:nvSpPr>
        <p:spPr>
          <a:xfrm>
            <a:off x="1252380" y="741679"/>
            <a:ext cx="8581159" cy="53746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Djangoning asosiy maqsadi murakkab, ma'lumotlar bazasiga asoslangan veb-saytlarni yaratishni osonlashtirishdir. Freymvork komponentlarning qayta ishlatilishi va "ulanish imkoniyati", kamroq kod, past</a:t>
            </a:r>
            <a:endParaRPr b="1" sz="40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天启设计模板 盗取必究"/>
          <p:cNvSpPr/>
          <p:nvPr/>
        </p:nvSpPr>
        <p:spPr bwMode="auto">
          <a:xfrm>
            <a:off x="667406" y="1089906"/>
            <a:ext cx="10777560" cy="5766939"/>
          </a:xfrm>
          <a:custGeom>
            <a:avLst/>
            <a:gdLst>
              <a:gd name="T0" fmla="*/ 0 w 496"/>
              <a:gd name="T1" fmla="*/ 0 h 243"/>
              <a:gd name="T2" fmla="*/ 0 w 496"/>
              <a:gd name="T3" fmla="*/ 181 h 243"/>
              <a:gd name="T4" fmla="*/ 12 w 496"/>
              <a:gd name="T5" fmla="*/ 193 h 243"/>
              <a:gd name="T6" fmla="*/ 193 w 496"/>
              <a:gd name="T7" fmla="*/ 193 h 243"/>
              <a:gd name="T8" fmla="*/ 239 w 496"/>
              <a:gd name="T9" fmla="*/ 239 h 243"/>
              <a:gd name="T10" fmla="*/ 256 w 496"/>
              <a:gd name="T11" fmla="*/ 239 h 243"/>
              <a:gd name="T12" fmla="*/ 303 w 496"/>
              <a:gd name="T13" fmla="*/ 193 h 243"/>
              <a:gd name="T14" fmla="*/ 484 w 496"/>
              <a:gd name="T15" fmla="*/ 193 h 243"/>
              <a:gd name="T16" fmla="*/ 496 w 496"/>
              <a:gd name="T17" fmla="*/ 181 h 243"/>
              <a:gd name="T18" fmla="*/ 496 w 496"/>
              <a:gd name="T19" fmla="*/ 0 h 243"/>
              <a:gd name="T20" fmla="*/ 0 w 496"/>
              <a:gd name="T2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6" h="243">
                <a:moveTo>
                  <a:pt x="0" y="0"/>
                </a:move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3"/>
                  <a:pt x="12" y="193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239" y="239"/>
                  <a:pt x="239" y="239"/>
                  <a:pt x="239" y="239"/>
                </a:cubicBezTo>
                <a:cubicBezTo>
                  <a:pt x="244" y="243"/>
                  <a:pt x="252" y="243"/>
                  <a:pt x="256" y="239"/>
                </a:cubicBezTo>
                <a:cubicBezTo>
                  <a:pt x="303" y="193"/>
                  <a:pt x="303" y="193"/>
                  <a:pt x="303" y="193"/>
                </a:cubicBezTo>
                <a:cubicBezTo>
                  <a:pt x="484" y="193"/>
                  <a:pt x="484" y="193"/>
                  <a:pt x="484" y="193"/>
                </a:cubicBezTo>
                <a:cubicBezTo>
                  <a:pt x="491" y="193"/>
                  <a:pt x="496" y="187"/>
                  <a:pt x="496" y="181"/>
                </a:cubicBezTo>
                <a:cubicBezTo>
                  <a:pt x="496" y="0"/>
                  <a:pt x="496" y="0"/>
                  <a:pt x="4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CCA7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ctr"/>
            <a:endParaRPr altLang="en-US" sz="3200" lang="zh-CN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2" name="图片 3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pic>
        <p:nvPicPr>
          <p:cNvPr id="2097163" name="图片 3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 flipH="1" flipV="1">
            <a:off x="9277714" y="5724667"/>
            <a:ext cx="2914286" cy="1133333"/>
          </a:xfrm>
          <a:prstGeom prst="rect"/>
        </p:spPr>
      </p:pic>
      <p:sp>
        <p:nvSpPr>
          <p:cNvPr id="1048862" name=""/>
          <p:cNvSpPr txBox="1"/>
          <p:nvPr/>
        </p:nvSpPr>
        <p:spPr>
          <a:xfrm>
            <a:off x="1457142" y="1710566"/>
            <a:ext cx="9429750" cy="3393441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ulanish, tez rivojlanish va o'zingizni takrorlamang tamoyiliga urg'u beradi. Python hatto sozlamalar, fayllar va ma'lumotlar modellari uchun ham qo'llaniladi. </a:t>
            </a:r>
            <a:endParaRPr b="1" sz="44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sp>
        <p:nvSpPr>
          <p:cNvPr id="1048863" name=""/>
          <p:cNvSpPr txBox="1"/>
          <p:nvPr/>
        </p:nvSpPr>
        <p:spPr>
          <a:xfrm>
            <a:off x="1792431" y="1133332"/>
            <a:ext cx="9040090" cy="4053841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Django shuningdek, introspeksiya orqali dinamik ravishda yaratilgan va administrator modellari orqali sozlanadigan ixtiyoriy maʼmuriy yaratish, oʻqish, yangilash va oʻchirish interfeysini taqdim etadi.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832"/>
          <a:stretch>
            <a:fillRect/>
          </a:stretch>
        </p:blipFill>
        <p:spPr>
          <a:xfrm>
            <a:off x="3759200" y="283"/>
            <a:ext cx="8432296" cy="6857433"/>
          </a:xfrm>
          <a:prstGeom prst="rect"/>
          <a:solidFill>
            <a:schemeClr val="bg1"/>
          </a:solidFill>
        </p:spPr>
      </p:pic>
      <p:pic>
        <p:nvPicPr>
          <p:cNvPr id="2097161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 rot="10800000">
            <a:off x="0" y="4619621"/>
            <a:ext cx="2504762" cy="2238095"/>
          </a:xfrm>
          <a:custGeom>
            <a:avLst/>
            <a:gdLst>
              <a:gd name="connsiteX0" fmla="*/ 2504762 w 2504762"/>
              <a:gd name="connsiteY0" fmla="*/ 2238095 h 2238095"/>
              <a:gd name="connsiteX1" fmla="*/ 701362 w 2504762"/>
              <a:gd name="connsiteY1" fmla="*/ 2238095 h 2238095"/>
              <a:gd name="connsiteX2" fmla="*/ 701362 w 2504762"/>
              <a:gd name="connsiteY2" fmla="*/ 1633343 h 2238095"/>
              <a:gd name="connsiteX3" fmla="*/ 532783 w 2504762"/>
              <a:gd name="connsiteY3" fmla="*/ 1464764 h 2238095"/>
              <a:gd name="connsiteX4" fmla="*/ 0 w 2504762"/>
              <a:gd name="connsiteY4" fmla="*/ 1464764 h 2238095"/>
              <a:gd name="connsiteX5" fmla="*/ 0 w 2504762"/>
              <a:gd name="connsiteY5" fmla="*/ 0 h 2238095"/>
              <a:gd name="connsiteX6" fmla="*/ 2504762 w 2504762"/>
              <a:gd name="connsiteY6" fmla="*/ 0 h 22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762" h="2238095">
                <a:moveTo>
                  <a:pt x="2504762" y="2238095"/>
                </a:moveTo>
                <a:lnTo>
                  <a:pt x="701362" y="2238095"/>
                </a:lnTo>
                <a:lnTo>
                  <a:pt x="701362" y="1633343"/>
                </a:lnTo>
                <a:cubicBezTo>
                  <a:pt x="701362" y="1540239"/>
                  <a:pt x="625887" y="1464764"/>
                  <a:pt x="532783" y="1464764"/>
                </a:cubicBezTo>
                <a:lnTo>
                  <a:pt x="0" y="1464764"/>
                </a:lnTo>
                <a:lnTo>
                  <a:pt x="0" y="0"/>
                </a:lnTo>
                <a:lnTo>
                  <a:pt x="2504762" y="0"/>
                </a:lnTo>
                <a:close/>
              </a:path>
            </a:pathLst>
          </a:custGeom>
        </p:spPr>
      </p:pic>
      <p:sp>
        <p:nvSpPr>
          <p:cNvPr id="1048864" name=""/>
          <p:cNvSpPr txBox="1"/>
          <p:nvPr/>
        </p:nvSpPr>
        <p:spPr>
          <a:xfrm>
            <a:off x="1454727" y="995679"/>
            <a:ext cx="8676408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Masshtablilik va qayta foydalanish imkoniyati: Django kodni qayta ishlatish va modullikni targ'ib qiladi, bu esa dasturchilarga ularni qayta foydalanish mumkin bo'lgan modullar yoki ilovalarga bo'lish orqali kengaytiriladigan ilovalarni yaratishga imkon beradi.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800000">
            <a:off x="0" y="0"/>
            <a:ext cx="2914286" cy="1133333"/>
          </a:xfrm>
          <a:prstGeom prst="rect"/>
        </p:spPr>
      </p:pic>
      <p:pic>
        <p:nvPicPr>
          <p:cNvPr id="2097159" name="图片 2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45767" y="3422985"/>
            <a:ext cx="1926712" cy="2879620"/>
          </a:xfrm>
          <a:prstGeom prst="rect"/>
        </p:spPr>
      </p:pic>
      <p:sp>
        <p:nvSpPr>
          <p:cNvPr id="1048865" name=""/>
          <p:cNvSpPr txBox="1"/>
          <p:nvPr/>
        </p:nvSpPr>
        <p:spPr>
          <a:xfrm>
            <a:off x="1277648" y="839065"/>
            <a:ext cx="9317181" cy="5463539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0B05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ORM va ma'lumotlar bazasini abstraktsiya qilish: Django'ning Ob'ekt bilan bog'liq xaritalash (ORM) qatlami ma'lumotlar bazasini boshqarishning murakkabliklarini mavhumlashtiradi, bu esa dasturchilarga Python ob'ektlari va so'rovlari yordamida ma'lumotlar bazalari bilan ishlash imkonini beradi.</a:t>
            </a:r>
            <a:endParaRPr b="1" sz="2800" i="1" lang="uz-UZ-#Latn">
              <a:solidFill>
                <a:srgbClr val="00B05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s_qianhanru</cp:lastModifiedBy>
  <dcterms:created xsi:type="dcterms:W3CDTF">2019-09-04T22:28:00Z</dcterms:created>
  <dcterms:modified xsi:type="dcterms:W3CDTF">2025-05-14T07:59:46Z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  <property fmtid="{D5CDD505-2E9C-101B-9397-08002B2CF9AE}" pid="3" name="ICV">
    <vt:lpwstr>a6d4110e2eb8424ebef51fa2585769ad</vt:lpwstr>
  </property>
</Properties>
</file>