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type="screen16x9" cy="6858000" cx="12192000"/>
  <p:notesSz cx="6858000" cy="9144000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FontTx/>
      <a:buNone/>
      <a:defRPr baseline="0" b="0" i="0" kern="1200" u="none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B1E3"/>
    <a:srgbClr val="0090C5"/>
    <a:srgbClr val="4A4947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SorterView">
  <p:normalViewPr showOutlineIcons="0">
    <p:restoredLeft sz="15620"/>
    <p:restoredTop sz="94660"/>
  </p:normalViewPr>
  <p:slideViewPr>
    <p:cSldViewPr showGuides="1" snapToGrid="0">
      <p:cViewPr>
        <p:scale>
          <a:sx n="75" d="100"/>
          <a:sy n="75" d="100"/>
        </p:scale>
        <p:origin x="2064" y="1181"/>
      </p:cViewPr>
      <p:guideLst>
        <p:guide orient="horz" pos="2208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/>
      </p:grpSpPr>
      <p:sp>
        <p:nvSpPr>
          <p:cNvPr id="104871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1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altLang="en-US" lang="zh-CN" noProof="1" strike="noStrike"/>
          </a:p>
        </p:txBody>
      </p:sp>
      <p:sp>
        <p:nvSpPr>
          <p:cNvPr id="104871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1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altLang="en-US" lang="zh-CN" noProof="1" strike="noStrike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/>
      </p:grpSpPr>
      <p:sp>
        <p:nvSpPr>
          <p:cNvPr id="104870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0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altLang="en-US" lang="zh-CN" noProof="1" strike="noStrike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altLang="en-US" lang="zh-CN" noProof="1" strike="noStrike"/>
          </a:p>
        </p:txBody>
      </p:sp>
      <p:sp>
        <p:nvSpPr>
          <p:cNvPr id="1048708" name="幻灯片图像占位符 3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0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/>
          <a:p>
            <a:pPr lvl="0"/>
            <a:r>
              <a:rPr altLang="en-US" lang="zh-CN"/>
              <a:t>Click to edit Master text style</a:t>
            </a:r>
            <a:endParaRPr altLang="en-US" lang="zh-CN"/>
          </a:p>
          <a:p>
            <a:pPr indent="0" lvl="1"/>
            <a:r>
              <a:rPr altLang="en-US" lang="zh-CN"/>
              <a:t>Second level</a:t>
            </a:r>
            <a:endParaRPr altLang="en-US" lang="zh-CN"/>
          </a:p>
          <a:p>
            <a:pPr indent="0" lvl="2"/>
            <a:r>
              <a:rPr altLang="en-US" lang="zh-CN"/>
              <a:t>Third level</a:t>
            </a:r>
            <a:endParaRPr altLang="en-US" lang="zh-CN"/>
          </a:p>
          <a:p>
            <a:pPr indent="0" lvl="3"/>
            <a:r>
              <a:rPr altLang="en-US" lang="zh-CN"/>
              <a:t>Fourth level</a:t>
            </a:r>
            <a:endParaRPr altLang="en-US" lang="zh-CN"/>
          </a:p>
          <a:p>
            <a:pPr indent="0" lvl="4"/>
            <a:r>
              <a:rPr altLang="en-US" lang="zh-CN"/>
              <a:t>Fifth level</a:t>
            </a:r>
            <a:endParaRPr altLang="en-US" lang="zh-CN"/>
          </a:p>
        </p:txBody>
      </p:sp>
      <p:sp>
        <p:nvSpPr>
          <p:cNvPr id="104871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altLang="en-US" lang="zh-CN" noProof="1" strike="noStrike"/>
          </a:p>
        </p:txBody>
      </p:sp>
      <p:sp>
        <p:nvSpPr>
          <p:cNvPr id="104871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altLang="en-US" lang="zh-CN" noProof="1" strike="noStrike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altLang="en-US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altLang="en-US" lang="zh-CN" noProof="1" strike="noStrike"/>
              <a:t>Click to edit Master title style</a:t>
            </a:r>
            <a:endParaRPr altLang="en-US" lang="zh-CN" noProof="1" strike="noStrike"/>
          </a:p>
        </p:txBody>
      </p:sp>
      <p:sp>
        <p:nvSpPr>
          <p:cNvPr id="104859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pPr fontAlgn="auto"/>
            <a:r>
              <a:rPr altLang="en-US" lang="zh-CN" noProof="1" strike="noStrike"/>
              <a:t>Click to edit Master title style</a:t>
            </a:r>
            <a:endParaRPr altLang="en-US" lang="zh-CN" noProof="1" strike="noStrike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B2528DD-0755-41F3-A472-C0D4F252D257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altLang="en-US" lang="zh-CN" noProof="1" strike="noStrike"/>
              <a:t>Click to edit Master title style</a:t>
            </a:r>
            <a:endParaRPr altLang="en-US" lang="zh-CN" noProof="1" strike="noStrike"/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fontAlgn="auto" lvl="0"/>
            <a:r>
              <a:rPr altLang="en-US" lang="zh-CN" noProof="1" strike="noStrike" smtClean="0"/>
              <a:t>Click to edit Master text style</a:t>
            </a:r>
            <a:endParaRPr altLang="en-US" lang="zh-CN" noProof="1" strike="noStrike" smtClean="0"/>
          </a:p>
          <a:p>
            <a:pPr fontAlgn="auto" lvl="1"/>
            <a:r>
              <a:rPr altLang="en-US" lang="zh-CN" noProof="1" strike="noStrike" smtClean="0"/>
              <a:t>Second level</a:t>
            </a:r>
            <a:endParaRPr altLang="en-US" lang="zh-CN" noProof="1" strike="noStrike" smtClean="0"/>
          </a:p>
          <a:p>
            <a:pPr fontAlgn="auto" lvl="2"/>
            <a:r>
              <a:rPr altLang="en-US" lang="zh-CN" noProof="1" strike="noStrike" smtClean="0"/>
              <a:t>Third level</a:t>
            </a:r>
            <a:endParaRPr altLang="en-US" lang="zh-CN" noProof="1" strike="noStrike" smtClean="0"/>
          </a:p>
          <a:p>
            <a:pPr fontAlgn="auto" lvl="3"/>
            <a:r>
              <a:rPr altLang="en-US" lang="zh-CN" noProof="1" strike="noStrike" smtClean="0"/>
              <a:t>Fourth level</a:t>
            </a:r>
            <a:endParaRPr altLang="en-US" lang="zh-CN" noProof="1" strike="noStrike" smtClean="0"/>
          </a:p>
          <a:p>
            <a:pPr fontAlgn="auto" lvl="4"/>
            <a:r>
              <a:rPr altLang="en-US" lang="zh-CN" noProof="1" strike="noStrike"/>
              <a:t>Fifth level</a:t>
            </a:r>
            <a:endParaRPr altLang="en-US" lang="zh-CN" noProof="1" strike="noStrike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B2528DD-0755-41F3-A472-C0D4F252D257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/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Click to edit Master title style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Click to edit Master text style</a:t>
            </a:r>
            <a:endParaRPr altLang="en-US" dirty="0" lang="zh-CN"/>
          </a:p>
          <a:p>
            <a:pPr indent="-228600" lvl="1"/>
            <a:r>
              <a:rPr altLang="en-US" dirty="0" lang="zh-CN"/>
              <a:t>Second level</a:t>
            </a:r>
            <a:endParaRPr altLang="en-US" dirty="0" lang="zh-CN"/>
          </a:p>
          <a:p>
            <a:pPr indent="-228600" lvl="2"/>
            <a:r>
              <a:rPr altLang="en-US" dirty="0" lang="zh-CN"/>
              <a:t>Third level</a:t>
            </a:r>
            <a:endParaRPr altLang="en-US" dirty="0" lang="zh-CN"/>
          </a:p>
          <a:p>
            <a:pPr indent="-228600" lvl="3"/>
            <a:r>
              <a:rPr altLang="en-US" dirty="0" lang="zh-CN"/>
              <a:t>Fourth level</a:t>
            </a:r>
            <a:endParaRPr altLang="en-US" dirty="0" lang="zh-CN"/>
          </a:p>
          <a:p>
            <a:pPr indent="-228600" lvl="4"/>
            <a:r>
              <a:rPr altLang="en-US" dirty="0" lang="zh-CN"/>
              <a:t>Fifth level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B2528DD-0755-41F3-A472-C0D4F252D257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/>
      </p:grpSpPr>
      <p:sp>
        <p:nvSpPr>
          <p:cNvPr id="1048586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34"/>
          <p:cNvGrpSpPr/>
          <p:nvPr/>
        </p:nvGrpSpPr>
        <p:grpSpPr>
          <a:xfrm>
            <a:off x="0" y="249831"/>
            <a:ext cx="11956712" cy="6358339"/>
            <a:chOff x="2790186" y="1624044"/>
            <a:chExt cx="1843548" cy="2670810"/>
          </a:xfrm>
        </p:grpSpPr>
        <p:sp>
          <p:nvSpPr>
            <p:cNvPr id="1048587" name="Rectangle 8"/>
            <p:cNvSpPr/>
            <p:nvPr/>
          </p:nvSpPr>
          <p:spPr>
            <a:xfrm>
              <a:off x="2790186" y="1780254"/>
              <a:ext cx="1843548" cy="2514600"/>
            </a:xfrm>
            <a:prstGeom prst="rect"/>
            <a:solidFill>
              <a:sysClr lastClr="FFFFFF" val="window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121729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3190" i="0" kern="0" kumimoji="0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9" name="Group 11"/>
            <p:cNvGrpSpPr/>
            <p:nvPr/>
          </p:nvGrpSpPr>
          <p:grpSpPr>
            <a:xfrm>
              <a:off x="3149985" y="1624044"/>
              <a:ext cx="1123950" cy="746637"/>
              <a:chOff x="2645799" y="1958340"/>
              <a:chExt cx="1123950" cy="746637"/>
            </a:xfrm>
          </p:grpSpPr>
          <p:sp>
            <p:nvSpPr>
              <p:cNvPr id="1048588" name="Trapezoid 10"/>
              <p:cNvSpPr/>
              <p:nvPr/>
            </p:nvSpPr>
            <p:spPr>
              <a:xfrm>
                <a:off x="2645799" y="1958975"/>
                <a:ext cx="1123950" cy="156210"/>
              </a:xfrm>
              <a:prstGeom prst="trapezoid">
                <a:avLst>
                  <a:gd name="adj" fmla="val 67927"/>
                </a:avLst>
              </a:prstGeom>
              <a:solidFill>
                <a:schemeClr val="tx2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 rtlCol="0"/>
              <a:p>
                <a:pPr algn="ctr" defTabSz="121729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3190" i="0" kern="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589" name="Pentagon 9"/>
              <p:cNvSpPr/>
              <p:nvPr/>
            </p:nvSpPr>
            <p:spPr>
              <a:xfrm rot="5400000">
                <a:off x="2834450" y="1874452"/>
                <a:ext cx="746637" cy="914400"/>
              </a:xfrm>
              <a:prstGeom prst="homePlate">
                <a:avLst>
                  <a:gd name="adj" fmla="val 31720"/>
                </a:avLst>
              </a:prstGeom>
              <a:solidFill>
                <a:srgbClr val="00B1E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 rtlCol="0"/>
              <a:p>
                <a:pPr algn="ctr" defTabSz="121729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3190" i="0" kern="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8590" name=""/>
          <p:cNvSpPr txBox="1"/>
          <p:nvPr/>
        </p:nvSpPr>
        <p:spPr>
          <a:xfrm>
            <a:off x="1240665" y="2027316"/>
            <a:ext cx="9710669" cy="3710941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Shahrisabz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davlat pedagogika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instituti MI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yo'nalishi 302-guruh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talabasi Turayeva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Nozimaning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veb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texnologiyalari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fanidan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tayyorlagan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mustaqil ishi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.</a:t>
            </a:r>
            <a:r>
              <a:rPr altLang="uz" b="1" sz="4800" i="1" lang="en-US" u="none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endParaRPr b="1" sz="4800" i="1" lang="uz-UZ-#Latn" u="none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/>
      </p:grpSpPr>
      <p:sp>
        <p:nvSpPr>
          <p:cNvPr id="1048648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9" name="AutoShape 7"/>
          <p:cNvSpPr>
            <a:spLocks noChangeAspect="1" noChangeArrowheads="1" noTextEdit="1"/>
          </p:cNvSpPr>
          <p:nvPr/>
        </p:nvSpPr>
        <p:spPr bwMode="gray">
          <a:xfrm>
            <a:off x="3898900" y="2962275"/>
            <a:ext cx="909638" cy="1244600"/>
          </a:xfrm>
          <a:prstGeom prst="rect"/>
          <a:noFill/>
          <a:ln>
            <a:noFill/>
          </a:ln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0" kumimoji="0" lang="zh-CN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0" name="Oval 6"/>
          <p:cNvSpPr>
            <a:spLocks noChangeArrowheads="1"/>
          </p:cNvSpPr>
          <p:nvPr/>
        </p:nvSpPr>
        <p:spPr bwMode="gray">
          <a:xfrm>
            <a:off x="1166813" y="1995488"/>
            <a:ext cx="3700463" cy="3700463"/>
          </a:xfrm>
          <a:prstGeom prst="ellipse"/>
          <a:solidFill>
            <a:sysClr lastClr="000000" val="windowText">
              <a:lumMod val="75000"/>
              <a:lumOff val="25000"/>
            </a:sysClr>
          </a:solidFill>
          <a:ln w="9525">
            <a:round/>
          </a:ln>
          <a:scene3d>
            <a:camera prst="legacyPerspectiveTop"/>
            <a:lightRig dir="t" rig="legacyFlat4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 z="0"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1" name="Oval 7"/>
          <p:cNvSpPr>
            <a:spLocks noChangeArrowheads="1"/>
          </p:cNvSpPr>
          <p:nvPr/>
        </p:nvSpPr>
        <p:spPr bwMode="gray">
          <a:xfrm>
            <a:off x="1201738" y="1995488"/>
            <a:ext cx="3652838" cy="3652838"/>
          </a:xfrm>
          <a:prstGeom prst="ellipse"/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2700000" scaled="1"/>
          </a:gradFill>
          <a:ln>
            <a:noFill/>
          </a:ln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2" name="Oval 8"/>
          <p:cNvSpPr>
            <a:spLocks noChangeArrowheads="1"/>
          </p:cNvSpPr>
          <p:nvPr/>
        </p:nvSpPr>
        <p:spPr bwMode="gray">
          <a:xfrm>
            <a:off x="1474788" y="2419350"/>
            <a:ext cx="3105150" cy="3105150"/>
          </a:xfrm>
          <a:prstGeom prst="ellipse"/>
          <a:gradFill rotWithShape="1">
            <a:gsLst>
              <a:gs pos="0">
                <a:srgbClr val="9F9F9F"/>
              </a:gs>
              <a:gs pos="100000">
                <a:srgbClr val="E4E4E4"/>
              </a:gs>
            </a:gsLst>
            <a:lin ang="2700000" scaled="1"/>
          </a:gradFill>
          <a:ln w="19050">
            <a:solidFill>
              <a:srgbClr val="FFFFFF"/>
            </a:solidFill>
            <a:round/>
          </a:ln>
        </p:spPr>
        <p:txBody>
          <a:bodyPr anchor="ctr" wrap="non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3" name="Oval 9"/>
          <p:cNvSpPr>
            <a:spLocks noChangeArrowheads="1"/>
          </p:cNvSpPr>
          <p:nvPr/>
        </p:nvSpPr>
        <p:spPr bwMode="gray">
          <a:xfrm>
            <a:off x="1795463" y="2740025"/>
            <a:ext cx="2465388" cy="2465388"/>
          </a:xfrm>
          <a:prstGeom prst="ellipse"/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2700000" scaled="1"/>
          </a:gradFill>
          <a:ln w="19050">
            <a:solidFill>
              <a:srgbClr val="FFFFFF"/>
            </a:solidFill>
            <a:round/>
          </a:ln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4" name="Oval 10"/>
          <p:cNvSpPr>
            <a:spLocks noChangeArrowheads="1"/>
          </p:cNvSpPr>
          <p:nvPr/>
        </p:nvSpPr>
        <p:spPr bwMode="gray">
          <a:xfrm>
            <a:off x="2103438" y="3048000"/>
            <a:ext cx="1847850" cy="1847850"/>
          </a:xfrm>
          <a:prstGeom prst="ellipse"/>
          <a:gradFill rotWithShape="1">
            <a:gsLst>
              <a:gs pos="0">
                <a:srgbClr val="333333"/>
              </a:gs>
              <a:gs pos="100000">
                <a:srgbClr val="B1B1B1"/>
              </a:gs>
            </a:gsLst>
            <a:lin ang="2700000" scaled="1"/>
          </a:gradFill>
          <a:ln w="19050">
            <a:solidFill>
              <a:srgbClr val="FFFFFF"/>
            </a:solidFill>
            <a:round/>
          </a:ln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5" name="Oval 11"/>
          <p:cNvSpPr>
            <a:spLocks noChangeArrowheads="1"/>
          </p:cNvSpPr>
          <p:nvPr/>
        </p:nvSpPr>
        <p:spPr bwMode="gray">
          <a:xfrm>
            <a:off x="2395538" y="3340100"/>
            <a:ext cx="1266825" cy="1263650"/>
          </a:xfrm>
          <a:prstGeom prst="ellipse"/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2700000" scaled="1"/>
          </a:gradFill>
          <a:ln w="19050">
            <a:solidFill>
              <a:srgbClr val="FFFFFF"/>
            </a:solidFill>
            <a:round/>
          </a:ln>
        </p:spPr>
        <p:txBody>
          <a:bodyPr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zh-CN" baseline="0" b="0" cap="none" sz="1800" i="0" kern="0" kumimoji="0" lang="en-GB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6" name="Oval 12"/>
          <p:cNvSpPr/>
          <p:nvPr/>
        </p:nvSpPr>
        <p:spPr>
          <a:xfrm flipV="1">
            <a:off x="2647950" y="3592513"/>
            <a:ext cx="762000" cy="760412"/>
          </a:xfrm>
          <a:prstGeom prst="ellipse"/>
          <a:solidFill>
            <a:srgbClr val="5B9BD5"/>
          </a:solidFill>
          <a:ln w="9525" cap="flat" cmpd="sng">
            <a:solidFill>
              <a:srgbClr val="E2E2E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rot="10800000"/>
          <a:p>
            <a:endParaRPr altLang="zh-CN" dirty="0" lang="en-GB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48657" name="Text Box 67"/>
          <p:cNvSpPr txBox="1"/>
          <p:nvPr/>
        </p:nvSpPr>
        <p:spPr>
          <a:xfrm>
            <a:off x="2922588" y="2116138"/>
            <a:ext cx="238125" cy="257175"/>
          </a:xfrm>
          <a:prstGeom prst="rect"/>
          <a:noFill/>
          <a:ln w="9525">
            <a:noFill/>
          </a:ln>
        </p:spPr>
        <p:txBody>
          <a:bodyPr anchor="ctr" anchorCtr="0" wrap="none"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altLang="zh-CN" dirty="0" sz="2000" lang="en-GB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altLang="zh-CN" dirty="0" sz="2000" lang="en-GB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48658" name="Text Box 67"/>
          <p:cNvSpPr txBox="1">
            <a:spLocks noChangeArrowheads="1"/>
          </p:cNvSpPr>
          <p:nvPr/>
        </p:nvSpPr>
        <p:spPr bwMode="gray">
          <a:xfrm>
            <a:off x="2922588" y="2468563"/>
            <a:ext cx="238125" cy="257175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auto" hangingPunct="0" indent="0" latinLnBrk="0" lvl="0" marL="0" marR="0" rtl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sz="1800" i="0" kern="0" kumimoji="0" lang="en-GB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2</a:t>
            </a:r>
            <a:endParaRPr altLang="zh-CN" baseline="0" b="0" cap="none" sz="1800" i="0" kern="0" kumimoji="0" lang="en-GB" noProof="0" normalizeH="0" spc="0" strike="noStrike" u="none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  <p:sp>
        <p:nvSpPr>
          <p:cNvPr id="1048659" name="Text Box 67"/>
          <p:cNvSpPr txBox="1"/>
          <p:nvPr/>
        </p:nvSpPr>
        <p:spPr>
          <a:xfrm>
            <a:off x="2922588" y="2773363"/>
            <a:ext cx="238125" cy="257175"/>
          </a:xfrm>
          <a:prstGeom prst="rect"/>
          <a:noFill/>
          <a:ln w="9525">
            <a:noFill/>
          </a:ln>
        </p:spPr>
        <p:txBody>
          <a:bodyPr anchor="ctr" anchorCtr="0" wrap="none"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altLang="zh-CN" dirty="0" lang="en-GB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altLang="zh-CN" dirty="0" lang="en-GB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48660" name="Text Box 67"/>
          <p:cNvSpPr txBox="1">
            <a:spLocks noChangeArrowheads="1"/>
          </p:cNvSpPr>
          <p:nvPr/>
        </p:nvSpPr>
        <p:spPr bwMode="gray">
          <a:xfrm>
            <a:off x="2922588" y="3087688"/>
            <a:ext cx="238125" cy="257175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auto" hangingPunct="0" indent="0" latinLnBrk="0" lvl="0" marL="0" marR="0" rtl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sz="1800" i="0" kern="0" kumimoji="0" lang="en-GB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4</a:t>
            </a:r>
            <a:endParaRPr altLang="zh-CN" baseline="0" b="0" cap="none" sz="1800" i="0" kern="0" kumimoji="0" lang="en-GB" noProof="0" normalizeH="0" spc="0" strike="noStrike" u="none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  <p:sp>
        <p:nvSpPr>
          <p:cNvPr id="1048661" name="Text Box 67"/>
          <p:cNvSpPr txBox="1"/>
          <p:nvPr/>
        </p:nvSpPr>
        <p:spPr>
          <a:xfrm>
            <a:off x="2922588" y="3363913"/>
            <a:ext cx="238125" cy="257175"/>
          </a:xfrm>
          <a:prstGeom prst="rect"/>
          <a:noFill/>
          <a:ln w="9525">
            <a:noFill/>
          </a:ln>
        </p:spPr>
        <p:txBody>
          <a:bodyPr anchor="ctr" anchorCtr="0" wrap="none"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altLang="zh-CN" dirty="0" lang="en-GB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altLang="zh-CN" dirty="0" lang="en-GB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48662" name="Text Box 67"/>
          <p:cNvSpPr txBox="1">
            <a:spLocks noChangeArrowheads="1"/>
          </p:cNvSpPr>
          <p:nvPr/>
        </p:nvSpPr>
        <p:spPr bwMode="gray">
          <a:xfrm>
            <a:off x="2922588" y="3690938"/>
            <a:ext cx="238125" cy="257175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0" fontAlgn="auto" hangingPunct="0" indent="0" latinLnBrk="0" lvl="0" marL="0" marR="0" rtl="0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sz="1800" i="0" kern="0" kumimoji="0" lang="en-GB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ea"/>
              </a:rPr>
              <a:t>6</a:t>
            </a:r>
            <a:endParaRPr altLang="zh-CN" baseline="0" b="0" cap="none" sz="1800" i="0" kern="0" kumimoji="0" lang="en-GB" noProof="0" normalizeH="0" spc="0" strike="noStrike" u="none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+mn-ea"/>
            </a:endParaRPr>
          </a:p>
        </p:txBody>
      </p:sp>
      <p:grpSp>
        <p:nvGrpSpPr>
          <p:cNvPr id="47" name="Group 155"/>
          <p:cNvGrpSpPr/>
          <p:nvPr/>
        </p:nvGrpSpPr>
        <p:grpSpPr>
          <a:xfrm>
            <a:off x="3067050" y="3221038"/>
            <a:ext cx="1698625" cy="1157287"/>
            <a:chOff x="1512" y="1828"/>
            <a:chExt cx="3464" cy="2361"/>
          </a:xfrm>
        </p:grpSpPr>
        <p:grpSp>
          <p:nvGrpSpPr>
            <p:cNvPr id="48" name="Group 139"/>
            <p:cNvGrpSpPr/>
            <p:nvPr/>
          </p:nvGrpSpPr>
          <p:grpSpPr>
            <a:xfrm>
              <a:off x="1967" y="1830"/>
              <a:ext cx="3013" cy="2361"/>
              <a:chOff x="1553" y="1691"/>
              <a:chExt cx="1042" cy="817"/>
            </a:xfrm>
          </p:grpSpPr>
          <p:sp>
            <p:nvSpPr>
              <p:cNvPr id="1048663" name="Freeform 71"/>
              <p:cNvSpPr/>
              <p:nvPr/>
            </p:nvSpPr>
            <p:spPr>
              <a:xfrm rot="7522397">
                <a:off x="1597" y="1910"/>
                <a:ext cx="455" cy="558"/>
              </a:xfrm>
              <a:custGeom>
                <a:avLst/>
                <a:ahLst/>
                <a:cxnLst>
                  <a:cxn ang="0">
                    <a:pos x="2954" y="1641"/>
                  </a:cxn>
                  <a:cxn ang="0">
                    <a:pos x="2036" y="1079"/>
                  </a:cxn>
                  <a:cxn ang="0">
                    <a:pos x="209" y="220"/>
                  </a:cxn>
                  <a:cxn ang="0">
                    <a:pos x="209" y="437"/>
                  </a:cxn>
                  <a:cxn ang="0">
                    <a:pos x="1389" y="1412"/>
                  </a:cxn>
                  <a:cxn ang="0">
                    <a:pos x="2300" y="1953"/>
                  </a:cxn>
                  <a:cxn ang="0">
                    <a:pos x="3151" y="2298"/>
                  </a:cxn>
                  <a:cxn ang="0">
                    <a:pos x="3528" y="2115"/>
                  </a:cxn>
                  <a:cxn ang="0">
                    <a:pos x="2954" y="1641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60B"/>
                  </a:gs>
                  <a:gs pos="100000">
                    <a:srgbClr val="0061B2"/>
                  </a:gs>
                </a:gsLst>
                <a:lin ang="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64" name="Freeform 72"/>
              <p:cNvSpPr/>
              <p:nvPr/>
            </p:nvSpPr>
            <p:spPr>
              <a:xfrm rot="7522397">
                <a:off x="1853" y="1762"/>
                <a:ext cx="625" cy="468"/>
              </a:xfrm>
              <a:custGeom>
                <a:avLst/>
                <a:ahLst/>
                <a:cxnLst>
                  <a:cxn ang="0">
                    <a:pos x="1945" y="0"/>
                  </a:cxn>
                  <a:cxn ang="0">
                    <a:pos x="245" y="254"/>
                  </a:cxn>
                  <a:cxn ang="0">
                    <a:pos x="4195" y="1906"/>
                  </a:cxn>
                  <a:cxn ang="0">
                    <a:pos x="4867" y="1587"/>
                  </a:cxn>
                  <a:cxn ang="0">
                    <a:pos x="1945" y="0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5B9BD5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65" name="Freeform 73"/>
              <p:cNvSpPr/>
              <p:nvPr/>
            </p:nvSpPr>
            <p:spPr>
              <a:xfrm rot="7522397">
                <a:off x="1991" y="1904"/>
                <a:ext cx="477" cy="716"/>
              </a:xfrm>
              <a:custGeom>
                <a:avLst/>
                <a:ahLst/>
                <a:cxnLst>
                  <a:cxn ang="0">
                    <a:pos x="1206" y="35"/>
                  </a:cxn>
                  <a:cxn ang="0">
                    <a:pos x="0" y="1339"/>
                  </a:cxn>
                  <a:cxn ang="0">
                    <a:pos x="2879" y="2932"/>
                  </a:cxn>
                  <a:cxn ang="0">
                    <a:pos x="3653" y="2213"/>
                  </a:cxn>
                  <a:cxn ang="0">
                    <a:pos x="1206" y="35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lnTo>
                      <a:pt x="126" y="5"/>
                    </a:lnTo>
                    <a:close/>
                  </a:path>
                </a:pathLst>
              </a:custGeom>
              <a:solidFill>
                <a:srgbClr val="5B9BD5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66" name="Freeform 74"/>
              <p:cNvSpPr/>
              <p:nvPr/>
            </p:nvSpPr>
            <p:spPr>
              <a:xfrm rot="7522397">
                <a:off x="1867" y="1786"/>
                <a:ext cx="374" cy="569"/>
              </a:xfrm>
              <a:custGeom>
                <a:avLst/>
                <a:ahLst/>
                <a:cxnLst>
                  <a:cxn ang="0">
                    <a:pos x="0" y="0"/>
                  </a:cxn>
                  <a:cxn ang="0">
                    <a:pos x="401" y="1390"/>
                  </a:cxn>
                  <a:cxn ang="0">
                    <a:pos x="2616" y="2305"/>
                  </a:cxn>
                  <a:cxn ang="0">
                    <a:pos x="2903" y="1570"/>
                  </a:cxn>
                  <a:cxn ang="0">
                    <a:pos x="0" y="0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4E79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67" name="Freeform 75"/>
              <p:cNvSpPr/>
              <p:nvPr/>
            </p:nvSpPr>
            <p:spPr>
              <a:xfrm rot="7522397">
                <a:off x="1827" y="1984"/>
                <a:ext cx="542" cy="433"/>
              </a:xfrm>
              <a:custGeom>
                <a:avLst/>
                <a:ahLst/>
                <a:cxnLst>
                  <a:cxn ang="0">
                    <a:pos x="0" y="187"/>
                  </a:cxn>
                  <a:cxn ang="0">
                    <a:pos x="2665" y="180"/>
                  </a:cxn>
                  <a:cxn ang="0">
                    <a:pos x="4138" y="1520"/>
                  </a:cxn>
                  <a:cxn ang="0">
                    <a:pos x="2855" y="1791"/>
                  </a:cxn>
                  <a:cxn ang="0">
                    <a:pos x="0" y="187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2E75B6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49" name="Group 76"/>
            <p:cNvGrpSpPr/>
            <p:nvPr/>
          </p:nvGrpSpPr>
          <p:grpSpPr>
            <a:xfrm rot="-2999493">
              <a:off x="1520" y="3108"/>
              <a:ext cx="471" cy="472"/>
              <a:chOff x="3097" y="1092"/>
              <a:chExt cx="141" cy="122"/>
            </a:xfrm>
          </p:grpSpPr>
          <p:sp>
            <p:nvSpPr>
              <p:cNvPr id="1048668" name="Freeform 77"/>
              <p:cNvSpPr/>
              <p:nvPr/>
            </p:nvSpPr>
            <p:spPr>
              <a:xfrm rot="10521890">
                <a:off x="3097" y="1092"/>
                <a:ext cx="62" cy="61"/>
              </a:xfrm>
              <a:custGeom>
                <a:avLst/>
                <a:ahLst/>
                <a:cxnLst>
                  <a:cxn ang="0">
                    <a:pos x="75" y="14"/>
                  </a:cxn>
                  <a:cxn ang="0">
                    <a:pos x="3" y="4"/>
                  </a:cxn>
                  <a:cxn ang="0">
                    <a:pos x="0" y="4"/>
                  </a:cxn>
                  <a:cxn ang="0">
                    <a:pos x="8" y="0"/>
                  </a:cxn>
                  <a:cxn ang="0">
                    <a:pos x="10" y="3"/>
                  </a:cxn>
                  <a:cxn ang="0">
                    <a:pos x="75" y="14"/>
                  </a:cxn>
                  <a:cxn ang="0">
                    <a:pos x="75" y="14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solidFill>
                <a:srgbClr val="C9C9C9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69" name="Freeform 78"/>
              <p:cNvSpPr/>
              <p:nvPr/>
            </p:nvSpPr>
            <p:spPr>
              <a:xfrm rot="10521890">
                <a:off x="3131" y="1112"/>
                <a:ext cx="107" cy="102"/>
              </a:xfrm>
              <a:custGeom>
                <a:avLst/>
                <a:ahLst/>
                <a:cxnLst>
                  <a:cxn ang="0">
                    <a:pos x="74" y="0"/>
                  </a:cxn>
                  <a:cxn ang="0">
                    <a:pos x="41" y="10"/>
                  </a:cxn>
                  <a:cxn ang="0">
                    <a:pos x="0" y="14"/>
                  </a:cxn>
                  <a:cxn ang="0">
                    <a:pos x="78" y="25"/>
                  </a:cxn>
                  <a:cxn ang="0">
                    <a:pos x="117" y="15"/>
                  </a:cxn>
                  <a:cxn ang="0">
                    <a:pos x="74" y="0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C9C9C9"/>
              </a:soli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50" name="Group 79"/>
            <p:cNvGrpSpPr/>
            <p:nvPr/>
          </p:nvGrpSpPr>
          <p:grpSpPr>
            <a:xfrm rot="7522397">
              <a:off x="1652" y="3174"/>
              <a:ext cx="338" cy="336"/>
              <a:chOff x="2760" y="2156"/>
              <a:chExt cx="224" cy="225"/>
            </a:xfrm>
          </p:grpSpPr>
          <p:sp>
            <p:nvSpPr>
              <p:cNvPr id="1048670" name="Freeform 80"/>
              <p:cNvSpPr/>
              <p:nvPr/>
            </p:nvSpPr>
            <p:spPr>
              <a:xfrm>
                <a:off x="2781" y="2180"/>
                <a:ext cx="142" cy="130"/>
              </a:xfrm>
              <a:custGeom>
                <a:avLst/>
                <a:ahLst/>
                <a:cxnLst>
                  <a:cxn ang="0">
                    <a:pos x="9878651" y="0"/>
                  </a:cxn>
                  <a:cxn ang="0">
                    <a:pos x="7095231" y="6960510"/>
                  </a:cxn>
                  <a:cxn ang="0">
                    <a:pos x="0" y="8480162"/>
                  </a:cxn>
                  <a:cxn ang="0">
                    <a:pos x="7437868" y="7112548"/>
                  </a:cxn>
                  <a:cxn ang="0">
                    <a:pos x="9878651" y="0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lnTo>
                      <a:pt x="5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71" name="Freeform 81"/>
              <p:cNvSpPr/>
              <p:nvPr/>
            </p:nvSpPr>
            <p:spPr>
              <a:xfrm>
                <a:off x="2760" y="2156"/>
                <a:ext cx="148" cy="137"/>
              </a:xfrm>
              <a:custGeom>
                <a:avLst/>
                <a:ahLst/>
                <a:cxnLst>
                  <a:cxn ang="0">
                    <a:pos x="9356739" y="0"/>
                  </a:cxn>
                  <a:cxn ang="0">
                    <a:pos x="6701175" y="7267907"/>
                  </a:cxn>
                  <a:cxn ang="0">
                    <a:pos x="0" y="8899459"/>
                  </a:cxn>
                  <a:cxn ang="0">
                    <a:pos x="7034160" y="7547009"/>
                  </a:cxn>
                  <a:cxn ang="0">
                    <a:pos x="9356739" y="0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72" name="Freeform 82"/>
              <p:cNvSpPr/>
              <p:nvPr/>
            </p:nvSpPr>
            <p:spPr>
              <a:xfrm>
                <a:off x="2800" y="2201"/>
                <a:ext cx="137" cy="123"/>
              </a:xfrm>
              <a:custGeom>
                <a:avLst/>
                <a:ahLst/>
                <a:cxnLst>
                  <a:cxn ang="0">
                    <a:pos x="9260928" y="0"/>
                  </a:cxn>
                  <a:cxn ang="0">
                    <a:pos x="6693187" y="6694254"/>
                  </a:cxn>
                  <a:cxn ang="0">
                    <a:pos x="0" y="8284783"/>
                  </a:cxn>
                  <a:cxn ang="0">
                    <a:pos x="6910325" y="6898103"/>
                  </a:cxn>
                  <a:cxn ang="0">
                    <a:pos x="9260928" y="0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lnTo>
                      <a:pt x="5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73" name="Freeform 83"/>
              <p:cNvSpPr/>
              <p:nvPr/>
            </p:nvSpPr>
            <p:spPr>
              <a:xfrm>
                <a:off x="2856" y="2262"/>
                <a:ext cx="116" cy="104"/>
              </a:xfrm>
              <a:custGeom>
                <a:avLst/>
                <a:ahLst/>
                <a:cxnLst>
                  <a:cxn ang="0">
                    <a:pos x="8155378" y="0"/>
                  </a:cxn>
                  <a:cxn ang="0">
                    <a:pos x="5849807" y="5595822"/>
                  </a:cxn>
                  <a:cxn ang="0">
                    <a:pos x="0" y="6840539"/>
                  </a:cxn>
                  <a:cxn ang="0">
                    <a:pos x="6069823" y="5751786"/>
                  </a:cxn>
                  <a:cxn ang="0">
                    <a:pos x="8155378" y="0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lnTo>
                      <a:pt x="4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74" name="Freeform 84"/>
              <p:cNvSpPr/>
              <p:nvPr/>
            </p:nvSpPr>
            <p:spPr>
              <a:xfrm>
                <a:off x="2840" y="2244"/>
                <a:ext cx="120" cy="111"/>
              </a:xfrm>
              <a:custGeom>
                <a:avLst/>
                <a:ahLst/>
                <a:cxnLst>
                  <a:cxn ang="0">
                    <a:pos x="7808000" y="0"/>
                  </a:cxn>
                  <a:cxn ang="0">
                    <a:pos x="5555118" y="5899863"/>
                  </a:cxn>
                  <a:cxn ang="0">
                    <a:pos x="0" y="7048606"/>
                  </a:cxn>
                  <a:cxn ang="0">
                    <a:pos x="5898266" y="6057749"/>
                  </a:cxn>
                  <a:cxn ang="0">
                    <a:pos x="7808000" y="0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lnTo>
                      <a:pt x="49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75" name="Freeform 85"/>
              <p:cNvSpPr/>
              <p:nvPr/>
            </p:nvSpPr>
            <p:spPr>
              <a:xfrm>
                <a:off x="2873" y="2279"/>
                <a:ext cx="111" cy="102"/>
              </a:xfrm>
              <a:custGeom>
                <a:avLst/>
                <a:ahLst/>
                <a:cxnLst>
                  <a:cxn ang="0">
                    <a:pos x="7519860" y="0"/>
                  </a:cxn>
                  <a:cxn ang="0">
                    <a:pos x="5542565" y="5713855"/>
                  </a:cxn>
                  <a:cxn ang="0">
                    <a:pos x="0" y="7012099"/>
                  </a:cxn>
                  <a:cxn ang="0">
                    <a:pos x="5685241" y="5870966"/>
                  </a:cxn>
                  <a:cxn ang="0">
                    <a:pos x="7519860" y="0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lnTo>
                      <a:pt x="4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1D36"/>
                  </a:gs>
                  <a:gs pos="50000">
                    <a:srgbClr val="0061B2"/>
                  </a:gs>
                  <a:gs pos="100000">
                    <a:srgbClr val="001D36"/>
                  </a:gs>
                </a:gsLst>
                <a:lin ang="18900000" scaled="1"/>
              </a:gradFill>
              <a:ln w="19050">
                <a:noFill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1048718" name=""/>
          <p:cNvSpPr txBox="1"/>
          <p:nvPr/>
        </p:nvSpPr>
        <p:spPr>
          <a:xfrm>
            <a:off x="4867275" y="436374"/>
            <a:ext cx="6632863" cy="60604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Kutubxona — muayyan bir dasturlash tili uchun funksiya, kichik dastur va obyektlar toʻplami. Har bir kutubxona maʼlum bir muammoni hal qilish uchun yaratiladi. Masalan, biri yordamida grafik interfeysni tezda dasturlash mumkin. 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0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2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5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5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4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42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4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5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5500"/>
                            </p:stCondLst>
                            <p:childTnLst>
                              <p:par>
                                <p:cTn fill="hold" grpId="0" id="5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58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6500"/>
                            </p:stCondLst>
                            <p:childTnLst>
                              <p:par>
                                <p:cTn fill="hold" grpId="0" id="6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66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1">
                            <p:stCondLst>
                              <p:cond delay="7500"/>
                            </p:stCondLst>
                            <p:childTnLst>
                              <p:par>
                                <p:cTn fill="hold" grpId="0" id="72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74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8500"/>
                            </p:stCondLst>
                            <p:childTnLst>
                              <p:par>
                                <p:cTn fill="hold" grpId="0" id="8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" id="82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>
                            <p:stCondLst>
                              <p:cond delay="9500"/>
                            </p:stCondLst>
                            <p:childTnLst>
                              <p:par>
                                <p:cTn fill="hold" id="88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 animBg="1"/>
      <p:bldP spid="1048651" grpId="0" animBg="1"/>
      <p:bldP spid="1048652" grpId="0" animBg="1"/>
      <p:bldP spid="1048653" grpId="0" animBg="1"/>
      <p:bldP spid="1048654" grpId="0" animBg="1"/>
      <p:bldP spid="1048655" grpId="0" animBg="1"/>
      <p:bldP spid="1048656" grpId="0" animBg="1"/>
      <p:bldP spid="1048657" grpId="0"/>
      <p:bldP spid="1048658" grpId="0"/>
      <p:bldP spid="1048659" grpId="0"/>
      <p:bldP spid="1048660" grpId="0"/>
      <p:bldP spid="1048661" grpId="0"/>
      <p:bldP spid="10486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/>
      </p:grpSpPr>
      <p:sp>
        <p:nvSpPr>
          <p:cNvPr id="1048676" name="矩形 4"/>
          <p:cNvSpPr/>
          <p:nvPr/>
        </p:nvSpPr>
        <p:spPr>
          <a:xfrm>
            <a:off x="-19050" y="5074108"/>
            <a:ext cx="12211050" cy="1783892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2924175">
                <a:moveTo>
                  <a:pt x="0" y="1181100"/>
                </a:moveTo>
                <a:cubicBezTo>
                  <a:pt x="635000" y="1143000"/>
                  <a:pt x="6794500" y="1409700"/>
                  <a:pt x="12211050" y="0"/>
                </a:cubicBezTo>
                <a:lnTo>
                  <a:pt x="12211050" y="2924175"/>
                </a:lnTo>
                <a:lnTo>
                  <a:pt x="19050" y="2924175"/>
                </a:lnTo>
                <a:lnTo>
                  <a:pt x="0" y="1181100"/>
                </a:ln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7" name="矩形 4"/>
          <p:cNvSpPr/>
          <p:nvPr/>
        </p:nvSpPr>
        <p:spPr>
          <a:xfrm>
            <a:off x="-19050" y="4561208"/>
            <a:ext cx="12230100" cy="1404845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  <a:gd name="connsiteX0-151" fmla="*/ 0 w 12211050"/>
              <a:gd name="connsiteY0-152" fmla="*/ 1181100 h 10293081"/>
              <a:gd name="connsiteX1-153" fmla="*/ 12211050 w 12211050"/>
              <a:gd name="connsiteY1-154" fmla="*/ 0 h 10293081"/>
              <a:gd name="connsiteX2-155" fmla="*/ 12211050 w 12211050"/>
              <a:gd name="connsiteY2-156" fmla="*/ 2924175 h 10293081"/>
              <a:gd name="connsiteX3-157" fmla="*/ 0 w 12211050"/>
              <a:gd name="connsiteY3-158" fmla="*/ 10293081 h 10293081"/>
              <a:gd name="connsiteX4-159" fmla="*/ 0 w 12211050"/>
              <a:gd name="connsiteY4-160" fmla="*/ 1181100 h 10293081"/>
              <a:gd name="connsiteX0-161" fmla="*/ 0 w 12230100"/>
              <a:gd name="connsiteY0-162" fmla="*/ 8082139 h 10293081"/>
              <a:gd name="connsiteX1-163" fmla="*/ 12230100 w 12230100"/>
              <a:gd name="connsiteY1-164" fmla="*/ 0 h 10293081"/>
              <a:gd name="connsiteX2-165" fmla="*/ 12230100 w 12230100"/>
              <a:gd name="connsiteY2-166" fmla="*/ 2924175 h 10293081"/>
              <a:gd name="connsiteX3-167" fmla="*/ 19050 w 12230100"/>
              <a:gd name="connsiteY3-168" fmla="*/ 10293081 h 10293081"/>
              <a:gd name="connsiteX4-169" fmla="*/ 0 w 12230100"/>
              <a:gd name="connsiteY4-170" fmla="*/ 8082139 h 10293081"/>
              <a:gd name="connsiteX0-171" fmla="*/ 0 w 12230100"/>
              <a:gd name="connsiteY0-172" fmla="*/ 8082139 h 10293081"/>
              <a:gd name="connsiteX1-173" fmla="*/ 12230100 w 12230100"/>
              <a:gd name="connsiteY1-174" fmla="*/ 0 h 10293081"/>
              <a:gd name="connsiteX2-175" fmla="*/ 12230100 w 12230100"/>
              <a:gd name="connsiteY2-176" fmla="*/ 2924175 h 10293081"/>
              <a:gd name="connsiteX3-177" fmla="*/ 19050 w 12230100"/>
              <a:gd name="connsiteY3-178" fmla="*/ 10293081 h 10293081"/>
              <a:gd name="connsiteX4-179" fmla="*/ 0 w 12230100"/>
              <a:gd name="connsiteY4-180" fmla="*/ 8082139 h 10293081"/>
              <a:gd name="connsiteX0-181" fmla="*/ 0 w 12230100"/>
              <a:gd name="connsiteY0-182" fmla="*/ 8082139 h 10293081"/>
              <a:gd name="connsiteX1-183" fmla="*/ 12230100 w 12230100"/>
              <a:gd name="connsiteY1-184" fmla="*/ 0 h 10293081"/>
              <a:gd name="connsiteX2-185" fmla="*/ 12230100 w 12230100"/>
              <a:gd name="connsiteY2-186" fmla="*/ 2924175 h 10293081"/>
              <a:gd name="connsiteX3-187" fmla="*/ 19050 w 12230100"/>
              <a:gd name="connsiteY3-188" fmla="*/ 10293081 h 10293081"/>
              <a:gd name="connsiteX4-189" fmla="*/ 0 w 12230100"/>
              <a:gd name="connsiteY4-190" fmla="*/ 8082139 h 10293081"/>
              <a:gd name="connsiteX0-191" fmla="*/ 0 w 12230100"/>
              <a:gd name="connsiteY0-192" fmla="*/ 8082139 h 10318654"/>
              <a:gd name="connsiteX1-193" fmla="*/ 12230100 w 12230100"/>
              <a:gd name="connsiteY1-194" fmla="*/ 0 h 10318654"/>
              <a:gd name="connsiteX2-195" fmla="*/ 12230100 w 12230100"/>
              <a:gd name="connsiteY2-196" fmla="*/ 2924175 h 10318654"/>
              <a:gd name="connsiteX3-197" fmla="*/ 19050 w 12230100"/>
              <a:gd name="connsiteY3-198" fmla="*/ 10293081 h 10318654"/>
              <a:gd name="connsiteX4-199" fmla="*/ 0 w 12230100"/>
              <a:gd name="connsiteY4-200" fmla="*/ 8082139 h 10318654"/>
              <a:gd name="connsiteX0-201" fmla="*/ 0 w 12230100"/>
              <a:gd name="connsiteY0-202" fmla="*/ 8082139 h 10320404"/>
              <a:gd name="connsiteX1-203" fmla="*/ 12230100 w 12230100"/>
              <a:gd name="connsiteY1-204" fmla="*/ 0 h 10320404"/>
              <a:gd name="connsiteX2-205" fmla="*/ 12230100 w 12230100"/>
              <a:gd name="connsiteY2-206" fmla="*/ 2924175 h 10320404"/>
              <a:gd name="connsiteX3-207" fmla="*/ 19050 w 12230100"/>
              <a:gd name="connsiteY3-208" fmla="*/ 10293081 h 10320404"/>
              <a:gd name="connsiteX4-209" fmla="*/ 0 w 12230100"/>
              <a:gd name="connsiteY4-210" fmla="*/ 8082139 h 10320404"/>
              <a:gd name="connsiteX0-211" fmla="*/ 0 w 12230100"/>
              <a:gd name="connsiteY0-212" fmla="*/ 8082139 h 10408286"/>
              <a:gd name="connsiteX1-213" fmla="*/ 12230100 w 12230100"/>
              <a:gd name="connsiteY1-214" fmla="*/ 0 h 10408286"/>
              <a:gd name="connsiteX2-215" fmla="*/ 12230100 w 12230100"/>
              <a:gd name="connsiteY2-216" fmla="*/ 2924175 h 10408286"/>
              <a:gd name="connsiteX3-217" fmla="*/ 19050 w 12230100"/>
              <a:gd name="connsiteY3-218" fmla="*/ 10293081 h 10408286"/>
              <a:gd name="connsiteX4-219" fmla="*/ 0 w 12230100"/>
              <a:gd name="connsiteY4-220" fmla="*/ 8082139 h 10408286"/>
              <a:gd name="connsiteX0-221" fmla="*/ 0 w 12230100"/>
              <a:gd name="connsiteY0-222" fmla="*/ 8082139 h 10408286"/>
              <a:gd name="connsiteX1-223" fmla="*/ 12230100 w 12230100"/>
              <a:gd name="connsiteY1-224" fmla="*/ 0 h 10408286"/>
              <a:gd name="connsiteX2-225" fmla="*/ 12230100 w 12230100"/>
              <a:gd name="connsiteY2-226" fmla="*/ 2924175 h 10408286"/>
              <a:gd name="connsiteX3-227" fmla="*/ 19050 w 12230100"/>
              <a:gd name="connsiteY3-228" fmla="*/ 10293081 h 10408286"/>
              <a:gd name="connsiteX4-229" fmla="*/ 0 w 12230100"/>
              <a:gd name="connsiteY4-230" fmla="*/ 8082139 h 10408286"/>
              <a:gd name="connsiteX0-231" fmla="*/ 0 w 12230100"/>
              <a:gd name="connsiteY0-232" fmla="*/ 8082139 h 10408286"/>
              <a:gd name="connsiteX1-233" fmla="*/ 12230100 w 12230100"/>
              <a:gd name="connsiteY1-234" fmla="*/ 0 h 10408286"/>
              <a:gd name="connsiteX2-235" fmla="*/ 12230100 w 12230100"/>
              <a:gd name="connsiteY2-236" fmla="*/ 2924175 h 10408286"/>
              <a:gd name="connsiteX3-237" fmla="*/ 19050 w 12230100"/>
              <a:gd name="connsiteY3-238" fmla="*/ 10293081 h 10408286"/>
              <a:gd name="connsiteX4-239" fmla="*/ 0 w 12230100"/>
              <a:gd name="connsiteY4-240" fmla="*/ 8082139 h 10408286"/>
              <a:gd name="connsiteX0-241" fmla="*/ 0 w 12230100"/>
              <a:gd name="connsiteY0-242" fmla="*/ 8783940 h 10408286"/>
              <a:gd name="connsiteX1-243" fmla="*/ 12230100 w 12230100"/>
              <a:gd name="connsiteY1-244" fmla="*/ 0 h 10408286"/>
              <a:gd name="connsiteX2-245" fmla="*/ 12230100 w 12230100"/>
              <a:gd name="connsiteY2-246" fmla="*/ 2924175 h 10408286"/>
              <a:gd name="connsiteX3-247" fmla="*/ 19050 w 12230100"/>
              <a:gd name="connsiteY3-248" fmla="*/ 10293081 h 10408286"/>
              <a:gd name="connsiteX4-249" fmla="*/ 0 w 12230100"/>
              <a:gd name="connsiteY4-250" fmla="*/ 8783940 h 10408286"/>
              <a:gd name="connsiteX0-251" fmla="*/ 0 w 12230100"/>
              <a:gd name="connsiteY0-252" fmla="*/ 8783940 h 10408286"/>
              <a:gd name="connsiteX1-253" fmla="*/ 12230100 w 12230100"/>
              <a:gd name="connsiteY1-254" fmla="*/ 0 h 10408286"/>
              <a:gd name="connsiteX2-255" fmla="*/ 12230100 w 12230100"/>
              <a:gd name="connsiteY2-256" fmla="*/ 2924175 h 10408286"/>
              <a:gd name="connsiteX3-257" fmla="*/ 19050 w 12230100"/>
              <a:gd name="connsiteY3-258" fmla="*/ 10293081 h 10408286"/>
              <a:gd name="connsiteX4-259" fmla="*/ 0 w 12230100"/>
              <a:gd name="connsiteY4-260" fmla="*/ 8783940 h 10408286"/>
              <a:gd name="connsiteX0-261" fmla="*/ 0 w 12230100"/>
              <a:gd name="connsiteY0-262" fmla="*/ 8783940 h 10408286"/>
              <a:gd name="connsiteX1-263" fmla="*/ 12230100 w 12230100"/>
              <a:gd name="connsiteY1-264" fmla="*/ 0 h 10408286"/>
              <a:gd name="connsiteX2-265" fmla="*/ 12230100 w 12230100"/>
              <a:gd name="connsiteY2-266" fmla="*/ 2924175 h 10408286"/>
              <a:gd name="connsiteX3-267" fmla="*/ 19050 w 12230100"/>
              <a:gd name="connsiteY3-268" fmla="*/ 10293081 h 10408286"/>
              <a:gd name="connsiteX4-269" fmla="*/ 0 w 12230100"/>
              <a:gd name="connsiteY4-270" fmla="*/ 8783940 h 10408286"/>
              <a:gd name="connsiteX0-271" fmla="*/ 0 w 12230100"/>
              <a:gd name="connsiteY0-272" fmla="*/ 8783940 h 10443542"/>
              <a:gd name="connsiteX1-273" fmla="*/ 12230100 w 12230100"/>
              <a:gd name="connsiteY1-274" fmla="*/ 0 h 10443542"/>
              <a:gd name="connsiteX2-275" fmla="*/ 12230100 w 12230100"/>
              <a:gd name="connsiteY2-276" fmla="*/ 2924175 h 10443542"/>
              <a:gd name="connsiteX3-277" fmla="*/ 19050 w 12230100"/>
              <a:gd name="connsiteY3-278" fmla="*/ 10293081 h 10443542"/>
              <a:gd name="connsiteX4-279" fmla="*/ 0 w 12230100"/>
              <a:gd name="connsiteY4-280" fmla="*/ 8783940 h 10443542"/>
              <a:gd name="connsiteX0-281" fmla="*/ 0 w 12230100"/>
              <a:gd name="connsiteY0-282" fmla="*/ 8783940 h 10443542"/>
              <a:gd name="connsiteX1-283" fmla="*/ 12230100 w 12230100"/>
              <a:gd name="connsiteY1-284" fmla="*/ 0 h 10443542"/>
              <a:gd name="connsiteX2-285" fmla="*/ 12230100 w 12230100"/>
              <a:gd name="connsiteY2-286" fmla="*/ 2924175 h 10443542"/>
              <a:gd name="connsiteX3-287" fmla="*/ 19050 w 12230100"/>
              <a:gd name="connsiteY3-288" fmla="*/ 10293081 h 10443542"/>
              <a:gd name="connsiteX4-289" fmla="*/ 0 w 12230100"/>
              <a:gd name="connsiteY4-290" fmla="*/ 8783940 h 10443542"/>
              <a:gd name="connsiteX0-291" fmla="*/ 0 w 12249150"/>
              <a:gd name="connsiteY0-292" fmla="*/ 7380339 h 10443542"/>
              <a:gd name="connsiteX1-293" fmla="*/ 12249150 w 12249150"/>
              <a:gd name="connsiteY1-294" fmla="*/ 0 h 10443542"/>
              <a:gd name="connsiteX2-295" fmla="*/ 12249150 w 12249150"/>
              <a:gd name="connsiteY2-296" fmla="*/ 2924175 h 10443542"/>
              <a:gd name="connsiteX3-297" fmla="*/ 38100 w 12249150"/>
              <a:gd name="connsiteY3-298" fmla="*/ 10293081 h 10443542"/>
              <a:gd name="connsiteX4-299" fmla="*/ 0 w 12249150"/>
              <a:gd name="connsiteY4-300" fmla="*/ 7380339 h 10443542"/>
              <a:gd name="connsiteX0-301" fmla="*/ 0 w 12249150"/>
              <a:gd name="connsiteY0-302" fmla="*/ 6093705 h 9156908"/>
              <a:gd name="connsiteX1-303" fmla="*/ 12230100 w 12249150"/>
              <a:gd name="connsiteY1-304" fmla="*/ 0 h 9156908"/>
              <a:gd name="connsiteX2-305" fmla="*/ 12249150 w 12249150"/>
              <a:gd name="connsiteY2-306" fmla="*/ 1637541 h 9156908"/>
              <a:gd name="connsiteX3-307" fmla="*/ 38100 w 12249150"/>
              <a:gd name="connsiteY3-308" fmla="*/ 9006447 h 9156908"/>
              <a:gd name="connsiteX4-309" fmla="*/ 0 w 12249150"/>
              <a:gd name="connsiteY4-310" fmla="*/ 6093705 h 9156908"/>
              <a:gd name="connsiteX0-311" fmla="*/ 0 w 12249150"/>
              <a:gd name="connsiteY0-312" fmla="*/ 6093705 h 9156908"/>
              <a:gd name="connsiteX1-313" fmla="*/ 12230100 w 12249150"/>
              <a:gd name="connsiteY1-314" fmla="*/ 0 h 9156908"/>
              <a:gd name="connsiteX2-315" fmla="*/ 12249150 w 12249150"/>
              <a:gd name="connsiteY2-316" fmla="*/ 1637541 h 9156908"/>
              <a:gd name="connsiteX3-317" fmla="*/ 19050 w 12249150"/>
              <a:gd name="connsiteY3-318" fmla="*/ 9006448 h 9156908"/>
              <a:gd name="connsiteX4-319" fmla="*/ 0 w 12249150"/>
              <a:gd name="connsiteY4-320" fmla="*/ 6093705 h 9156908"/>
              <a:gd name="connsiteX0-321" fmla="*/ 0 w 12249150"/>
              <a:gd name="connsiteY0-322" fmla="*/ 6093705 h 9232835"/>
              <a:gd name="connsiteX1-323" fmla="*/ 12230100 w 12249150"/>
              <a:gd name="connsiteY1-324" fmla="*/ 0 h 9232835"/>
              <a:gd name="connsiteX2-325" fmla="*/ 12249150 w 12249150"/>
              <a:gd name="connsiteY2-326" fmla="*/ 1637541 h 9232835"/>
              <a:gd name="connsiteX3-327" fmla="*/ 19050 w 12249150"/>
              <a:gd name="connsiteY3-328" fmla="*/ 9006448 h 9232835"/>
              <a:gd name="connsiteX4-329" fmla="*/ 0 w 12249150"/>
              <a:gd name="connsiteY4-330" fmla="*/ 6093705 h 9232835"/>
              <a:gd name="connsiteX0-331" fmla="*/ 0 w 12249150"/>
              <a:gd name="connsiteY0-332" fmla="*/ 6093705 h 9232835"/>
              <a:gd name="connsiteX1-333" fmla="*/ 12230100 w 12249150"/>
              <a:gd name="connsiteY1-334" fmla="*/ 0 h 9232835"/>
              <a:gd name="connsiteX2-335" fmla="*/ 12249150 w 12249150"/>
              <a:gd name="connsiteY2-336" fmla="*/ 1637541 h 9232835"/>
              <a:gd name="connsiteX3-337" fmla="*/ 19050 w 12249150"/>
              <a:gd name="connsiteY3-338" fmla="*/ 9006448 h 9232835"/>
              <a:gd name="connsiteX4-339" fmla="*/ 0 w 12249150"/>
              <a:gd name="connsiteY4-340" fmla="*/ 6093705 h 9232835"/>
              <a:gd name="connsiteX0-341" fmla="*/ 0 w 12230100"/>
              <a:gd name="connsiteY0-342" fmla="*/ 6678539 h 9232835"/>
              <a:gd name="connsiteX1-343" fmla="*/ 12211050 w 12230100"/>
              <a:gd name="connsiteY1-344" fmla="*/ 0 h 9232835"/>
              <a:gd name="connsiteX2-345" fmla="*/ 12230100 w 12230100"/>
              <a:gd name="connsiteY2-346" fmla="*/ 1637541 h 9232835"/>
              <a:gd name="connsiteX3-347" fmla="*/ 0 w 12230100"/>
              <a:gd name="connsiteY3-348" fmla="*/ 9006448 h 9232835"/>
              <a:gd name="connsiteX4-349" fmla="*/ 0 w 12230100"/>
              <a:gd name="connsiteY4-350" fmla="*/ 6678539 h 9232835"/>
              <a:gd name="connsiteX0-351" fmla="*/ 0 w 12230100"/>
              <a:gd name="connsiteY0-352" fmla="*/ 6678539 h 9232835"/>
              <a:gd name="connsiteX1-353" fmla="*/ 12211050 w 12230100"/>
              <a:gd name="connsiteY1-354" fmla="*/ 0 h 9232835"/>
              <a:gd name="connsiteX2-355" fmla="*/ 12230100 w 12230100"/>
              <a:gd name="connsiteY2-356" fmla="*/ 1637541 h 9232835"/>
              <a:gd name="connsiteX3-357" fmla="*/ 0 w 12230100"/>
              <a:gd name="connsiteY3-358" fmla="*/ 9006448 h 9232835"/>
              <a:gd name="connsiteX4-359" fmla="*/ 0 w 12230100"/>
              <a:gd name="connsiteY4-360" fmla="*/ 6678539 h 9232835"/>
              <a:gd name="connsiteX0-361" fmla="*/ 0 w 12230100"/>
              <a:gd name="connsiteY0-362" fmla="*/ 6678539 h 9088815"/>
              <a:gd name="connsiteX1-363" fmla="*/ 12211050 w 12230100"/>
              <a:gd name="connsiteY1-364" fmla="*/ 0 h 9088815"/>
              <a:gd name="connsiteX2-365" fmla="*/ 12230100 w 12230100"/>
              <a:gd name="connsiteY2-366" fmla="*/ 1637541 h 9088815"/>
              <a:gd name="connsiteX3-367" fmla="*/ 0 w 12230100"/>
              <a:gd name="connsiteY3-368" fmla="*/ 9006448 h 9088815"/>
              <a:gd name="connsiteX4-369" fmla="*/ 0 w 12230100"/>
              <a:gd name="connsiteY4-370" fmla="*/ 6678539 h 9088815"/>
              <a:gd name="connsiteX0-371" fmla="*/ 0 w 12230100"/>
              <a:gd name="connsiteY0-372" fmla="*/ 6678539 h 9107978"/>
              <a:gd name="connsiteX1-373" fmla="*/ 12211050 w 12230100"/>
              <a:gd name="connsiteY1-374" fmla="*/ 0 h 9107978"/>
              <a:gd name="connsiteX2-375" fmla="*/ 12230100 w 12230100"/>
              <a:gd name="connsiteY2-376" fmla="*/ 1637541 h 9107978"/>
              <a:gd name="connsiteX3-377" fmla="*/ 0 w 12230100"/>
              <a:gd name="connsiteY3-378" fmla="*/ 9006448 h 9107978"/>
              <a:gd name="connsiteX4-379" fmla="*/ 0 w 12230100"/>
              <a:gd name="connsiteY4-380" fmla="*/ 6678539 h 9107978"/>
              <a:gd name="connsiteX0-381" fmla="*/ 0 w 12230100"/>
              <a:gd name="connsiteY0-382" fmla="*/ 6678539 h 9107978"/>
              <a:gd name="connsiteX1-383" fmla="*/ 12211050 w 12230100"/>
              <a:gd name="connsiteY1-384" fmla="*/ 0 h 9107978"/>
              <a:gd name="connsiteX2-385" fmla="*/ 12230100 w 12230100"/>
              <a:gd name="connsiteY2-386" fmla="*/ 1637541 h 9107978"/>
              <a:gd name="connsiteX3-387" fmla="*/ 0 w 12230100"/>
              <a:gd name="connsiteY3-388" fmla="*/ 9006448 h 9107978"/>
              <a:gd name="connsiteX4-389" fmla="*/ 0 w 12230100"/>
              <a:gd name="connsiteY4-390" fmla="*/ 6678539 h 9107978"/>
              <a:gd name="connsiteX0-391" fmla="*/ 0 w 12230100"/>
              <a:gd name="connsiteY0-392" fmla="*/ 6678539 h 9107978"/>
              <a:gd name="connsiteX1-393" fmla="*/ 12211050 w 12230100"/>
              <a:gd name="connsiteY1-394" fmla="*/ 0 h 9107978"/>
              <a:gd name="connsiteX2-395" fmla="*/ 12230100 w 12230100"/>
              <a:gd name="connsiteY2-396" fmla="*/ 1637541 h 9107978"/>
              <a:gd name="connsiteX3-397" fmla="*/ 0 w 12230100"/>
              <a:gd name="connsiteY3-398" fmla="*/ 9006448 h 9107978"/>
              <a:gd name="connsiteX4-399" fmla="*/ 0 w 12230100"/>
              <a:gd name="connsiteY4-400" fmla="*/ 6678539 h 9107978"/>
              <a:gd name="connsiteX0-401" fmla="*/ 0 w 12230100"/>
              <a:gd name="connsiteY0-402" fmla="*/ 7731239 h 9107978"/>
              <a:gd name="connsiteX1-403" fmla="*/ 12211050 w 12230100"/>
              <a:gd name="connsiteY1-404" fmla="*/ 0 h 9107978"/>
              <a:gd name="connsiteX2-405" fmla="*/ 12230100 w 12230100"/>
              <a:gd name="connsiteY2-406" fmla="*/ 1637541 h 9107978"/>
              <a:gd name="connsiteX3-407" fmla="*/ 0 w 12230100"/>
              <a:gd name="connsiteY3-408" fmla="*/ 9006448 h 9107978"/>
              <a:gd name="connsiteX4-409" fmla="*/ 0 w 12230100"/>
              <a:gd name="connsiteY4-410" fmla="*/ 7731239 h 9107978"/>
              <a:gd name="connsiteX0-411" fmla="*/ 0 w 12230100"/>
              <a:gd name="connsiteY0-412" fmla="*/ 7146405 h 8523144"/>
              <a:gd name="connsiteX1-413" fmla="*/ 12211050 w 12230100"/>
              <a:gd name="connsiteY1-414" fmla="*/ 0 h 8523144"/>
              <a:gd name="connsiteX2-415" fmla="*/ 12230100 w 12230100"/>
              <a:gd name="connsiteY2-416" fmla="*/ 1052707 h 8523144"/>
              <a:gd name="connsiteX3-417" fmla="*/ 0 w 12230100"/>
              <a:gd name="connsiteY3-418" fmla="*/ 8421614 h 8523144"/>
              <a:gd name="connsiteX4-419" fmla="*/ 0 w 12230100"/>
              <a:gd name="connsiteY4-420" fmla="*/ 7146405 h 8523144"/>
              <a:gd name="connsiteX0-421" fmla="*/ 0 w 12230100"/>
              <a:gd name="connsiteY0-422" fmla="*/ 7146405 h 8523144"/>
              <a:gd name="connsiteX1-423" fmla="*/ 12211050 w 12230100"/>
              <a:gd name="connsiteY1-424" fmla="*/ 0 h 8523144"/>
              <a:gd name="connsiteX2-425" fmla="*/ 12230100 w 12230100"/>
              <a:gd name="connsiteY2-426" fmla="*/ 1052707 h 8523144"/>
              <a:gd name="connsiteX3-427" fmla="*/ 0 w 12230100"/>
              <a:gd name="connsiteY3-428" fmla="*/ 8421614 h 8523144"/>
              <a:gd name="connsiteX4-429" fmla="*/ 0 w 12230100"/>
              <a:gd name="connsiteY4-430" fmla="*/ 7146405 h 8523144"/>
              <a:gd name="connsiteX0-431" fmla="*/ 0 w 12230100"/>
              <a:gd name="connsiteY0-432" fmla="*/ 7146405 h 8523144"/>
              <a:gd name="connsiteX1-433" fmla="*/ 12211050 w 12230100"/>
              <a:gd name="connsiteY1-434" fmla="*/ 0 h 8523144"/>
              <a:gd name="connsiteX2-435" fmla="*/ 12230100 w 12230100"/>
              <a:gd name="connsiteY2-436" fmla="*/ 1052707 h 8523144"/>
              <a:gd name="connsiteX3-437" fmla="*/ 0 w 12230100"/>
              <a:gd name="connsiteY3-438" fmla="*/ 8421614 h 8523144"/>
              <a:gd name="connsiteX4-439" fmla="*/ 0 w 12230100"/>
              <a:gd name="connsiteY4-440" fmla="*/ 7146405 h 8523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30100" h="8523144">
                <a:moveTo>
                  <a:pt x="0" y="7146405"/>
                </a:moveTo>
                <a:cubicBezTo>
                  <a:pt x="1625600" y="7576173"/>
                  <a:pt x="8585200" y="8427704"/>
                  <a:pt x="12211050" y="0"/>
                </a:cubicBezTo>
                <a:lnTo>
                  <a:pt x="12230100" y="1052707"/>
                </a:lnTo>
                <a:cubicBezTo>
                  <a:pt x="9550400" y="7953746"/>
                  <a:pt x="2165350" y="8889481"/>
                  <a:pt x="0" y="8421614"/>
                </a:cubicBezTo>
                <a:lnTo>
                  <a:pt x="0" y="7146405"/>
                </a:lnTo>
                <a:close/>
              </a:path>
            </a:pathLst>
          </a:custGeom>
          <a:solidFill>
            <a:srgbClr val="4A49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EBCB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1246908" y="715466"/>
            <a:ext cx="10174431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Boshqasi esa dasturlarga yanada aniq hisob-kitob uchun kengaytirilgan matematik funksiyalarni 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qoʻshadi.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uz" b="1" sz="4000" i="1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xonalar yordamida koddan qayta foydalanish va bu orqali vaqtni tejash mumkin. Masalan, onlayn doʻkon uchun toʻlovlarni qayta ishlash murakkab mexanizmini amalga oshirish kerak. 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/>
      </p:grpSpPr>
      <p:sp>
        <p:nvSpPr>
          <p:cNvPr id="1048678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3" name="组合 5"/>
          <p:cNvGrpSpPr/>
          <p:nvPr/>
        </p:nvGrpSpPr>
        <p:grpSpPr>
          <a:xfrm>
            <a:off x="9117589" y="706436"/>
            <a:ext cx="3074410" cy="2696705"/>
            <a:chOff x="6955142" y="1778110"/>
            <a:chExt cx="4242960" cy="3808044"/>
          </a:xfrm>
        </p:grpSpPr>
        <p:sp>
          <p:nvSpPr>
            <p:cNvPr id="1048679" name="Freeform 155"/>
            <p:cNvSpPr/>
            <p:nvPr/>
          </p:nvSpPr>
          <p:spPr bwMode="auto">
            <a:xfrm rot="18900000">
              <a:off x="8473159" y="1778106"/>
              <a:ext cx="1997697" cy="1997698"/>
            </a:xfrm>
            <a:custGeom>
              <a:avLst/>
              <a:gdLst>
                <a:gd name="T0" fmla="*/ 328 w 1143"/>
                <a:gd name="T1" fmla="*/ 487 h 1143"/>
                <a:gd name="T2" fmla="*/ 276 w 1143"/>
                <a:gd name="T3" fmla="*/ 363 h 1143"/>
                <a:gd name="T4" fmla="*/ 174 w 1143"/>
                <a:gd name="T5" fmla="*/ 398 h 1143"/>
                <a:gd name="T6" fmla="*/ 0 w 1143"/>
                <a:gd name="T7" fmla="*/ 572 h 1143"/>
                <a:gd name="T8" fmla="*/ 175 w 1143"/>
                <a:gd name="T9" fmla="*/ 746 h 1143"/>
                <a:gd name="T10" fmla="*/ 211 w 1143"/>
                <a:gd name="T11" fmla="*/ 849 h 1143"/>
                <a:gd name="T12" fmla="*/ 86 w 1143"/>
                <a:gd name="T13" fmla="*/ 900 h 1143"/>
                <a:gd name="T14" fmla="*/ 246 w 1143"/>
                <a:gd name="T15" fmla="*/ 1060 h 1143"/>
                <a:gd name="T16" fmla="*/ 298 w 1143"/>
                <a:gd name="T17" fmla="*/ 936 h 1143"/>
                <a:gd name="T18" fmla="*/ 400 w 1143"/>
                <a:gd name="T19" fmla="*/ 972 h 1143"/>
                <a:gd name="T20" fmla="*/ 572 w 1143"/>
                <a:gd name="T21" fmla="*/ 1143 h 1143"/>
                <a:gd name="T22" fmla="*/ 1143 w 1143"/>
                <a:gd name="T23" fmla="*/ 572 h 1143"/>
                <a:gd name="T24" fmla="*/ 959 w 1143"/>
                <a:gd name="T25" fmla="*/ 388 h 1143"/>
                <a:gd name="T26" fmla="*/ 916 w 1143"/>
                <a:gd name="T27" fmla="*/ 345 h 1143"/>
                <a:gd name="T28" fmla="*/ 759 w 1143"/>
                <a:gd name="T29" fmla="*/ 187 h 1143"/>
                <a:gd name="T30" fmla="*/ 746 w 1143"/>
                <a:gd name="T31" fmla="*/ 175 h 1143"/>
                <a:gd name="T32" fmla="*/ 572 w 1143"/>
                <a:gd name="T33" fmla="*/ 0 h 1143"/>
                <a:gd name="T34" fmla="*/ 572 w 1143"/>
                <a:gd name="T35" fmla="*/ 0 h 1143"/>
                <a:gd name="T36" fmla="*/ 398 w 1143"/>
                <a:gd name="T37" fmla="*/ 174 h 1143"/>
                <a:gd name="T38" fmla="*/ 378 w 1143"/>
                <a:gd name="T39" fmla="*/ 194 h 1143"/>
                <a:gd name="T40" fmla="*/ 379 w 1143"/>
                <a:gd name="T41" fmla="*/ 194 h 1143"/>
                <a:gd name="T42" fmla="*/ 363 w 1143"/>
                <a:gd name="T43" fmla="*/ 276 h 1143"/>
                <a:gd name="T44" fmla="*/ 488 w 1143"/>
                <a:gd name="T45" fmla="*/ 328 h 1143"/>
                <a:gd name="T46" fmla="*/ 328 w 1143"/>
                <a:gd name="T47" fmla="*/ 48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328" y="487"/>
                  </a:moveTo>
                  <a:cubicBezTo>
                    <a:pt x="272" y="446"/>
                    <a:pt x="296" y="413"/>
                    <a:pt x="276" y="363"/>
                  </a:cubicBezTo>
                  <a:cubicBezTo>
                    <a:pt x="266" y="336"/>
                    <a:pt x="236" y="336"/>
                    <a:pt x="174" y="398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175" y="746"/>
                    <a:pt x="175" y="746"/>
                    <a:pt x="175" y="746"/>
                  </a:cubicBezTo>
                  <a:cubicBezTo>
                    <a:pt x="238" y="809"/>
                    <a:pt x="237" y="839"/>
                    <a:pt x="211" y="849"/>
                  </a:cubicBezTo>
                  <a:cubicBezTo>
                    <a:pt x="160" y="868"/>
                    <a:pt x="127" y="844"/>
                    <a:pt x="86" y="900"/>
                  </a:cubicBezTo>
                  <a:cubicBezTo>
                    <a:pt x="16" y="997"/>
                    <a:pt x="150" y="1131"/>
                    <a:pt x="246" y="1060"/>
                  </a:cubicBezTo>
                  <a:cubicBezTo>
                    <a:pt x="303" y="1019"/>
                    <a:pt x="279" y="986"/>
                    <a:pt x="298" y="936"/>
                  </a:cubicBezTo>
                  <a:cubicBezTo>
                    <a:pt x="308" y="909"/>
                    <a:pt x="338" y="909"/>
                    <a:pt x="400" y="972"/>
                  </a:cubicBezTo>
                  <a:cubicBezTo>
                    <a:pt x="572" y="1143"/>
                    <a:pt x="572" y="1143"/>
                    <a:pt x="572" y="1143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59" y="388"/>
                    <a:pt x="959" y="388"/>
                    <a:pt x="959" y="388"/>
                  </a:cubicBezTo>
                  <a:cubicBezTo>
                    <a:pt x="916" y="345"/>
                    <a:pt x="916" y="345"/>
                    <a:pt x="916" y="345"/>
                  </a:cubicBezTo>
                  <a:cubicBezTo>
                    <a:pt x="759" y="187"/>
                    <a:pt x="759" y="187"/>
                    <a:pt x="759" y="187"/>
                  </a:cubicBezTo>
                  <a:cubicBezTo>
                    <a:pt x="755" y="183"/>
                    <a:pt x="751" y="179"/>
                    <a:pt x="746" y="175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398" y="174"/>
                    <a:pt x="398" y="174"/>
                    <a:pt x="398" y="174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79" y="194"/>
                    <a:pt x="379" y="194"/>
                    <a:pt x="379" y="194"/>
                  </a:cubicBezTo>
                  <a:cubicBezTo>
                    <a:pt x="336" y="243"/>
                    <a:pt x="339" y="267"/>
                    <a:pt x="363" y="276"/>
                  </a:cubicBezTo>
                  <a:cubicBezTo>
                    <a:pt x="413" y="295"/>
                    <a:pt x="446" y="272"/>
                    <a:pt x="488" y="328"/>
                  </a:cubicBezTo>
                  <a:cubicBezTo>
                    <a:pt x="559" y="425"/>
                    <a:pt x="425" y="558"/>
                    <a:pt x="328" y="487"/>
                  </a:cubicBezTo>
                  <a:close/>
                </a:path>
              </a:pathLst>
            </a:custGeom>
            <a:solidFill>
              <a:srgbClr val="00B1E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pPr algn="l" defTabSz="103822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4000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80" name="Freeform 157"/>
            <p:cNvSpPr/>
            <p:nvPr/>
          </p:nvSpPr>
          <p:spPr bwMode="auto">
            <a:xfrm rot="18900000">
              <a:off x="7028550" y="1798453"/>
              <a:ext cx="1972764" cy="1975691"/>
            </a:xfrm>
            <a:custGeom>
              <a:avLst/>
              <a:gdLst>
                <a:gd name="T0" fmla="*/ 378 w 1062"/>
                <a:gd name="T1" fmla="*/ 908 h 1062"/>
                <a:gd name="T2" fmla="*/ 335 w 1062"/>
                <a:gd name="T3" fmla="*/ 852 h 1062"/>
                <a:gd name="T4" fmla="*/ 372 w 1062"/>
                <a:gd name="T5" fmla="*/ 845 h 1062"/>
                <a:gd name="T6" fmla="*/ 470 w 1062"/>
                <a:gd name="T7" fmla="*/ 791 h 1062"/>
                <a:gd name="T8" fmla="*/ 451 w 1062"/>
                <a:gd name="T9" fmla="*/ 611 h 1062"/>
                <a:gd name="T10" fmla="*/ 271 w 1062"/>
                <a:gd name="T11" fmla="*/ 592 h 1062"/>
                <a:gd name="T12" fmla="*/ 217 w 1062"/>
                <a:gd name="T13" fmla="*/ 690 h 1062"/>
                <a:gd name="T14" fmla="*/ 210 w 1062"/>
                <a:gd name="T15" fmla="*/ 727 h 1062"/>
                <a:gd name="T16" fmla="*/ 173 w 1062"/>
                <a:gd name="T17" fmla="*/ 703 h 1062"/>
                <a:gd name="T18" fmla="*/ 164 w 1062"/>
                <a:gd name="T19" fmla="*/ 694 h 1062"/>
                <a:gd name="T20" fmla="*/ 0 w 1062"/>
                <a:gd name="T21" fmla="*/ 531 h 1062"/>
                <a:gd name="T22" fmla="*/ 155 w 1062"/>
                <a:gd name="T23" fmla="*/ 376 h 1062"/>
                <a:gd name="T24" fmla="*/ 167 w 1062"/>
                <a:gd name="T25" fmla="*/ 365 h 1062"/>
                <a:gd name="T26" fmla="*/ 167 w 1062"/>
                <a:gd name="T27" fmla="*/ 365 h 1062"/>
                <a:gd name="T28" fmla="*/ 532 w 1062"/>
                <a:gd name="T29" fmla="*/ 0 h 1062"/>
                <a:gd name="T30" fmla="*/ 1062 w 1062"/>
                <a:gd name="T31" fmla="*/ 531 h 1062"/>
                <a:gd name="T32" fmla="*/ 911 w 1062"/>
                <a:gd name="T33" fmla="*/ 682 h 1062"/>
                <a:gd name="T34" fmla="*/ 857 w 1062"/>
                <a:gd name="T35" fmla="*/ 753 h 1062"/>
                <a:gd name="T36" fmla="*/ 865 w 1062"/>
                <a:gd name="T37" fmla="*/ 819 h 1062"/>
                <a:gd name="T38" fmla="*/ 886 w 1062"/>
                <a:gd name="T39" fmla="*/ 832 h 1062"/>
                <a:gd name="T40" fmla="*/ 940 w 1062"/>
                <a:gd name="T41" fmla="*/ 843 h 1062"/>
                <a:gd name="T42" fmla="*/ 986 w 1062"/>
                <a:gd name="T43" fmla="*/ 860 h 1062"/>
                <a:gd name="T44" fmla="*/ 997 w 1062"/>
                <a:gd name="T45" fmla="*/ 873 h 1062"/>
                <a:gd name="T46" fmla="*/ 982 w 1062"/>
                <a:gd name="T47" fmla="*/ 979 h 1062"/>
                <a:gd name="T48" fmla="*/ 877 w 1062"/>
                <a:gd name="T49" fmla="*/ 993 h 1062"/>
                <a:gd name="T50" fmla="*/ 864 w 1062"/>
                <a:gd name="T51" fmla="*/ 982 h 1062"/>
                <a:gd name="T52" fmla="*/ 847 w 1062"/>
                <a:gd name="T53" fmla="*/ 936 h 1062"/>
                <a:gd name="T54" fmla="*/ 836 w 1062"/>
                <a:gd name="T55" fmla="*/ 882 h 1062"/>
                <a:gd name="T56" fmla="*/ 822 w 1062"/>
                <a:gd name="T57" fmla="*/ 861 h 1062"/>
                <a:gd name="T58" fmla="*/ 686 w 1062"/>
                <a:gd name="T59" fmla="*/ 907 h 1062"/>
                <a:gd name="T60" fmla="*/ 531 w 1062"/>
                <a:gd name="T61" fmla="*/ 1062 h 1062"/>
                <a:gd name="T62" fmla="*/ 378 w 1062"/>
                <a:gd name="T63" fmla="*/ 90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2" h="1062">
                  <a:moveTo>
                    <a:pt x="378" y="908"/>
                  </a:moveTo>
                  <a:cubicBezTo>
                    <a:pt x="346" y="876"/>
                    <a:pt x="337" y="859"/>
                    <a:pt x="335" y="852"/>
                  </a:cubicBezTo>
                  <a:cubicBezTo>
                    <a:pt x="348" y="848"/>
                    <a:pt x="360" y="847"/>
                    <a:pt x="372" y="845"/>
                  </a:cubicBezTo>
                  <a:cubicBezTo>
                    <a:pt x="402" y="842"/>
                    <a:pt x="436" y="839"/>
                    <a:pt x="470" y="791"/>
                  </a:cubicBezTo>
                  <a:cubicBezTo>
                    <a:pt x="510" y="737"/>
                    <a:pt x="502" y="663"/>
                    <a:pt x="451" y="611"/>
                  </a:cubicBezTo>
                  <a:cubicBezTo>
                    <a:pt x="399" y="560"/>
                    <a:pt x="326" y="552"/>
                    <a:pt x="271" y="592"/>
                  </a:cubicBezTo>
                  <a:cubicBezTo>
                    <a:pt x="223" y="627"/>
                    <a:pt x="220" y="660"/>
                    <a:pt x="217" y="690"/>
                  </a:cubicBezTo>
                  <a:cubicBezTo>
                    <a:pt x="216" y="703"/>
                    <a:pt x="215" y="715"/>
                    <a:pt x="210" y="727"/>
                  </a:cubicBezTo>
                  <a:cubicBezTo>
                    <a:pt x="205" y="726"/>
                    <a:pt x="193" y="720"/>
                    <a:pt x="173" y="703"/>
                  </a:cubicBezTo>
                  <a:cubicBezTo>
                    <a:pt x="164" y="694"/>
                    <a:pt x="164" y="694"/>
                    <a:pt x="164" y="694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155" y="376"/>
                    <a:pt x="155" y="376"/>
                    <a:pt x="155" y="376"/>
                  </a:cubicBezTo>
                  <a:cubicBezTo>
                    <a:pt x="159" y="372"/>
                    <a:pt x="163" y="369"/>
                    <a:pt x="167" y="365"/>
                  </a:cubicBezTo>
                  <a:cubicBezTo>
                    <a:pt x="167" y="365"/>
                    <a:pt x="167" y="365"/>
                    <a:pt x="167" y="36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1062" y="531"/>
                    <a:pt x="1062" y="531"/>
                    <a:pt x="1062" y="531"/>
                  </a:cubicBezTo>
                  <a:cubicBezTo>
                    <a:pt x="911" y="682"/>
                    <a:pt x="911" y="682"/>
                    <a:pt x="911" y="682"/>
                  </a:cubicBezTo>
                  <a:cubicBezTo>
                    <a:pt x="884" y="710"/>
                    <a:pt x="866" y="733"/>
                    <a:pt x="857" y="753"/>
                  </a:cubicBezTo>
                  <a:cubicBezTo>
                    <a:pt x="842" y="788"/>
                    <a:pt x="855" y="809"/>
                    <a:pt x="865" y="819"/>
                  </a:cubicBezTo>
                  <a:cubicBezTo>
                    <a:pt x="870" y="824"/>
                    <a:pt x="877" y="829"/>
                    <a:pt x="886" y="832"/>
                  </a:cubicBezTo>
                  <a:cubicBezTo>
                    <a:pt x="906" y="840"/>
                    <a:pt x="925" y="841"/>
                    <a:pt x="940" y="843"/>
                  </a:cubicBezTo>
                  <a:cubicBezTo>
                    <a:pt x="960" y="845"/>
                    <a:pt x="972" y="846"/>
                    <a:pt x="986" y="860"/>
                  </a:cubicBezTo>
                  <a:cubicBezTo>
                    <a:pt x="990" y="864"/>
                    <a:pt x="993" y="868"/>
                    <a:pt x="997" y="873"/>
                  </a:cubicBezTo>
                  <a:cubicBezTo>
                    <a:pt x="1025" y="912"/>
                    <a:pt x="1007" y="954"/>
                    <a:pt x="982" y="979"/>
                  </a:cubicBezTo>
                  <a:cubicBezTo>
                    <a:pt x="958" y="1003"/>
                    <a:pt x="916" y="1022"/>
                    <a:pt x="877" y="993"/>
                  </a:cubicBezTo>
                  <a:cubicBezTo>
                    <a:pt x="872" y="990"/>
                    <a:pt x="867" y="986"/>
                    <a:pt x="864" y="982"/>
                  </a:cubicBezTo>
                  <a:cubicBezTo>
                    <a:pt x="850" y="968"/>
                    <a:pt x="849" y="957"/>
                    <a:pt x="847" y="936"/>
                  </a:cubicBezTo>
                  <a:cubicBezTo>
                    <a:pt x="845" y="921"/>
                    <a:pt x="843" y="903"/>
                    <a:pt x="836" y="882"/>
                  </a:cubicBezTo>
                  <a:cubicBezTo>
                    <a:pt x="832" y="874"/>
                    <a:pt x="828" y="866"/>
                    <a:pt x="822" y="861"/>
                  </a:cubicBezTo>
                  <a:cubicBezTo>
                    <a:pt x="777" y="816"/>
                    <a:pt x="708" y="885"/>
                    <a:pt x="686" y="907"/>
                  </a:cubicBezTo>
                  <a:cubicBezTo>
                    <a:pt x="531" y="1062"/>
                    <a:pt x="531" y="1062"/>
                    <a:pt x="531" y="1062"/>
                  </a:cubicBezTo>
                  <a:lnTo>
                    <a:pt x="378" y="908"/>
                  </a:lnTo>
                  <a:close/>
                </a:path>
              </a:pathLst>
            </a:custGeom>
            <a:solidFill>
              <a:srgbClr val="00B1E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pPr algn="l" defTabSz="103822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4000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81" name="Freeform 159"/>
            <p:cNvSpPr/>
            <p:nvPr/>
          </p:nvSpPr>
          <p:spPr bwMode="auto">
            <a:xfrm rot="18900000">
              <a:off x="6953679" y="3222466"/>
              <a:ext cx="2124964" cy="2122038"/>
            </a:xfrm>
            <a:custGeom>
              <a:avLst/>
              <a:gdLst>
                <a:gd name="T0" fmla="*/ 814 w 1143"/>
                <a:gd name="T1" fmla="*/ 656 h 1143"/>
                <a:gd name="T2" fmla="*/ 866 w 1143"/>
                <a:gd name="T3" fmla="*/ 780 h 1143"/>
                <a:gd name="T4" fmla="*/ 969 w 1143"/>
                <a:gd name="T5" fmla="*/ 745 h 1143"/>
                <a:gd name="T6" fmla="*/ 1143 w 1143"/>
                <a:gd name="T7" fmla="*/ 572 h 1143"/>
                <a:gd name="T8" fmla="*/ 968 w 1143"/>
                <a:gd name="T9" fmla="*/ 397 h 1143"/>
                <a:gd name="T10" fmla="*/ 932 w 1143"/>
                <a:gd name="T11" fmla="*/ 294 h 1143"/>
                <a:gd name="T12" fmla="*/ 1057 w 1143"/>
                <a:gd name="T13" fmla="*/ 243 h 1143"/>
                <a:gd name="T14" fmla="*/ 896 w 1143"/>
                <a:gd name="T15" fmla="*/ 83 h 1143"/>
                <a:gd name="T16" fmla="*/ 845 w 1143"/>
                <a:gd name="T17" fmla="*/ 207 h 1143"/>
                <a:gd name="T18" fmla="*/ 743 w 1143"/>
                <a:gd name="T19" fmla="*/ 172 h 1143"/>
                <a:gd name="T20" fmla="*/ 571 w 1143"/>
                <a:gd name="T21" fmla="*/ 0 h 1143"/>
                <a:gd name="T22" fmla="*/ 0 w 1143"/>
                <a:gd name="T23" fmla="*/ 571 h 1143"/>
                <a:gd name="T24" fmla="*/ 184 w 1143"/>
                <a:gd name="T25" fmla="*/ 755 h 1143"/>
                <a:gd name="T26" fmla="*/ 227 w 1143"/>
                <a:gd name="T27" fmla="*/ 798 h 1143"/>
                <a:gd name="T28" fmla="*/ 384 w 1143"/>
                <a:gd name="T29" fmla="*/ 956 h 1143"/>
                <a:gd name="T30" fmla="*/ 396 w 1143"/>
                <a:gd name="T31" fmla="*/ 968 h 1143"/>
                <a:gd name="T32" fmla="*/ 571 w 1143"/>
                <a:gd name="T33" fmla="*/ 1143 h 1143"/>
                <a:gd name="T34" fmla="*/ 571 w 1143"/>
                <a:gd name="T35" fmla="*/ 1143 h 1143"/>
                <a:gd name="T36" fmla="*/ 745 w 1143"/>
                <a:gd name="T37" fmla="*/ 969 h 1143"/>
                <a:gd name="T38" fmla="*/ 765 w 1143"/>
                <a:gd name="T39" fmla="*/ 949 h 1143"/>
                <a:gd name="T40" fmla="*/ 764 w 1143"/>
                <a:gd name="T41" fmla="*/ 949 h 1143"/>
                <a:gd name="T42" fmla="*/ 780 w 1143"/>
                <a:gd name="T43" fmla="*/ 867 h 1143"/>
                <a:gd name="T44" fmla="*/ 655 w 1143"/>
                <a:gd name="T45" fmla="*/ 815 h 1143"/>
                <a:gd name="T46" fmla="*/ 814 w 1143"/>
                <a:gd name="T47" fmla="*/ 656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814" y="656"/>
                  </a:moveTo>
                  <a:cubicBezTo>
                    <a:pt x="871" y="697"/>
                    <a:pt x="847" y="730"/>
                    <a:pt x="866" y="780"/>
                  </a:cubicBezTo>
                  <a:cubicBezTo>
                    <a:pt x="877" y="807"/>
                    <a:pt x="907" y="808"/>
                    <a:pt x="969" y="745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68" y="397"/>
                    <a:pt x="968" y="397"/>
                    <a:pt x="968" y="397"/>
                  </a:cubicBezTo>
                  <a:cubicBezTo>
                    <a:pt x="905" y="334"/>
                    <a:pt x="905" y="304"/>
                    <a:pt x="932" y="294"/>
                  </a:cubicBezTo>
                  <a:cubicBezTo>
                    <a:pt x="983" y="275"/>
                    <a:pt x="1016" y="299"/>
                    <a:pt x="1057" y="243"/>
                  </a:cubicBezTo>
                  <a:cubicBezTo>
                    <a:pt x="1127" y="146"/>
                    <a:pt x="993" y="12"/>
                    <a:pt x="896" y="83"/>
                  </a:cubicBezTo>
                  <a:cubicBezTo>
                    <a:pt x="840" y="124"/>
                    <a:pt x="864" y="157"/>
                    <a:pt x="845" y="207"/>
                  </a:cubicBezTo>
                  <a:cubicBezTo>
                    <a:pt x="835" y="234"/>
                    <a:pt x="805" y="234"/>
                    <a:pt x="743" y="172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184" y="755"/>
                    <a:pt x="184" y="755"/>
                    <a:pt x="184" y="755"/>
                  </a:cubicBezTo>
                  <a:cubicBezTo>
                    <a:pt x="227" y="798"/>
                    <a:pt x="227" y="798"/>
                    <a:pt x="227" y="798"/>
                  </a:cubicBezTo>
                  <a:cubicBezTo>
                    <a:pt x="384" y="956"/>
                    <a:pt x="384" y="956"/>
                    <a:pt x="384" y="956"/>
                  </a:cubicBezTo>
                  <a:cubicBezTo>
                    <a:pt x="388" y="960"/>
                    <a:pt x="392" y="964"/>
                    <a:pt x="396" y="968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745" y="969"/>
                    <a:pt x="745" y="969"/>
                    <a:pt x="745" y="969"/>
                  </a:cubicBezTo>
                  <a:cubicBezTo>
                    <a:pt x="765" y="949"/>
                    <a:pt x="765" y="949"/>
                    <a:pt x="765" y="949"/>
                  </a:cubicBezTo>
                  <a:cubicBezTo>
                    <a:pt x="764" y="949"/>
                    <a:pt x="764" y="949"/>
                    <a:pt x="764" y="949"/>
                  </a:cubicBezTo>
                  <a:cubicBezTo>
                    <a:pt x="807" y="900"/>
                    <a:pt x="804" y="876"/>
                    <a:pt x="780" y="867"/>
                  </a:cubicBezTo>
                  <a:cubicBezTo>
                    <a:pt x="729" y="848"/>
                    <a:pt x="697" y="872"/>
                    <a:pt x="655" y="815"/>
                  </a:cubicBezTo>
                  <a:cubicBezTo>
                    <a:pt x="584" y="718"/>
                    <a:pt x="717" y="585"/>
                    <a:pt x="814" y="656"/>
                  </a:cubicBezTo>
                  <a:close/>
                </a:path>
              </a:pathLst>
            </a:custGeom>
            <a:solidFill>
              <a:srgbClr val="00B1E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pPr algn="l" defTabSz="103822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4000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82" name="Freeform 161"/>
            <p:cNvSpPr/>
            <p:nvPr/>
          </p:nvSpPr>
          <p:spPr bwMode="auto">
            <a:xfrm rot="17218498">
              <a:off x="9076058" y="3464110"/>
              <a:ext cx="2122038" cy="2122037"/>
            </a:xfrm>
            <a:custGeom>
              <a:avLst/>
              <a:gdLst>
                <a:gd name="T0" fmla="*/ 655 w 1143"/>
                <a:gd name="T1" fmla="*/ 328 h 1143"/>
                <a:gd name="T2" fmla="*/ 780 w 1143"/>
                <a:gd name="T3" fmla="*/ 276 h 1143"/>
                <a:gd name="T4" fmla="*/ 745 w 1143"/>
                <a:gd name="T5" fmla="*/ 174 h 1143"/>
                <a:gd name="T6" fmla="*/ 571 w 1143"/>
                <a:gd name="T7" fmla="*/ 0 h 1143"/>
                <a:gd name="T8" fmla="*/ 396 w 1143"/>
                <a:gd name="T9" fmla="*/ 175 h 1143"/>
                <a:gd name="T10" fmla="*/ 294 w 1143"/>
                <a:gd name="T11" fmla="*/ 211 h 1143"/>
                <a:gd name="T12" fmla="*/ 243 w 1143"/>
                <a:gd name="T13" fmla="*/ 86 h 1143"/>
                <a:gd name="T14" fmla="*/ 82 w 1143"/>
                <a:gd name="T15" fmla="*/ 247 h 1143"/>
                <a:gd name="T16" fmla="*/ 207 w 1143"/>
                <a:gd name="T17" fmla="*/ 298 h 1143"/>
                <a:gd name="T18" fmla="*/ 171 w 1143"/>
                <a:gd name="T19" fmla="*/ 400 h 1143"/>
                <a:gd name="T20" fmla="*/ 0 w 1143"/>
                <a:gd name="T21" fmla="*/ 572 h 1143"/>
                <a:gd name="T22" fmla="*/ 571 w 1143"/>
                <a:gd name="T23" fmla="*/ 1143 h 1143"/>
                <a:gd name="T24" fmla="*/ 755 w 1143"/>
                <a:gd name="T25" fmla="*/ 959 h 1143"/>
                <a:gd name="T26" fmla="*/ 798 w 1143"/>
                <a:gd name="T27" fmla="*/ 916 h 1143"/>
                <a:gd name="T28" fmla="*/ 955 w 1143"/>
                <a:gd name="T29" fmla="*/ 759 h 1143"/>
                <a:gd name="T30" fmla="*/ 968 w 1143"/>
                <a:gd name="T31" fmla="*/ 747 h 1143"/>
                <a:gd name="T32" fmla="*/ 1143 w 1143"/>
                <a:gd name="T33" fmla="*/ 572 h 1143"/>
                <a:gd name="T34" fmla="*/ 1143 w 1143"/>
                <a:gd name="T35" fmla="*/ 572 h 1143"/>
                <a:gd name="T36" fmla="*/ 969 w 1143"/>
                <a:gd name="T37" fmla="*/ 398 h 1143"/>
                <a:gd name="T38" fmla="*/ 949 w 1143"/>
                <a:gd name="T39" fmla="*/ 378 h 1143"/>
                <a:gd name="T40" fmla="*/ 948 w 1143"/>
                <a:gd name="T41" fmla="*/ 379 h 1143"/>
                <a:gd name="T42" fmla="*/ 867 w 1143"/>
                <a:gd name="T43" fmla="*/ 363 h 1143"/>
                <a:gd name="T44" fmla="*/ 815 w 1143"/>
                <a:gd name="T45" fmla="*/ 488 h 1143"/>
                <a:gd name="T46" fmla="*/ 655 w 1143"/>
                <a:gd name="T47" fmla="*/ 328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43" h="1143">
                  <a:moveTo>
                    <a:pt x="655" y="328"/>
                  </a:moveTo>
                  <a:cubicBezTo>
                    <a:pt x="697" y="272"/>
                    <a:pt x="730" y="296"/>
                    <a:pt x="780" y="276"/>
                  </a:cubicBezTo>
                  <a:cubicBezTo>
                    <a:pt x="807" y="266"/>
                    <a:pt x="807" y="236"/>
                    <a:pt x="745" y="174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396" y="175"/>
                    <a:pt x="396" y="175"/>
                    <a:pt x="396" y="175"/>
                  </a:cubicBezTo>
                  <a:cubicBezTo>
                    <a:pt x="334" y="238"/>
                    <a:pt x="304" y="237"/>
                    <a:pt x="294" y="211"/>
                  </a:cubicBezTo>
                  <a:cubicBezTo>
                    <a:pt x="275" y="160"/>
                    <a:pt x="299" y="127"/>
                    <a:pt x="243" y="86"/>
                  </a:cubicBezTo>
                  <a:cubicBezTo>
                    <a:pt x="146" y="16"/>
                    <a:pt x="12" y="150"/>
                    <a:pt x="82" y="247"/>
                  </a:cubicBezTo>
                  <a:cubicBezTo>
                    <a:pt x="123" y="303"/>
                    <a:pt x="156" y="279"/>
                    <a:pt x="207" y="298"/>
                  </a:cubicBezTo>
                  <a:cubicBezTo>
                    <a:pt x="234" y="308"/>
                    <a:pt x="234" y="338"/>
                    <a:pt x="171" y="40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571" y="1143"/>
                    <a:pt x="571" y="1143"/>
                    <a:pt x="571" y="1143"/>
                  </a:cubicBezTo>
                  <a:cubicBezTo>
                    <a:pt x="755" y="959"/>
                    <a:pt x="755" y="959"/>
                    <a:pt x="755" y="959"/>
                  </a:cubicBezTo>
                  <a:cubicBezTo>
                    <a:pt x="798" y="916"/>
                    <a:pt x="798" y="916"/>
                    <a:pt x="798" y="916"/>
                  </a:cubicBezTo>
                  <a:cubicBezTo>
                    <a:pt x="955" y="759"/>
                    <a:pt x="955" y="759"/>
                    <a:pt x="955" y="759"/>
                  </a:cubicBezTo>
                  <a:cubicBezTo>
                    <a:pt x="959" y="755"/>
                    <a:pt x="964" y="751"/>
                    <a:pt x="968" y="747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1143" y="572"/>
                    <a:pt x="1143" y="572"/>
                    <a:pt x="1143" y="572"/>
                  </a:cubicBezTo>
                  <a:cubicBezTo>
                    <a:pt x="969" y="398"/>
                    <a:pt x="969" y="398"/>
                    <a:pt x="969" y="398"/>
                  </a:cubicBezTo>
                  <a:cubicBezTo>
                    <a:pt x="949" y="378"/>
                    <a:pt x="949" y="378"/>
                    <a:pt x="949" y="378"/>
                  </a:cubicBezTo>
                  <a:cubicBezTo>
                    <a:pt x="948" y="379"/>
                    <a:pt x="948" y="379"/>
                    <a:pt x="948" y="379"/>
                  </a:cubicBezTo>
                  <a:cubicBezTo>
                    <a:pt x="900" y="336"/>
                    <a:pt x="876" y="339"/>
                    <a:pt x="867" y="363"/>
                  </a:cubicBezTo>
                  <a:cubicBezTo>
                    <a:pt x="847" y="413"/>
                    <a:pt x="871" y="446"/>
                    <a:pt x="815" y="488"/>
                  </a:cubicBezTo>
                  <a:cubicBezTo>
                    <a:pt x="718" y="559"/>
                    <a:pt x="584" y="425"/>
                    <a:pt x="655" y="328"/>
                  </a:cubicBezTo>
                  <a:close/>
                </a:path>
              </a:pathLst>
            </a:custGeom>
            <a:solidFill>
              <a:srgbClr val="00B1E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pPr algn="l" defTabSz="103822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baseline="0" b="0" cap="none" sz="4000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60121" y="360436"/>
            <a:ext cx="7701959" cy="613712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/>
      </p:grpSpPr>
      <p:sp>
        <p:nvSpPr>
          <p:cNvPr id="1048683" name="矩形 4"/>
          <p:cNvSpPr/>
          <p:nvPr/>
        </p:nvSpPr>
        <p:spPr>
          <a:xfrm>
            <a:off x="-19050" y="3962400"/>
            <a:ext cx="12211050" cy="2895600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2924175">
                <a:moveTo>
                  <a:pt x="0" y="1181100"/>
                </a:moveTo>
                <a:cubicBezTo>
                  <a:pt x="635000" y="1143000"/>
                  <a:pt x="6794500" y="1409700"/>
                  <a:pt x="12211050" y="0"/>
                </a:cubicBezTo>
                <a:lnTo>
                  <a:pt x="12211050" y="2924175"/>
                </a:lnTo>
                <a:lnTo>
                  <a:pt x="19050" y="2924175"/>
                </a:lnTo>
                <a:lnTo>
                  <a:pt x="0" y="1181100"/>
                </a:ln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4" name="矩形 4"/>
          <p:cNvSpPr/>
          <p:nvPr/>
        </p:nvSpPr>
        <p:spPr>
          <a:xfrm>
            <a:off x="-19050" y="3790950"/>
            <a:ext cx="12230100" cy="1387475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  <a:gd name="connsiteX0-151" fmla="*/ 0 w 12211050"/>
              <a:gd name="connsiteY0-152" fmla="*/ 1181100 h 10293081"/>
              <a:gd name="connsiteX1-153" fmla="*/ 12211050 w 12211050"/>
              <a:gd name="connsiteY1-154" fmla="*/ 0 h 10293081"/>
              <a:gd name="connsiteX2-155" fmla="*/ 12211050 w 12211050"/>
              <a:gd name="connsiteY2-156" fmla="*/ 2924175 h 10293081"/>
              <a:gd name="connsiteX3-157" fmla="*/ 0 w 12211050"/>
              <a:gd name="connsiteY3-158" fmla="*/ 10293081 h 10293081"/>
              <a:gd name="connsiteX4-159" fmla="*/ 0 w 12211050"/>
              <a:gd name="connsiteY4-160" fmla="*/ 1181100 h 10293081"/>
              <a:gd name="connsiteX0-161" fmla="*/ 0 w 12230100"/>
              <a:gd name="connsiteY0-162" fmla="*/ 8082139 h 10293081"/>
              <a:gd name="connsiteX1-163" fmla="*/ 12230100 w 12230100"/>
              <a:gd name="connsiteY1-164" fmla="*/ 0 h 10293081"/>
              <a:gd name="connsiteX2-165" fmla="*/ 12230100 w 12230100"/>
              <a:gd name="connsiteY2-166" fmla="*/ 2924175 h 10293081"/>
              <a:gd name="connsiteX3-167" fmla="*/ 19050 w 12230100"/>
              <a:gd name="connsiteY3-168" fmla="*/ 10293081 h 10293081"/>
              <a:gd name="connsiteX4-169" fmla="*/ 0 w 12230100"/>
              <a:gd name="connsiteY4-170" fmla="*/ 8082139 h 10293081"/>
              <a:gd name="connsiteX0-171" fmla="*/ 0 w 12230100"/>
              <a:gd name="connsiteY0-172" fmla="*/ 8082139 h 10293081"/>
              <a:gd name="connsiteX1-173" fmla="*/ 12230100 w 12230100"/>
              <a:gd name="connsiteY1-174" fmla="*/ 0 h 10293081"/>
              <a:gd name="connsiteX2-175" fmla="*/ 12230100 w 12230100"/>
              <a:gd name="connsiteY2-176" fmla="*/ 2924175 h 10293081"/>
              <a:gd name="connsiteX3-177" fmla="*/ 19050 w 12230100"/>
              <a:gd name="connsiteY3-178" fmla="*/ 10293081 h 10293081"/>
              <a:gd name="connsiteX4-179" fmla="*/ 0 w 12230100"/>
              <a:gd name="connsiteY4-180" fmla="*/ 8082139 h 10293081"/>
              <a:gd name="connsiteX0-181" fmla="*/ 0 w 12230100"/>
              <a:gd name="connsiteY0-182" fmla="*/ 8082139 h 10293081"/>
              <a:gd name="connsiteX1-183" fmla="*/ 12230100 w 12230100"/>
              <a:gd name="connsiteY1-184" fmla="*/ 0 h 10293081"/>
              <a:gd name="connsiteX2-185" fmla="*/ 12230100 w 12230100"/>
              <a:gd name="connsiteY2-186" fmla="*/ 2924175 h 10293081"/>
              <a:gd name="connsiteX3-187" fmla="*/ 19050 w 12230100"/>
              <a:gd name="connsiteY3-188" fmla="*/ 10293081 h 10293081"/>
              <a:gd name="connsiteX4-189" fmla="*/ 0 w 12230100"/>
              <a:gd name="connsiteY4-190" fmla="*/ 8082139 h 10293081"/>
              <a:gd name="connsiteX0-191" fmla="*/ 0 w 12230100"/>
              <a:gd name="connsiteY0-192" fmla="*/ 8082139 h 10318654"/>
              <a:gd name="connsiteX1-193" fmla="*/ 12230100 w 12230100"/>
              <a:gd name="connsiteY1-194" fmla="*/ 0 h 10318654"/>
              <a:gd name="connsiteX2-195" fmla="*/ 12230100 w 12230100"/>
              <a:gd name="connsiteY2-196" fmla="*/ 2924175 h 10318654"/>
              <a:gd name="connsiteX3-197" fmla="*/ 19050 w 12230100"/>
              <a:gd name="connsiteY3-198" fmla="*/ 10293081 h 10318654"/>
              <a:gd name="connsiteX4-199" fmla="*/ 0 w 12230100"/>
              <a:gd name="connsiteY4-200" fmla="*/ 8082139 h 10318654"/>
              <a:gd name="connsiteX0-201" fmla="*/ 0 w 12230100"/>
              <a:gd name="connsiteY0-202" fmla="*/ 8082139 h 10320404"/>
              <a:gd name="connsiteX1-203" fmla="*/ 12230100 w 12230100"/>
              <a:gd name="connsiteY1-204" fmla="*/ 0 h 10320404"/>
              <a:gd name="connsiteX2-205" fmla="*/ 12230100 w 12230100"/>
              <a:gd name="connsiteY2-206" fmla="*/ 2924175 h 10320404"/>
              <a:gd name="connsiteX3-207" fmla="*/ 19050 w 12230100"/>
              <a:gd name="connsiteY3-208" fmla="*/ 10293081 h 10320404"/>
              <a:gd name="connsiteX4-209" fmla="*/ 0 w 12230100"/>
              <a:gd name="connsiteY4-210" fmla="*/ 8082139 h 10320404"/>
              <a:gd name="connsiteX0-211" fmla="*/ 0 w 12230100"/>
              <a:gd name="connsiteY0-212" fmla="*/ 8082139 h 10408286"/>
              <a:gd name="connsiteX1-213" fmla="*/ 12230100 w 12230100"/>
              <a:gd name="connsiteY1-214" fmla="*/ 0 h 10408286"/>
              <a:gd name="connsiteX2-215" fmla="*/ 12230100 w 12230100"/>
              <a:gd name="connsiteY2-216" fmla="*/ 2924175 h 10408286"/>
              <a:gd name="connsiteX3-217" fmla="*/ 19050 w 12230100"/>
              <a:gd name="connsiteY3-218" fmla="*/ 10293081 h 10408286"/>
              <a:gd name="connsiteX4-219" fmla="*/ 0 w 12230100"/>
              <a:gd name="connsiteY4-220" fmla="*/ 8082139 h 10408286"/>
              <a:gd name="connsiteX0-221" fmla="*/ 0 w 12230100"/>
              <a:gd name="connsiteY0-222" fmla="*/ 8082139 h 10408286"/>
              <a:gd name="connsiteX1-223" fmla="*/ 12230100 w 12230100"/>
              <a:gd name="connsiteY1-224" fmla="*/ 0 h 10408286"/>
              <a:gd name="connsiteX2-225" fmla="*/ 12230100 w 12230100"/>
              <a:gd name="connsiteY2-226" fmla="*/ 2924175 h 10408286"/>
              <a:gd name="connsiteX3-227" fmla="*/ 19050 w 12230100"/>
              <a:gd name="connsiteY3-228" fmla="*/ 10293081 h 10408286"/>
              <a:gd name="connsiteX4-229" fmla="*/ 0 w 12230100"/>
              <a:gd name="connsiteY4-230" fmla="*/ 8082139 h 10408286"/>
              <a:gd name="connsiteX0-231" fmla="*/ 0 w 12230100"/>
              <a:gd name="connsiteY0-232" fmla="*/ 8082139 h 10408286"/>
              <a:gd name="connsiteX1-233" fmla="*/ 12230100 w 12230100"/>
              <a:gd name="connsiteY1-234" fmla="*/ 0 h 10408286"/>
              <a:gd name="connsiteX2-235" fmla="*/ 12230100 w 12230100"/>
              <a:gd name="connsiteY2-236" fmla="*/ 2924175 h 10408286"/>
              <a:gd name="connsiteX3-237" fmla="*/ 19050 w 12230100"/>
              <a:gd name="connsiteY3-238" fmla="*/ 10293081 h 10408286"/>
              <a:gd name="connsiteX4-239" fmla="*/ 0 w 12230100"/>
              <a:gd name="connsiteY4-240" fmla="*/ 8082139 h 10408286"/>
              <a:gd name="connsiteX0-241" fmla="*/ 0 w 12230100"/>
              <a:gd name="connsiteY0-242" fmla="*/ 8783940 h 10408286"/>
              <a:gd name="connsiteX1-243" fmla="*/ 12230100 w 12230100"/>
              <a:gd name="connsiteY1-244" fmla="*/ 0 h 10408286"/>
              <a:gd name="connsiteX2-245" fmla="*/ 12230100 w 12230100"/>
              <a:gd name="connsiteY2-246" fmla="*/ 2924175 h 10408286"/>
              <a:gd name="connsiteX3-247" fmla="*/ 19050 w 12230100"/>
              <a:gd name="connsiteY3-248" fmla="*/ 10293081 h 10408286"/>
              <a:gd name="connsiteX4-249" fmla="*/ 0 w 12230100"/>
              <a:gd name="connsiteY4-250" fmla="*/ 8783940 h 10408286"/>
              <a:gd name="connsiteX0-251" fmla="*/ 0 w 12230100"/>
              <a:gd name="connsiteY0-252" fmla="*/ 8783940 h 10408286"/>
              <a:gd name="connsiteX1-253" fmla="*/ 12230100 w 12230100"/>
              <a:gd name="connsiteY1-254" fmla="*/ 0 h 10408286"/>
              <a:gd name="connsiteX2-255" fmla="*/ 12230100 w 12230100"/>
              <a:gd name="connsiteY2-256" fmla="*/ 2924175 h 10408286"/>
              <a:gd name="connsiteX3-257" fmla="*/ 19050 w 12230100"/>
              <a:gd name="connsiteY3-258" fmla="*/ 10293081 h 10408286"/>
              <a:gd name="connsiteX4-259" fmla="*/ 0 w 12230100"/>
              <a:gd name="connsiteY4-260" fmla="*/ 8783940 h 10408286"/>
              <a:gd name="connsiteX0-261" fmla="*/ 0 w 12230100"/>
              <a:gd name="connsiteY0-262" fmla="*/ 8783940 h 10408286"/>
              <a:gd name="connsiteX1-263" fmla="*/ 12230100 w 12230100"/>
              <a:gd name="connsiteY1-264" fmla="*/ 0 h 10408286"/>
              <a:gd name="connsiteX2-265" fmla="*/ 12230100 w 12230100"/>
              <a:gd name="connsiteY2-266" fmla="*/ 2924175 h 10408286"/>
              <a:gd name="connsiteX3-267" fmla="*/ 19050 w 12230100"/>
              <a:gd name="connsiteY3-268" fmla="*/ 10293081 h 10408286"/>
              <a:gd name="connsiteX4-269" fmla="*/ 0 w 12230100"/>
              <a:gd name="connsiteY4-270" fmla="*/ 8783940 h 10408286"/>
              <a:gd name="connsiteX0-271" fmla="*/ 0 w 12230100"/>
              <a:gd name="connsiteY0-272" fmla="*/ 8783940 h 10443542"/>
              <a:gd name="connsiteX1-273" fmla="*/ 12230100 w 12230100"/>
              <a:gd name="connsiteY1-274" fmla="*/ 0 h 10443542"/>
              <a:gd name="connsiteX2-275" fmla="*/ 12230100 w 12230100"/>
              <a:gd name="connsiteY2-276" fmla="*/ 2924175 h 10443542"/>
              <a:gd name="connsiteX3-277" fmla="*/ 19050 w 12230100"/>
              <a:gd name="connsiteY3-278" fmla="*/ 10293081 h 10443542"/>
              <a:gd name="connsiteX4-279" fmla="*/ 0 w 12230100"/>
              <a:gd name="connsiteY4-280" fmla="*/ 8783940 h 10443542"/>
              <a:gd name="connsiteX0-281" fmla="*/ 0 w 12230100"/>
              <a:gd name="connsiteY0-282" fmla="*/ 8783940 h 10443542"/>
              <a:gd name="connsiteX1-283" fmla="*/ 12230100 w 12230100"/>
              <a:gd name="connsiteY1-284" fmla="*/ 0 h 10443542"/>
              <a:gd name="connsiteX2-285" fmla="*/ 12230100 w 12230100"/>
              <a:gd name="connsiteY2-286" fmla="*/ 2924175 h 10443542"/>
              <a:gd name="connsiteX3-287" fmla="*/ 19050 w 12230100"/>
              <a:gd name="connsiteY3-288" fmla="*/ 10293081 h 10443542"/>
              <a:gd name="connsiteX4-289" fmla="*/ 0 w 12230100"/>
              <a:gd name="connsiteY4-290" fmla="*/ 8783940 h 10443542"/>
              <a:gd name="connsiteX0-291" fmla="*/ 0 w 12249150"/>
              <a:gd name="connsiteY0-292" fmla="*/ 7380339 h 10443542"/>
              <a:gd name="connsiteX1-293" fmla="*/ 12249150 w 12249150"/>
              <a:gd name="connsiteY1-294" fmla="*/ 0 h 10443542"/>
              <a:gd name="connsiteX2-295" fmla="*/ 12249150 w 12249150"/>
              <a:gd name="connsiteY2-296" fmla="*/ 2924175 h 10443542"/>
              <a:gd name="connsiteX3-297" fmla="*/ 38100 w 12249150"/>
              <a:gd name="connsiteY3-298" fmla="*/ 10293081 h 10443542"/>
              <a:gd name="connsiteX4-299" fmla="*/ 0 w 12249150"/>
              <a:gd name="connsiteY4-300" fmla="*/ 7380339 h 10443542"/>
              <a:gd name="connsiteX0-301" fmla="*/ 0 w 12249150"/>
              <a:gd name="connsiteY0-302" fmla="*/ 6093705 h 9156908"/>
              <a:gd name="connsiteX1-303" fmla="*/ 12230100 w 12249150"/>
              <a:gd name="connsiteY1-304" fmla="*/ 0 h 9156908"/>
              <a:gd name="connsiteX2-305" fmla="*/ 12249150 w 12249150"/>
              <a:gd name="connsiteY2-306" fmla="*/ 1637541 h 9156908"/>
              <a:gd name="connsiteX3-307" fmla="*/ 38100 w 12249150"/>
              <a:gd name="connsiteY3-308" fmla="*/ 9006447 h 9156908"/>
              <a:gd name="connsiteX4-309" fmla="*/ 0 w 12249150"/>
              <a:gd name="connsiteY4-310" fmla="*/ 6093705 h 9156908"/>
              <a:gd name="connsiteX0-311" fmla="*/ 0 w 12249150"/>
              <a:gd name="connsiteY0-312" fmla="*/ 6093705 h 9156908"/>
              <a:gd name="connsiteX1-313" fmla="*/ 12230100 w 12249150"/>
              <a:gd name="connsiteY1-314" fmla="*/ 0 h 9156908"/>
              <a:gd name="connsiteX2-315" fmla="*/ 12249150 w 12249150"/>
              <a:gd name="connsiteY2-316" fmla="*/ 1637541 h 9156908"/>
              <a:gd name="connsiteX3-317" fmla="*/ 19050 w 12249150"/>
              <a:gd name="connsiteY3-318" fmla="*/ 9006448 h 9156908"/>
              <a:gd name="connsiteX4-319" fmla="*/ 0 w 12249150"/>
              <a:gd name="connsiteY4-320" fmla="*/ 6093705 h 9156908"/>
              <a:gd name="connsiteX0-321" fmla="*/ 0 w 12249150"/>
              <a:gd name="connsiteY0-322" fmla="*/ 6093705 h 9232835"/>
              <a:gd name="connsiteX1-323" fmla="*/ 12230100 w 12249150"/>
              <a:gd name="connsiteY1-324" fmla="*/ 0 h 9232835"/>
              <a:gd name="connsiteX2-325" fmla="*/ 12249150 w 12249150"/>
              <a:gd name="connsiteY2-326" fmla="*/ 1637541 h 9232835"/>
              <a:gd name="connsiteX3-327" fmla="*/ 19050 w 12249150"/>
              <a:gd name="connsiteY3-328" fmla="*/ 9006448 h 9232835"/>
              <a:gd name="connsiteX4-329" fmla="*/ 0 w 12249150"/>
              <a:gd name="connsiteY4-330" fmla="*/ 6093705 h 9232835"/>
              <a:gd name="connsiteX0-331" fmla="*/ 0 w 12249150"/>
              <a:gd name="connsiteY0-332" fmla="*/ 6093705 h 9232835"/>
              <a:gd name="connsiteX1-333" fmla="*/ 12230100 w 12249150"/>
              <a:gd name="connsiteY1-334" fmla="*/ 0 h 9232835"/>
              <a:gd name="connsiteX2-335" fmla="*/ 12249150 w 12249150"/>
              <a:gd name="connsiteY2-336" fmla="*/ 1637541 h 9232835"/>
              <a:gd name="connsiteX3-337" fmla="*/ 19050 w 12249150"/>
              <a:gd name="connsiteY3-338" fmla="*/ 9006448 h 9232835"/>
              <a:gd name="connsiteX4-339" fmla="*/ 0 w 12249150"/>
              <a:gd name="connsiteY4-340" fmla="*/ 6093705 h 9232835"/>
              <a:gd name="connsiteX0-341" fmla="*/ 0 w 12230100"/>
              <a:gd name="connsiteY0-342" fmla="*/ 6678539 h 9232835"/>
              <a:gd name="connsiteX1-343" fmla="*/ 12211050 w 12230100"/>
              <a:gd name="connsiteY1-344" fmla="*/ 0 h 9232835"/>
              <a:gd name="connsiteX2-345" fmla="*/ 12230100 w 12230100"/>
              <a:gd name="connsiteY2-346" fmla="*/ 1637541 h 9232835"/>
              <a:gd name="connsiteX3-347" fmla="*/ 0 w 12230100"/>
              <a:gd name="connsiteY3-348" fmla="*/ 9006448 h 9232835"/>
              <a:gd name="connsiteX4-349" fmla="*/ 0 w 12230100"/>
              <a:gd name="connsiteY4-350" fmla="*/ 6678539 h 9232835"/>
              <a:gd name="connsiteX0-351" fmla="*/ 0 w 12230100"/>
              <a:gd name="connsiteY0-352" fmla="*/ 6678539 h 9232835"/>
              <a:gd name="connsiteX1-353" fmla="*/ 12211050 w 12230100"/>
              <a:gd name="connsiteY1-354" fmla="*/ 0 h 9232835"/>
              <a:gd name="connsiteX2-355" fmla="*/ 12230100 w 12230100"/>
              <a:gd name="connsiteY2-356" fmla="*/ 1637541 h 9232835"/>
              <a:gd name="connsiteX3-357" fmla="*/ 0 w 12230100"/>
              <a:gd name="connsiteY3-358" fmla="*/ 9006448 h 9232835"/>
              <a:gd name="connsiteX4-359" fmla="*/ 0 w 12230100"/>
              <a:gd name="connsiteY4-360" fmla="*/ 6678539 h 9232835"/>
              <a:gd name="connsiteX0-361" fmla="*/ 0 w 12230100"/>
              <a:gd name="connsiteY0-362" fmla="*/ 6678539 h 9088815"/>
              <a:gd name="connsiteX1-363" fmla="*/ 12211050 w 12230100"/>
              <a:gd name="connsiteY1-364" fmla="*/ 0 h 9088815"/>
              <a:gd name="connsiteX2-365" fmla="*/ 12230100 w 12230100"/>
              <a:gd name="connsiteY2-366" fmla="*/ 1637541 h 9088815"/>
              <a:gd name="connsiteX3-367" fmla="*/ 0 w 12230100"/>
              <a:gd name="connsiteY3-368" fmla="*/ 9006448 h 9088815"/>
              <a:gd name="connsiteX4-369" fmla="*/ 0 w 12230100"/>
              <a:gd name="connsiteY4-370" fmla="*/ 6678539 h 9088815"/>
              <a:gd name="connsiteX0-371" fmla="*/ 0 w 12230100"/>
              <a:gd name="connsiteY0-372" fmla="*/ 6678539 h 9107978"/>
              <a:gd name="connsiteX1-373" fmla="*/ 12211050 w 12230100"/>
              <a:gd name="connsiteY1-374" fmla="*/ 0 h 9107978"/>
              <a:gd name="connsiteX2-375" fmla="*/ 12230100 w 12230100"/>
              <a:gd name="connsiteY2-376" fmla="*/ 1637541 h 9107978"/>
              <a:gd name="connsiteX3-377" fmla="*/ 0 w 12230100"/>
              <a:gd name="connsiteY3-378" fmla="*/ 9006448 h 9107978"/>
              <a:gd name="connsiteX4-379" fmla="*/ 0 w 12230100"/>
              <a:gd name="connsiteY4-380" fmla="*/ 6678539 h 9107978"/>
              <a:gd name="connsiteX0-381" fmla="*/ 0 w 12230100"/>
              <a:gd name="connsiteY0-382" fmla="*/ 6678539 h 9107978"/>
              <a:gd name="connsiteX1-383" fmla="*/ 12211050 w 12230100"/>
              <a:gd name="connsiteY1-384" fmla="*/ 0 h 9107978"/>
              <a:gd name="connsiteX2-385" fmla="*/ 12230100 w 12230100"/>
              <a:gd name="connsiteY2-386" fmla="*/ 1637541 h 9107978"/>
              <a:gd name="connsiteX3-387" fmla="*/ 0 w 12230100"/>
              <a:gd name="connsiteY3-388" fmla="*/ 9006448 h 9107978"/>
              <a:gd name="connsiteX4-389" fmla="*/ 0 w 12230100"/>
              <a:gd name="connsiteY4-390" fmla="*/ 6678539 h 9107978"/>
              <a:gd name="connsiteX0-391" fmla="*/ 0 w 12230100"/>
              <a:gd name="connsiteY0-392" fmla="*/ 6678539 h 9107978"/>
              <a:gd name="connsiteX1-393" fmla="*/ 12211050 w 12230100"/>
              <a:gd name="connsiteY1-394" fmla="*/ 0 h 9107978"/>
              <a:gd name="connsiteX2-395" fmla="*/ 12230100 w 12230100"/>
              <a:gd name="connsiteY2-396" fmla="*/ 1637541 h 9107978"/>
              <a:gd name="connsiteX3-397" fmla="*/ 0 w 12230100"/>
              <a:gd name="connsiteY3-398" fmla="*/ 9006448 h 9107978"/>
              <a:gd name="connsiteX4-399" fmla="*/ 0 w 12230100"/>
              <a:gd name="connsiteY4-400" fmla="*/ 6678539 h 9107978"/>
              <a:gd name="connsiteX0-401" fmla="*/ 0 w 12230100"/>
              <a:gd name="connsiteY0-402" fmla="*/ 7731239 h 9107978"/>
              <a:gd name="connsiteX1-403" fmla="*/ 12211050 w 12230100"/>
              <a:gd name="connsiteY1-404" fmla="*/ 0 h 9107978"/>
              <a:gd name="connsiteX2-405" fmla="*/ 12230100 w 12230100"/>
              <a:gd name="connsiteY2-406" fmla="*/ 1637541 h 9107978"/>
              <a:gd name="connsiteX3-407" fmla="*/ 0 w 12230100"/>
              <a:gd name="connsiteY3-408" fmla="*/ 9006448 h 9107978"/>
              <a:gd name="connsiteX4-409" fmla="*/ 0 w 12230100"/>
              <a:gd name="connsiteY4-410" fmla="*/ 7731239 h 9107978"/>
              <a:gd name="connsiteX0-411" fmla="*/ 0 w 12230100"/>
              <a:gd name="connsiteY0-412" fmla="*/ 7146405 h 8523144"/>
              <a:gd name="connsiteX1-413" fmla="*/ 12211050 w 12230100"/>
              <a:gd name="connsiteY1-414" fmla="*/ 0 h 8523144"/>
              <a:gd name="connsiteX2-415" fmla="*/ 12230100 w 12230100"/>
              <a:gd name="connsiteY2-416" fmla="*/ 1052707 h 8523144"/>
              <a:gd name="connsiteX3-417" fmla="*/ 0 w 12230100"/>
              <a:gd name="connsiteY3-418" fmla="*/ 8421614 h 8523144"/>
              <a:gd name="connsiteX4-419" fmla="*/ 0 w 12230100"/>
              <a:gd name="connsiteY4-420" fmla="*/ 7146405 h 8523144"/>
              <a:gd name="connsiteX0-421" fmla="*/ 0 w 12230100"/>
              <a:gd name="connsiteY0-422" fmla="*/ 7146405 h 8523144"/>
              <a:gd name="connsiteX1-423" fmla="*/ 12211050 w 12230100"/>
              <a:gd name="connsiteY1-424" fmla="*/ 0 h 8523144"/>
              <a:gd name="connsiteX2-425" fmla="*/ 12230100 w 12230100"/>
              <a:gd name="connsiteY2-426" fmla="*/ 1052707 h 8523144"/>
              <a:gd name="connsiteX3-427" fmla="*/ 0 w 12230100"/>
              <a:gd name="connsiteY3-428" fmla="*/ 8421614 h 8523144"/>
              <a:gd name="connsiteX4-429" fmla="*/ 0 w 12230100"/>
              <a:gd name="connsiteY4-430" fmla="*/ 7146405 h 8523144"/>
              <a:gd name="connsiteX0-431" fmla="*/ 0 w 12230100"/>
              <a:gd name="connsiteY0-432" fmla="*/ 7146405 h 8523144"/>
              <a:gd name="connsiteX1-433" fmla="*/ 12211050 w 12230100"/>
              <a:gd name="connsiteY1-434" fmla="*/ 0 h 8523144"/>
              <a:gd name="connsiteX2-435" fmla="*/ 12230100 w 12230100"/>
              <a:gd name="connsiteY2-436" fmla="*/ 1052707 h 8523144"/>
              <a:gd name="connsiteX3-437" fmla="*/ 0 w 12230100"/>
              <a:gd name="connsiteY3-438" fmla="*/ 8421614 h 8523144"/>
              <a:gd name="connsiteX4-439" fmla="*/ 0 w 12230100"/>
              <a:gd name="connsiteY4-440" fmla="*/ 7146405 h 8523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30100" h="8523144">
                <a:moveTo>
                  <a:pt x="0" y="7146405"/>
                </a:moveTo>
                <a:cubicBezTo>
                  <a:pt x="1625600" y="7576173"/>
                  <a:pt x="8585200" y="8427704"/>
                  <a:pt x="12211050" y="0"/>
                </a:cubicBezTo>
                <a:lnTo>
                  <a:pt x="12230100" y="1052707"/>
                </a:lnTo>
                <a:cubicBezTo>
                  <a:pt x="9550400" y="7953746"/>
                  <a:pt x="2165350" y="8889481"/>
                  <a:pt x="0" y="8421614"/>
                </a:cubicBezTo>
                <a:lnTo>
                  <a:pt x="0" y="7146405"/>
                </a:lnTo>
                <a:close/>
              </a:path>
            </a:pathLst>
          </a:custGeom>
          <a:solidFill>
            <a:srgbClr val="4A49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EBCB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61999" y="275251"/>
            <a:ext cx="9637568" cy="420943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/>
      </p:grpSpPr>
      <p:sp>
        <p:nvSpPr>
          <p:cNvPr id="1048685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6" name="Freeform 7"/>
          <p:cNvSpPr/>
          <p:nvPr/>
        </p:nvSpPr>
        <p:spPr bwMode="auto">
          <a:xfrm rot="16200000">
            <a:off x="9778602" y="2739230"/>
            <a:ext cx="1189038" cy="1855788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rgbClr val="00B1E3"/>
          </a:solidFill>
          <a:ln>
            <a:noFill/>
          </a:ln>
        </p:spPr>
        <p:txBody>
          <a:bodyPr anchor="t" anchorCtr="0" bIns="45712" compatLnSpc="1" lIns="91425" numCol="1" rIns="91425" tIns="45712" vert="horz" wrap="square"/>
          <a:p>
            <a:pPr algn="l" defTabSz="103822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1" cap="none" sz="14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7" name="Freeform 7"/>
          <p:cNvSpPr/>
          <p:nvPr/>
        </p:nvSpPr>
        <p:spPr bwMode="auto">
          <a:xfrm rot="10800000">
            <a:off x="8554243" y="3929063"/>
            <a:ext cx="1187450" cy="1854200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rgbClr val="00B1E3"/>
          </a:solidFill>
          <a:ln>
            <a:noFill/>
          </a:ln>
        </p:spPr>
        <p:txBody>
          <a:bodyPr anchor="t" anchorCtr="0" bIns="45712" compatLnSpc="1" lIns="91425" numCol="1" rIns="91425" tIns="45712" vert="horz" wrap="square"/>
          <a:p>
            <a:pPr algn="l" defTabSz="103822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1" cap="none" sz="14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8" name="Freeform 7"/>
          <p:cNvSpPr/>
          <p:nvPr/>
        </p:nvSpPr>
        <p:spPr bwMode="auto">
          <a:xfrm>
            <a:off x="11002962" y="3963588"/>
            <a:ext cx="1189038" cy="1854200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rgbClr val="00B1E3"/>
          </a:solidFill>
          <a:ln>
            <a:noFill/>
          </a:ln>
        </p:spPr>
        <p:txBody>
          <a:bodyPr anchor="t" anchorCtr="0" bIns="45712" compatLnSpc="1" lIns="91425" numCol="1" rIns="91425" tIns="45712" vert="horz" wrap="square"/>
          <a:p>
            <a:pPr algn="l" defTabSz="103822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1" cap="none" sz="14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9" name="Freeform 7"/>
          <p:cNvSpPr/>
          <p:nvPr/>
        </p:nvSpPr>
        <p:spPr bwMode="auto">
          <a:xfrm rot="5400000">
            <a:off x="9779396" y="5187155"/>
            <a:ext cx="1187450" cy="1855788"/>
          </a:xfrm>
          <a:custGeom>
            <a:avLst/>
            <a:gdLst>
              <a:gd name="T0" fmla="*/ 360 w 712"/>
              <a:gd name="T1" fmla="*/ 0 h 1112"/>
              <a:gd name="T2" fmla="*/ 438 w 712"/>
              <a:gd name="T3" fmla="*/ 69 h 1112"/>
              <a:gd name="T4" fmla="*/ 417 w 712"/>
              <a:gd name="T5" fmla="*/ 133 h 1112"/>
              <a:gd name="T6" fmla="*/ 416 w 712"/>
              <a:gd name="T7" fmla="*/ 177 h 1112"/>
              <a:gd name="T8" fmla="*/ 457 w 712"/>
              <a:gd name="T9" fmla="*/ 200 h 1112"/>
              <a:gd name="T10" fmla="*/ 457 w 712"/>
              <a:gd name="T11" fmla="*/ 200 h 1112"/>
              <a:gd name="T12" fmla="*/ 464 w 712"/>
              <a:gd name="T13" fmla="*/ 200 h 1112"/>
              <a:gd name="T14" fmla="*/ 712 w 712"/>
              <a:gd name="T15" fmla="*/ 200 h 1112"/>
              <a:gd name="T16" fmla="*/ 712 w 712"/>
              <a:gd name="T17" fmla="*/ 225 h 1112"/>
              <a:gd name="T18" fmla="*/ 712 w 712"/>
              <a:gd name="T19" fmla="*/ 237 h 1112"/>
              <a:gd name="T20" fmla="*/ 712 w 712"/>
              <a:gd name="T21" fmla="*/ 410 h 1112"/>
              <a:gd name="T22" fmla="*/ 712 w 712"/>
              <a:gd name="T23" fmla="*/ 460 h 1112"/>
              <a:gd name="T24" fmla="*/ 712 w 712"/>
              <a:gd name="T25" fmla="*/ 466 h 1112"/>
              <a:gd name="T26" fmla="*/ 712 w 712"/>
              <a:gd name="T27" fmla="*/ 469 h 1112"/>
              <a:gd name="T28" fmla="*/ 712 w 712"/>
              <a:gd name="T29" fmla="*/ 469 h 1112"/>
              <a:gd name="T30" fmla="*/ 712 w 712"/>
              <a:gd name="T31" fmla="*/ 477 h 1112"/>
              <a:gd name="T32" fmla="*/ 712 w 712"/>
              <a:gd name="T33" fmla="*/ 669 h 1112"/>
              <a:gd name="T34" fmla="*/ 712 w 712"/>
              <a:gd name="T35" fmla="*/ 762 h 1112"/>
              <a:gd name="T36" fmla="*/ 712 w 712"/>
              <a:gd name="T37" fmla="*/ 912 h 1112"/>
              <a:gd name="T38" fmla="*/ 463 w 712"/>
              <a:gd name="T39" fmla="*/ 912 h 1112"/>
              <a:gd name="T40" fmla="*/ 457 w 712"/>
              <a:gd name="T41" fmla="*/ 912 h 1112"/>
              <a:gd name="T42" fmla="*/ 457 w 712"/>
              <a:gd name="T43" fmla="*/ 912 h 1112"/>
              <a:gd name="T44" fmla="*/ 416 w 712"/>
              <a:gd name="T45" fmla="*/ 935 h 1112"/>
              <a:gd name="T46" fmla="*/ 417 w 712"/>
              <a:gd name="T47" fmla="*/ 979 h 1112"/>
              <a:gd name="T48" fmla="*/ 438 w 712"/>
              <a:gd name="T49" fmla="*/ 1043 h 1112"/>
              <a:gd name="T50" fmla="*/ 359 w 712"/>
              <a:gd name="T51" fmla="*/ 1112 h 1112"/>
              <a:gd name="T52" fmla="*/ 281 w 712"/>
              <a:gd name="T53" fmla="*/ 1043 h 1112"/>
              <a:gd name="T54" fmla="*/ 302 w 712"/>
              <a:gd name="T55" fmla="*/ 979 h 1112"/>
              <a:gd name="T56" fmla="*/ 303 w 712"/>
              <a:gd name="T57" fmla="*/ 935 h 1112"/>
              <a:gd name="T58" fmla="*/ 260 w 712"/>
              <a:gd name="T59" fmla="*/ 912 h 1112"/>
              <a:gd name="T60" fmla="*/ 255 w 712"/>
              <a:gd name="T61" fmla="*/ 912 h 1112"/>
              <a:gd name="T62" fmla="*/ 0 w 712"/>
              <a:gd name="T63" fmla="*/ 912 h 1112"/>
              <a:gd name="T64" fmla="*/ 0 w 712"/>
              <a:gd name="T65" fmla="*/ 879 h 1112"/>
              <a:gd name="T66" fmla="*/ 0 w 712"/>
              <a:gd name="T67" fmla="*/ 745 h 1112"/>
              <a:gd name="T68" fmla="*/ 0 w 712"/>
              <a:gd name="T69" fmla="*/ 670 h 1112"/>
              <a:gd name="T70" fmla="*/ 0 w 712"/>
              <a:gd name="T71" fmla="*/ 666 h 1112"/>
              <a:gd name="T72" fmla="*/ 0 w 712"/>
              <a:gd name="T73" fmla="*/ 666 h 1112"/>
              <a:gd name="T74" fmla="*/ 21 w 712"/>
              <a:gd name="T75" fmla="*/ 639 h 1112"/>
              <a:gd name="T76" fmla="*/ 35 w 712"/>
              <a:gd name="T77" fmla="*/ 643 h 1112"/>
              <a:gd name="T78" fmla="*/ 109 w 712"/>
              <a:gd name="T79" fmla="*/ 666 h 1112"/>
              <a:gd name="T80" fmla="*/ 200 w 712"/>
              <a:gd name="T81" fmla="*/ 565 h 1112"/>
              <a:gd name="T82" fmla="*/ 109 w 712"/>
              <a:gd name="T83" fmla="*/ 464 h 1112"/>
              <a:gd name="T84" fmla="*/ 35 w 712"/>
              <a:gd name="T85" fmla="*/ 488 h 1112"/>
              <a:gd name="T86" fmla="*/ 21 w 712"/>
              <a:gd name="T87" fmla="*/ 491 h 1112"/>
              <a:gd name="T88" fmla="*/ 0 w 712"/>
              <a:gd name="T89" fmla="*/ 465 h 1112"/>
              <a:gd name="T90" fmla="*/ 0 w 712"/>
              <a:gd name="T91" fmla="*/ 420 h 1112"/>
              <a:gd name="T92" fmla="*/ 0 w 712"/>
              <a:gd name="T93" fmla="*/ 362 h 1112"/>
              <a:gd name="T94" fmla="*/ 0 w 712"/>
              <a:gd name="T95" fmla="*/ 350 h 1112"/>
              <a:gd name="T96" fmla="*/ 0 w 712"/>
              <a:gd name="T97" fmla="*/ 244 h 1112"/>
              <a:gd name="T98" fmla="*/ 1 w 712"/>
              <a:gd name="T99" fmla="*/ 200 h 1112"/>
              <a:gd name="T100" fmla="*/ 255 w 712"/>
              <a:gd name="T101" fmla="*/ 200 h 1112"/>
              <a:gd name="T102" fmla="*/ 260 w 712"/>
              <a:gd name="T103" fmla="*/ 200 h 1112"/>
              <a:gd name="T104" fmla="*/ 303 w 712"/>
              <a:gd name="T105" fmla="*/ 177 h 1112"/>
              <a:gd name="T106" fmla="*/ 302 w 712"/>
              <a:gd name="T107" fmla="*/ 133 h 1112"/>
              <a:gd name="T108" fmla="*/ 281 w 712"/>
              <a:gd name="T109" fmla="*/ 69 h 1112"/>
              <a:gd name="T110" fmla="*/ 360 w 712"/>
              <a:gd name="T1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2" h="1112">
                <a:moveTo>
                  <a:pt x="360" y="0"/>
                </a:moveTo>
                <a:cubicBezTo>
                  <a:pt x="403" y="0"/>
                  <a:pt x="438" y="31"/>
                  <a:pt x="438" y="69"/>
                </a:cubicBezTo>
                <a:cubicBezTo>
                  <a:pt x="438" y="85"/>
                  <a:pt x="423" y="121"/>
                  <a:pt x="417" y="133"/>
                </a:cubicBezTo>
                <a:cubicBezTo>
                  <a:pt x="409" y="148"/>
                  <a:pt x="409" y="164"/>
                  <a:pt x="416" y="177"/>
                </a:cubicBezTo>
                <a:cubicBezTo>
                  <a:pt x="424" y="190"/>
                  <a:pt x="438" y="198"/>
                  <a:pt x="457" y="200"/>
                </a:cubicBezTo>
                <a:cubicBezTo>
                  <a:pt x="457" y="200"/>
                  <a:pt x="457" y="200"/>
                  <a:pt x="457" y="200"/>
                </a:cubicBezTo>
                <a:cubicBezTo>
                  <a:pt x="458" y="200"/>
                  <a:pt x="460" y="200"/>
                  <a:pt x="464" y="200"/>
                </a:cubicBezTo>
                <a:cubicBezTo>
                  <a:pt x="712" y="200"/>
                  <a:pt x="712" y="200"/>
                  <a:pt x="712" y="200"/>
                </a:cubicBezTo>
                <a:cubicBezTo>
                  <a:pt x="712" y="225"/>
                  <a:pt x="712" y="225"/>
                  <a:pt x="712" y="225"/>
                </a:cubicBezTo>
                <a:cubicBezTo>
                  <a:pt x="712" y="237"/>
                  <a:pt x="712" y="237"/>
                  <a:pt x="712" y="237"/>
                </a:cubicBezTo>
                <a:cubicBezTo>
                  <a:pt x="712" y="410"/>
                  <a:pt x="712" y="410"/>
                  <a:pt x="712" y="410"/>
                </a:cubicBezTo>
                <a:cubicBezTo>
                  <a:pt x="712" y="460"/>
                  <a:pt x="712" y="460"/>
                  <a:pt x="712" y="460"/>
                </a:cubicBezTo>
                <a:cubicBezTo>
                  <a:pt x="712" y="466"/>
                  <a:pt x="712" y="466"/>
                  <a:pt x="712" y="466"/>
                </a:cubicBezTo>
                <a:cubicBezTo>
                  <a:pt x="712" y="466"/>
                  <a:pt x="712" y="468"/>
                  <a:pt x="712" y="469"/>
                </a:cubicBezTo>
                <a:cubicBezTo>
                  <a:pt x="712" y="469"/>
                  <a:pt x="712" y="469"/>
                  <a:pt x="712" y="469"/>
                </a:cubicBezTo>
                <a:cubicBezTo>
                  <a:pt x="712" y="471"/>
                  <a:pt x="712" y="474"/>
                  <a:pt x="712" y="477"/>
                </a:cubicBezTo>
                <a:cubicBezTo>
                  <a:pt x="712" y="477"/>
                  <a:pt x="712" y="668"/>
                  <a:pt x="712" y="669"/>
                </a:cubicBezTo>
                <a:cubicBezTo>
                  <a:pt x="712" y="762"/>
                  <a:pt x="712" y="762"/>
                  <a:pt x="712" y="762"/>
                </a:cubicBezTo>
                <a:cubicBezTo>
                  <a:pt x="712" y="912"/>
                  <a:pt x="712" y="912"/>
                  <a:pt x="712" y="912"/>
                </a:cubicBezTo>
                <a:cubicBezTo>
                  <a:pt x="463" y="912"/>
                  <a:pt x="463" y="912"/>
                  <a:pt x="463" y="912"/>
                </a:cubicBezTo>
                <a:cubicBezTo>
                  <a:pt x="460" y="912"/>
                  <a:pt x="458" y="912"/>
                  <a:pt x="457" y="912"/>
                </a:cubicBezTo>
                <a:cubicBezTo>
                  <a:pt x="457" y="912"/>
                  <a:pt x="457" y="912"/>
                  <a:pt x="457" y="912"/>
                </a:cubicBezTo>
                <a:cubicBezTo>
                  <a:pt x="438" y="914"/>
                  <a:pt x="424" y="922"/>
                  <a:pt x="416" y="935"/>
                </a:cubicBezTo>
                <a:cubicBezTo>
                  <a:pt x="409" y="948"/>
                  <a:pt x="409" y="963"/>
                  <a:pt x="417" y="979"/>
                </a:cubicBezTo>
                <a:cubicBezTo>
                  <a:pt x="422" y="991"/>
                  <a:pt x="438" y="1026"/>
                  <a:pt x="438" y="1043"/>
                </a:cubicBezTo>
                <a:cubicBezTo>
                  <a:pt x="438" y="1081"/>
                  <a:pt x="403" y="1112"/>
                  <a:pt x="359" y="1112"/>
                </a:cubicBezTo>
                <a:cubicBezTo>
                  <a:pt x="316" y="1112"/>
                  <a:pt x="281" y="1081"/>
                  <a:pt x="281" y="1043"/>
                </a:cubicBezTo>
                <a:cubicBezTo>
                  <a:pt x="281" y="1026"/>
                  <a:pt x="296" y="991"/>
                  <a:pt x="302" y="979"/>
                </a:cubicBezTo>
                <a:cubicBezTo>
                  <a:pt x="310" y="963"/>
                  <a:pt x="310" y="948"/>
                  <a:pt x="303" y="935"/>
                </a:cubicBezTo>
                <a:cubicBezTo>
                  <a:pt x="295" y="921"/>
                  <a:pt x="280" y="913"/>
                  <a:pt x="260" y="912"/>
                </a:cubicBezTo>
                <a:cubicBezTo>
                  <a:pt x="255" y="912"/>
                  <a:pt x="255" y="912"/>
                  <a:pt x="255" y="912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70"/>
                  <a:pt x="0" y="670"/>
                  <a:pt x="0" y="670"/>
                </a:cubicBezTo>
                <a:cubicBezTo>
                  <a:pt x="0" y="666"/>
                  <a:pt x="0" y="666"/>
                  <a:pt x="0" y="666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49"/>
                  <a:pt x="9" y="639"/>
                  <a:pt x="21" y="639"/>
                </a:cubicBezTo>
                <a:cubicBezTo>
                  <a:pt x="25" y="639"/>
                  <a:pt x="30" y="640"/>
                  <a:pt x="35" y="643"/>
                </a:cubicBezTo>
                <a:cubicBezTo>
                  <a:pt x="40" y="645"/>
                  <a:pt x="84" y="666"/>
                  <a:pt x="109" y="666"/>
                </a:cubicBezTo>
                <a:cubicBezTo>
                  <a:pt x="159" y="666"/>
                  <a:pt x="200" y="621"/>
                  <a:pt x="200" y="565"/>
                </a:cubicBezTo>
                <a:cubicBezTo>
                  <a:pt x="200" y="509"/>
                  <a:pt x="159" y="464"/>
                  <a:pt x="109" y="464"/>
                </a:cubicBezTo>
                <a:cubicBezTo>
                  <a:pt x="84" y="464"/>
                  <a:pt x="40" y="485"/>
                  <a:pt x="35" y="488"/>
                </a:cubicBezTo>
                <a:cubicBezTo>
                  <a:pt x="30" y="490"/>
                  <a:pt x="25" y="491"/>
                  <a:pt x="21" y="491"/>
                </a:cubicBezTo>
                <a:cubicBezTo>
                  <a:pt x="9" y="491"/>
                  <a:pt x="1" y="481"/>
                  <a:pt x="0" y="465"/>
                </a:cubicBezTo>
                <a:cubicBezTo>
                  <a:pt x="0" y="464"/>
                  <a:pt x="0" y="420"/>
                  <a:pt x="0" y="420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0"/>
                  <a:pt x="0" y="350"/>
                  <a:pt x="0" y="3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41"/>
                  <a:pt x="1" y="215"/>
                  <a:pt x="1" y="200"/>
                </a:cubicBezTo>
                <a:cubicBezTo>
                  <a:pt x="255" y="200"/>
                  <a:pt x="255" y="200"/>
                  <a:pt x="255" y="200"/>
                </a:cubicBezTo>
                <a:cubicBezTo>
                  <a:pt x="260" y="200"/>
                  <a:pt x="260" y="200"/>
                  <a:pt x="260" y="200"/>
                </a:cubicBezTo>
                <a:cubicBezTo>
                  <a:pt x="280" y="199"/>
                  <a:pt x="295" y="190"/>
                  <a:pt x="303" y="177"/>
                </a:cubicBezTo>
                <a:cubicBezTo>
                  <a:pt x="310" y="164"/>
                  <a:pt x="310" y="148"/>
                  <a:pt x="302" y="133"/>
                </a:cubicBezTo>
                <a:cubicBezTo>
                  <a:pt x="296" y="121"/>
                  <a:pt x="281" y="85"/>
                  <a:pt x="281" y="69"/>
                </a:cubicBezTo>
                <a:cubicBezTo>
                  <a:pt x="281" y="31"/>
                  <a:pt x="316" y="0"/>
                  <a:pt x="360" y="0"/>
                </a:cubicBezTo>
              </a:path>
            </a:pathLst>
          </a:custGeom>
          <a:solidFill>
            <a:srgbClr val="00B1E3"/>
          </a:solidFill>
          <a:ln>
            <a:noFill/>
          </a:ln>
        </p:spPr>
        <p:txBody>
          <a:bodyPr anchor="t" anchorCtr="0" bIns="45712" compatLnSpc="1" lIns="91425" numCol="1" rIns="91425" tIns="45712" vert="horz" wrap="square"/>
          <a:p>
            <a:pPr algn="l" defTabSz="103822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1" cap="none" sz="140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1446881" y="457200"/>
            <a:ext cx="8589815" cy="60350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Deyarli barcha dasturlash tillarining muammolaridan biri suzuvchi nuqta qiymatlarining notoʻgʻri hisoblanishidir. Bu barcha ilovalar, ayniqsa, pul hisob-kitobi bilan bogʻliq boʻlgan bank va internet-doʻkonlar uchun dolzarb mavzudir.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/>
      </p:grpSpPr>
      <p:sp>
        <p:nvSpPr>
          <p:cNvPr id="1048690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1" name="Freeform 16"/>
          <p:cNvSpPr>
            <a:spLocks noEditPoints="1"/>
          </p:cNvSpPr>
          <p:nvPr/>
        </p:nvSpPr>
        <p:spPr bwMode="auto">
          <a:xfrm>
            <a:off x="259983" y="359314"/>
            <a:ext cx="11932017" cy="6139373"/>
          </a:xfrm>
          <a:custGeom>
            <a:avLst/>
            <a:gdLst>
              <a:gd name="T0" fmla="*/ 82 w 84"/>
              <a:gd name="T1" fmla="*/ 13 h 46"/>
              <a:gd name="T2" fmla="*/ 76 w 84"/>
              <a:gd name="T3" fmla="*/ 13 h 46"/>
              <a:gd name="T4" fmla="*/ 76 w 84"/>
              <a:gd name="T5" fmla="*/ 8 h 46"/>
              <a:gd name="T6" fmla="*/ 69 w 84"/>
              <a:gd name="T7" fmla="*/ 0 h 46"/>
              <a:gd name="T8" fmla="*/ 7 w 84"/>
              <a:gd name="T9" fmla="*/ 0 h 46"/>
              <a:gd name="T10" fmla="*/ 0 w 84"/>
              <a:gd name="T11" fmla="*/ 8 h 46"/>
              <a:gd name="T12" fmla="*/ 0 w 84"/>
              <a:gd name="T13" fmla="*/ 38 h 46"/>
              <a:gd name="T14" fmla="*/ 7 w 84"/>
              <a:gd name="T15" fmla="*/ 46 h 46"/>
              <a:gd name="T16" fmla="*/ 69 w 84"/>
              <a:gd name="T17" fmla="*/ 46 h 46"/>
              <a:gd name="T18" fmla="*/ 76 w 84"/>
              <a:gd name="T19" fmla="*/ 38 h 46"/>
              <a:gd name="T20" fmla="*/ 76 w 84"/>
              <a:gd name="T21" fmla="*/ 33 h 46"/>
              <a:gd name="T22" fmla="*/ 82 w 84"/>
              <a:gd name="T23" fmla="*/ 33 h 46"/>
              <a:gd name="T24" fmla="*/ 84 w 84"/>
              <a:gd name="T25" fmla="*/ 31 h 46"/>
              <a:gd name="T26" fmla="*/ 84 w 84"/>
              <a:gd name="T27" fmla="*/ 15 h 46"/>
              <a:gd name="T28" fmla="*/ 82 w 84"/>
              <a:gd name="T29" fmla="*/ 13 h 46"/>
              <a:gd name="T30" fmla="*/ 71 w 84"/>
              <a:gd name="T31" fmla="*/ 38 h 46"/>
              <a:gd name="T32" fmla="*/ 69 w 84"/>
              <a:gd name="T33" fmla="*/ 41 h 46"/>
              <a:gd name="T34" fmla="*/ 7 w 84"/>
              <a:gd name="T35" fmla="*/ 41 h 46"/>
              <a:gd name="T36" fmla="*/ 5 w 84"/>
              <a:gd name="T37" fmla="*/ 38 h 46"/>
              <a:gd name="T38" fmla="*/ 5 w 84"/>
              <a:gd name="T39" fmla="*/ 8 h 46"/>
              <a:gd name="T40" fmla="*/ 7 w 84"/>
              <a:gd name="T41" fmla="*/ 5 h 46"/>
              <a:gd name="T42" fmla="*/ 69 w 84"/>
              <a:gd name="T43" fmla="*/ 5 h 46"/>
              <a:gd name="T44" fmla="*/ 71 w 84"/>
              <a:gd name="T45" fmla="*/ 8 h 46"/>
              <a:gd name="T46" fmla="*/ 71 w 84"/>
              <a:gd name="T47" fmla="*/ 3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" h="46">
                <a:moveTo>
                  <a:pt x="82" y="13"/>
                </a:moveTo>
                <a:cubicBezTo>
                  <a:pt x="76" y="13"/>
                  <a:pt x="76" y="13"/>
                  <a:pt x="76" y="13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3"/>
                  <a:pt x="73" y="0"/>
                  <a:pt x="69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3"/>
                  <a:pt x="3" y="46"/>
                  <a:pt x="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3" y="46"/>
                  <a:pt x="76" y="43"/>
                  <a:pt x="76" y="38"/>
                </a:cubicBezTo>
                <a:cubicBezTo>
                  <a:pt x="76" y="33"/>
                  <a:pt x="76" y="33"/>
                  <a:pt x="76" y="33"/>
                </a:cubicBezTo>
                <a:cubicBezTo>
                  <a:pt x="82" y="33"/>
                  <a:pt x="82" y="33"/>
                  <a:pt x="82" y="33"/>
                </a:cubicBezTo>
                <a:cubicBezTo>
                  <a:pt x="83" y="33"/>
                  <a:pt x="84" y="32"/>
                  <a:pt x="84" y="31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14"/>
                  <a:pt x="83" y="13"/>
                  <a:pt x="82" y="13"/>
                </a:cubicBezTo>
                <a:close/>
                <a:moveTo>
                  <a:pt x="71" y="38"/>
                </a:moveTo>
                <a:cubicBezTo>
                  <a:pt x="71" y="40"/>
                  <a:pt x="70" y="41"/>
                  <a:pt x="69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6" y="41"/>
                  <a:pt x="5" y="40"/>
                  <a:pt x="5" y="3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6" y="5"/>
                  <a:pt x="7" y="5"/>
                </a:cubicBezTo>
                <a:cubicBezTo>
                  <a:pt x="69" y="5"/>
                  <a:pt x="69" y="5"/>
                  <a:pt x="69" y="5"/>
                </a:cubicBezTo>
                <a:cubicBezTo>
                  <a:pt x="70" y="5"/>
                  <a:pt x="71" y="6"/>
                  <a:pt x="71" y="8"/>
                </a:cubicBezTo>
                <a:lnTo>
                  <a:pt x="71" y="38"/>
                </a:lnTo>
                <a:close/>
              </a:path>
            </a:pathLst>
          </a:custGeom>
          <a:solidFill>
            <a:srgbClr val="0090C5"/>
          </a:solidFill>
          <a:ln>
            <a:noFill/>
          </a:ln>
        </p:spPr>
        <p:txBody>
          <a:bodyPr anchor="t" anchorCtr="0" bIns="60960" compatLnSpc="1" lIns="121920" numCol="1" rIns="121920" tIns="60960" vert="horz" wrap="square"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1229589" y="955675"/>
            <a:ext cx="9178636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3399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Yaxlitlash xatosi hisobga olinmasa, 100 rubl oʻtkazma qilinganda pul miqdori 99.99 ga aylanishi mumkin va tranzaksiya miqdori aslida 1 rublga kam boʻladi. 100 rubl oʻrniga 100 000 ni tasavvur qilsak-chi? Suzuvchi nuqta qiymatlari bilan ishlashning turli usullari mavjud. </a:t>
            </a:r>
            <a:endParaRPr b="1" sz="2800" i="1" lang="uz-UZ-#Latn">
              <a:solidFill>
                <a:srgbClr val="3399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/>
      </p:grpSpPr>
      <p:sp>
        <p:nvSpPr>
          <p:cNvPr id="1048692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8" name="组合 8"/>
          <p:cNvGrpSpPr/>
          <p:nvPr/>
        </p:nvGrpSpPr>
        <p:grpSpPr>
          <a:xfrm>
            <a:off x="8334516" y="1270181"/>
            <a:ext cx="3424527" cy="2158818"/>
            <a:chOff x="621907" y="3396371"/>
            <a:chExt cx="14251868" cy="8670327"/>
          </a:xfrm>
        </p:grpSpPr>
        <p:grpSp>
          <p:nvGrpSpPr>
            <p:cNvPr id="59" name="Group 21"/>
            <p:cNvGrpSpPr/>
            <p:nvPr/>
          </p:nvGrpSpPr>
          <p:grpSpPr>
            <a:xfrm>
              <a:off x="2887636" y="6126729"/>
              <a:ext cx="5199191" cy="5199189"/>
              <a:chOff x="5068163" y="6079077"/>
              <a:chExt cx="5199191" cy="5199189"/>
            </a:xfrm>
          </p:grpSpPr>
          <p:sp>
            <p:nvSpPr>
              <p:cNvPr id="1048693" name="Freeform 240"/>
              <p:cNvSpPr>
                <a:spLocks noEditPoints="1"/>
              </p:cNvSpPr>
              <p:nvPr/>
            </p:nvSpPr>
            <p:spPr bwMode="auto">
              <a:xfrm>
                <a:off x="5068163" y="6079077"/>
                <a:ext cx="5199191" cy="5199189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694" name="Freeform 247"/>
              <p:cNvSpPr>
                <a:spLocks noEditPoints="1"/>
              </p:cNvSpPr>
              <p:nvPr/>
            </p:nvSpPr>
            <p:spPr bwMode="auto">
              <a:xfrm>
                <a:off x="6521688" y="7537269"/>
                <a:ext cx="2292142" cy="2286366"/>
              </a:xfrm>
              <a:custGeom>
                <a:avLst/>
                <a:gdLst>
                  <a:gd name="T0" fmla="*/ 250 w 500"/>
                  <a:gd name="T1" fmla="*/ 499 h 499"/>
                  <a:gd name="T2" fmla="*/ 0 w 500"/>
                  <a:gd name="T3" fmla="*/ 249 h 499"/>
                  <a:gd name="T4" fmla="*/ 250 w 500"/>
                  <a:gd name="T5" fmla="*/ 0 h 499"/>
                  <a:gd name="T6" fmla="*/ 500 w 500"/>
                  <a:gd name="T7" fmla="*/ 249 h 499"/>
                  <a:gd name="T8" fmla="*/ 250 w 500"/>
                  <a:gd name="T9" fmla="*/ 499 h 499"/>
                  <a:gd name="T10" fmla="*/ 250 w 500"/>
                  <a:gd name="T11" fmla="*/ 140 h 499"/>
                  <a:gd name="T12" fmla="*/ 140 w 500"/>
                  <a:gd name="T13" fmla="*/ 249 h 499"/>
                  <a:gd name="T14" fmla="*/ 250 w 500"/>
                  <a:gd name="T15" fmla="*/ 359 h 499"/>
                  <a:gd name="T16" fmla="*/ 360 w 500"/>
                  <a:gd name="T17" fmla="*/ 249 h 499"/>
                  <a:gd name="T18" fmla="*/ 250 w 500"/>
                  <a:gd name="T19" fmla="*/ 14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499">
                    <a:moveTo>
                      <a:pt x="250" y="499"/>
                    </a:moveTo>
                    <a:cubicBezTo>
                      <a:pt x="112" y="499"/>
                      <a:pt x="0" y="387"/>
                      <a:pt x="0" y="249"/>
                    </a:cubicBezTo>
                    <a:cubicBezTo>
                      <a:pt x="0" y="112"/>
                      <a:pt x="112" y="0"/>
                      <a:pt x="250" y="0"/>
                    </a:cubicBezTo>
                    <a:cubicBezTo>
                      <a:pt x="388" y="0"/>
                      <a:pt x="500" y="112"/>
                      <a:pt x="500" y="249"/>
                    </a:cubicBezTo>
                    <a:cubicBezTo>
                      <a:pt x="500" y="387"/>
                      <a:pt x="388" y="499"/>
                      <a:pt x="250" y="499"/>
                    </a:cubicBezTo>
                    <a:close/>
                    <a:moveTo>
                      <a:pt x="250" y="140"/>
                    </a:moveTo>
                    <a:cubicBezTo>
                      <a:pt x="190" y="140"/>
                      <a:pt x="140" y="189"/>
                      <a:pt x="140" y="249"/>
                    </a:cubicBezTo>
                    <a:cubicBezTo>
                      <a:pt x="140" y="310"/>
                      <a:pt x="190" y="359"/>
                      <a:pt x="250" y="359"/>
                    </a:cubicBezTo>
                    <a:cubicBezTo>
                      <a:pt x="311" y="359"/>
                      <a:pt x="360" y="310"/>
                      <a:pt x="360" y="249"/>
                    </a:cubicBezTo>
                    <a:cubicBezTo>
                      <a:pt x="360" y="189"/>
                      <a:pt x="311" y="140"/>
                      <a:pt x="250" y="14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22"/>
            <p:cNvGrpSpPr/>
            <p:nvPr/>
          </p:nvGrpSpPr>
          <p:grpSpPr>
            <a:xfrm>
              <a:off x="7278574" y="3396371"/>
              <a:ext cx="5978535" cy="5978535"/>
              <a:chOff x="10036426" y="5299731"/>
              <a:chExt cx="5978535" cy="5978535"/>
            </a:xfrm>
          </p:grpSpPr>
          <p:sp>
            <p:nvSpPr>
              <p:cNvPr id="1048695" name="Freeform 239"/>
              <p:cNvSpPr>
                <a:spLocks noEditPoints="1"/>
              </p:cNvSpPr>
              <p:nvPr/>
            </p:nvSpPr>
            <p:spPr bwMode="auto">
              <a:xfrm>
                <a:off x="10036426" y="5299731"/>
                <a:ext cx="5978535" cy="5978535"/>
              </a:xfrm>
              <a:custGeom>
                <a:avLst/>
                <a:gdLst>
                  <a:gd name="T0" fmla="*/ 2116 w 2116"/>
                  <a:gd name="T1" fmla="*/ 1052 h 2116"/>
                  <a:gd name="T2" fmla="*/ 1925 w 2116"/>
                  <a:gd name="T3" fmla="*/ 883 h 2116"/>
                  <a:gd name="T4" fmla="*/ 2038 w 2116"/>
                  <a:gd name="T5" fmla="*/ 652 h 2116"/>
                  <a:gd name="T6" fmla="*/ 1795 w 2116"/>
                  <a:gd name="T7" fmla="*/ 570 h 2116"/>
                  <a:gd name="T8" fmla="*/ 1802 w 2116"/>
                  <a:gd name="T9" fmla="*/ 305 h 2116"/>
                  <a:gd name="T10" fmla="*/ 1548 w 2116"/>
                  <a:gd name="T11" fmla="*/ 321 h 2116"/>
                  <a:gd name="T12" fmla="*/ 1464 w 2116"/>
                  <a:gd name="T13" fmla="*/ 80 h 2116"/>
                  <a:gd name="T14" fmla="*/ 1234 w 2116"/>
                  <a:gd name="T15" fmla="*/ 191 h 2116"/>
                  <a:gd name="T16" fmla="*/ 1052 w 2116"/>
                  <a:gd name="T17" fmla="*/ 0 h 2116"/>
                  <a:gd name="T18" fmla="*/ 884 w 2116"/>
                  <a:gd name="T19" fmla="*/ 191 h 2116"/>
                  <a:gd name="T20" fmla="*/ 653 w 2116"/>
                  <a:gd name="T21" fmla="*/ 78 h 2116"/>
                  <a:gd name="T22" fmla="*/ 570 w 2116"/>
                  <a:gd name="T23" fmla="*/ 321 h 2116"/>
                  <a:gd name="T24" fmla="*/ 305 w 2116"/>
                  <a:gd name="T25" fmla="*/ 314 h 2116"/>
                  <a:gd name="T26" fmla="*/ 322 w 2116"/>
                  <a:gd name="T27" fmla="*/ 568 h 2116"/>
                  <a:gd name="T28" fmla="*/ 81 w 2116"/>
                  <a:gd name="T29" fmla="*/ 652 h 2116"/>
                  <a:gd name="T30" fmla="*/ 192 w 2116"/>
                  <a:gd name="T31" fmla="*/ 882 h 2116"/>
                  <a:gd name="T32" fmla="*/ 0 w 2116"/>
                  <a:gd name="T33" fmla="*/ 1064 h 2116"/>
                  <a:gd name="T34" fmla="*/ 191 w 2116"/>
                  <a:gd name="T35" fmla="*/ 1233 h 2116"/>
                  <a:gd name="T36" fmla="*/ 78 w 2116"/>
                  <a:gd name="T37" fmla="*/ 1463 h 2116"/>
                  <a:gd name="T38" fmla="*/ 321 w 2116"/>
                  <a:gd name="T39" fmla="*/ 1546 h 2116"/>
                  <a:gd name="T40" fmla="*/ 314 w 2116"/>
                  <a:gd name="T41" fmla="*/ 1811 h 2116"/>
                  <a:gd name="T42" fmla="*/ 569 w 2116"/>
                  <a:gd name="T43" fmla="*/ 1794 h 2116"/>
                  <a:gd name="T44" fmla="*/ 653 w 2116"/>
                  <a:gd name="T45" fmla="*/ 2035 h 2116"/>
                  <a:gd name="T46" fmla="*/ 882 w 2116"/>
                  <a:gd name="T47" fmla="*/ 1925 h 2116"/>
                  <a:gd name="T48" fmla="*/ 1064 w 2116"/>
                  <a:gd name="T49" fmla="*/ 2116 h 2116"/>
                  <a:gd name="T50" fmla="*/ 1233 w 2116"/>
                  <a:gd name="T51" fmla="*/ 1925 h 2116"/>
                  <a:gd name="T52" fmla="*/ 1464 w 2116"/>
                  <a:gd name="T53" fmla="*/ 2038 h 2116"/>
                  <a:gd name="T54" fmla="*/ 1546 w 2116"/>
                  <a:gd name="T55" fmla="*/ 1795 h 2116"/>
                  <a:gd name="T56" fmla="*/ 1811 w 2116"/>
                  <a:gd name="T57" fmla="*/ 1802 h 2116"/>
                  <a:gd name="T58" fmla="*/ 1795 w 2116"/>
                  <a:gd name="T59" fmla="*/ 1547 h 2116"/>
                  <a:gd name="T60" fmla="*/ 2036 w 2116"/>
                  <a:gd name="T61" fmla="*/ 1463 h 2116"/>
                  <a:gd name="T62" fmla="*/ 1925 w 2116"/>
                  <a:gd name="T63" fmla="*/ 1234 h 2116"/>
                  <a:gd name="T64" fmla="*/ 1358 w 2116"/>
                  <a:gd name="T65" fmla="*/ 1669 h 2116"/>
                  <a:gd name="T66" fmla="*/ 759 w 2116"/>
                  <a:gd name="T67" fmla="*/ 447 h 2116"/>
                  <a:gd name="T68" fmla="*/ 1358 w 2116"/>
                  <a:gd name="T69" fmla="*/ 1669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6" h="2116">
                    <a:moveTo>
                      <a:pt x="1941" y="1111"/>
                    </a:moveTo>
                    <a:cubicBezTo>
                      <a:pt x="2116" y="1052"/>
                      <a:pt x="2116" y="1052"/>
                      <a:pt x="2116" y="1052"/>
                    </a:cubicBezTo>
                    <a:cubicBezTo>
                      <a:pt x="2107" y="917"/>
                      <a:pt x="2107" y="917"/>
                      <a:pt x="2107" y="917"/>
                    </a:cubicBezTo>
                    <a:cubicBezTo>
                      <a:pt x="1925" y="883"/>
                      <a:pt x="1925" y="883"/>
                      <a:pt x="1925" y="883"/>
                    </a:cubicBezTo>
                    <a:cubicBezTo>
                      <a:pt x="1918" y="847"/>
                      <a:pt x="1908" y="810"/>
                      <a:pt x="1896" y="774"/>
                    </a:cubicBezTo>
                    <a:cubicBezTo>
                      <a:pt x="2038" y="652"/>
                      <a:pt x="2038" y="652"/>
                      <a:pt x="2038" y="652"/>
                    </a:cubicBezTo>
                    <a:cubicBezTo>
                      <a:pt x="1979" y="532"/>
                      <a:pt x="1979" y="532"/>
                      <a:pt x="1979" y="532"/>
                    </a:cubicBezTo>
                    <a:cubicBezTo>
                      <a:pt x="1795" y="570"/>
                      <a:pt x="1795" y="570"/>
                      <a:pt x="1795" y="570"/>
                    </a:cubicBezTo>
                    <a:cubicBezTo>
                      <a:pt x="1772" y="535"/>
                      <a:pt x="1747" y="502"/>
                      <a:pt x="1720" y="471"/>
                    </a:cubicBezTo>
                    <a:cubicBezTo>
                      <a:pt x="1802" y="305"/>
                      <a:pt x="1802" y="305"/>
                      <a:pt x="1802" y="305"/>
                    </a:cubicBezTo>
                    <a:cubicBezTo>
                      <a:pt x="1700" y="217"/>
                      <a:pt x="1700" y="217"/>
                      <a:pt x="1700" y="217"/>
                    </a:cubicBezTo>
                    <a:cubicBezTo>
                      <a:pt x="1548" y="321"/>
                      <a:pt x="1548" y="321"/>
                      <a:pt x="1548" y="321"/>
                    </a:cubicBezTo>
                    <a:cubicBezTo>
                      <a:pt x="1516" y="301"/>
                      <a:pt x="1483" y="282"/>
                      <a:pt x="1450" y="265"/>
                    </a:cubicBezTo>
                    <a:cubicBezTo>
                      <a:pt x="1464" y="80"/>
                      <a:pt x="1464" y="80"/>
                      <a:pt x="1464" y="80"/>
                    </a:cubicBezTo>
                    <a:cubicBezTo>
                      <a:pt x="1336" y="37"/>
                      <a:pt x="1336" y="37"/>
                      <a:pt x="1336" y="37"/>
                    </a:cubicBezTo>
                    <a:cubicBezTo>
                      <a:pt x="1234" y="191"/>
                      <a:pt x="1234" y="191"/>
                      <a:pt x="1234" y="191"/>
                    </a:cubicBezTo>
                    <a:cubicBezTo>
                      <a:pt x="1194" y="183"/>
                      <a:pt x="1152" y="178"/>
                      <a:pt x="1111" y="175"/>
                    </a:cubicBezTo>
                    <a:cubicBezTo>
                      <a:pt x="1052" y="0"/>
                      <a:pt x="1052" y="0"/>
                      <a:pt x="1052" y="0"/>
                    </a:cubicBezTo>
                    <a:cubicBezTo>
                      <a:pt x="918" y="9"/>
                      <a:pt x="918" y="9"/>
                      <a:pt x="918" y="9"/>
                    </a:cubicBezTo>
                    <a:cubicBezTo>
                      <a:pt x="884" y="191"/>
                      <a:pt x="884" y="191"/>
                      <a:pt x="884" y="191"/>
                    </a:cubicBezTo>
                    <a:cubicBezTo>
                      <a:pt x="847" y="198"/>
                      <a:pt x="810" y="208"/>
                      <a:pt x="774" y="220"/>
                    </a:cubicBezTo>
                    <a:cubicBezTo>
                      <a:pt x="653" y="78"/>
                      <a:pt x="653" y="78"/>
                      <a:pt x="653" y="78"/>
                    </a:cubicBezTo>
                    <a:cubicBezTo>
                      <a:pt x="532" y="137"/>
                      <a:pt x="532" y="137"/>
                      <a:pt x="532" y="137"/>
                    </a:cubicBezTo>
                    <a:cubicBezTo>
                      <a:pt x="570" y="321"/>
                      <a:pt x="570" y="321"/>
                      <a:pt x="570" y="321"/>
                    </a:cubicBezTo>
                    <a:cubicBezTo>
                      <a:pt x="535" y="344"/>
                      <a:pt x="502" y="369"/>
                      <a:pt x="471" y="396"/>
                    </a:cubicBezTo>
                    <a:cubicBezTo>
                      <a:pt x="305" y="314"/>
                      <a:pt x="305" y="314"/>
                      <a:pt x="305" y="314"/>
                    </a:cubicBezTo>
                    <a:cubicBezTo>
                      <a:pt x="217" y="416"/>
                      <a:pt x="217" y="416"/>
                      <a:pt x="217" y="416"/>
                    </a:cubicBezTo>
                    <a:cubicBezTo>
                      <a:pt x="322" y="568"/>
                      <a:pt x="322" y="568"/>
                      <a:pt x="322" y="568"/>
                    </a:cubicBezTo>
                    <a:cubicBezTo>
                      <a:pt x="301" y="600"/>
                      <a:pt x="282" y="633"/>
                      <a:pt x="265" y="666"/>
                    </a:cubicBezTo>
                    <a:cubicBezTo>
                      <a:pt x="81" y="652"/>
                      <a:pt x="81" y="652"/>
                      <a:pt x="81" y="652"/>
                    </a:cubicBezTo>
                    <a:cubicBezTo>
                      <a:pt x="37" y="780"/>
                      <a:pt x="37" y="780"/>
                      <a:pt x="37" y="780"/>
                    </a:cubicBezTo>
                    <a:cubicBezTo>
                      <a:pt x="192" y="882"/>
                      <a:pt x="192" y="882"/>
                      <a:pt x="192" y="882"/>
                    </a:cubicBezTo>
                    <a:cubicBezTo>
                      <a:pt x="183" y="923"/>
                      <a:pt x="178" y="964"/>
                      <a:pt x="175" y="1005"/>
                    </a:cubicBezTo>
                    <a:cubicBezTo>
                      <a:pt x="0" y="1064"/>
                      <a:pt x="0" y="1064"/>
                      <a:pt x="0" y="1064"/>
                    </a:cubicBezTo>
                    <a:cubicBezTo>
                      <a:pt x="9" y="1198"/>
                      <a:pt x="9" y="1198"/>
                      <a:pt x="9" y="1198"/>
                    </a:cubicBezTo>
                    <a:cubicBezTo>
                      <a:pt x="191" y="1233"/>
                      <a:pt x="191" y="1233"/>
                      <a:pt x="191" y="1233"/>
                    </a:cubicBezTo>
                    <a:cubicBezTo>
                      <a:pt x="199" y="1269"/>
                      <a:pt x="208" y="1306"/>
                      <a:pt x="221" y="1342"/>
                    </a:cubicBezTo>
                    <a:cubicBezTo>
                      <a:pt x="78" y="1463"/>
                      <a:pt x="78" y="1463"/>
                      <a:pt x="78" y="1463"/>
                    </a:cubicBezTo>
                    <a:cubicBezTo>
                      <a:pt x="138" y="1584"/>
                      <a:pt x="138" y="1584"/>
                      <a:pt x="138" y="1584"/>
                    </a:cubicBezTo>
                    <a:cubicBezTo>
                      <a:pt x="321" y="1546"/>
                      <a:pt x="321" y="1546"/>
                      <a:pt x="321" y="1546"/>
                    </a:cubicBezTo>
                    <a:cubicBezTo>
                      <a:pt x="344" y="1581"/>
                      <a:pt x="369" y="1614"/>
                      <a:pt x="397" y="1645"/>
                    </a:cubicBezTo>
                    <a:cubicBezTo>
                      <a:pt x="314" y="1811"/>
                      <a:pt x="314" y="1811"/>
                      <a:pt x="314" y="1811"/>
                    </a:cubicBezTo>
                    <a:cubicBezTo>
                      <a:pt x="416" y="1899"/>
                      <a:pt x="416" y="1899"/>
                      <a:pt x="416" y="1899"/>
                    </a:cubicBezTo>
                    <a:cubicBezTo>
                      <a:pt x="569" y="1794"/>
                      <a:pt x="569" y="1794"/>
                      <a:pt x="569" y="1794"/>
                    </a:cubicBezTo>
                    <a:cubicBezTo>
                      <a:pt x="600" y="1815"/>
                      <a:pt x="633" y="1834"/>
                      <a:pt x="667" y="1851"/>
                    </a:cubicBezTo>
                    <a:cubicBezTo>
                      <a:pt x="653" y="2035"/>
                      <a:pt x="653" y="2035"/>
                      <a:pt x="653" y="2035"/>
                    </a:cubicBezTo>
                    <a:cubicBezTo>
                      <a:pt x="780" y="2079"/>
                      <a:pt x="780" y="2079"/>
                      <a:pt x="780" y="2079"/>
                    </a:cubicBezTo>
                    <a:cubicBezTo>
                      <a:pt x="882" y="1925"/>
                      <a:pt x="882" y="1925"/>
                      <a:pt x="882" y="1925"/>
                    </a:cubicBezTo>
                    <a:cubicBezTo>
                      <a:pt x="923" y="1933"/>
                      <a:pt x="964" y="1938"/>
                      <a:pt x="1005" y="1941"/>
                    </a:cubicBezTo>
                    <a:cubicBezTo>
                      <a:pt x="1064" y="2116"/>
                      <a:pt x="1064" y="2116"/>
                      <a:pt x="1064" y="2116"/>
                    </a:cubicBezTo>
                    <a:cubicBezTo>
                      <a:pt x="1199" y="2107"/>
                      <a:pt x="1199" y="2107"/>
                      <a:pt x="1199" y="2107"/>
                    </a:cubicBezTo>
                    <a:cubicBezTo>
                      <a:pt x="1233" y="1925"/>
                      <a:pt x="1233" y="1925"/>
                      <a:pt x="1233" y="1925"/>
                    </a:cubicBezTo>
                    <a:cubicBezTo>
                      <a:pt x="1269" y="1918"/>
                      <a:pt x="1306" y="1908"/>
                      <a:pt x="1342" y="1896"/>
                    </a:cubicBezTo>
                    <a:cubicBezTo>
                      <a:pt x="1464" y="2038"/>
                      <a:pt x="1464" y="2038"/>
                      <a:pt x="1464" y="2038"/>
                    </a:cubicBezTo>
                    <a:cubicBezTo>
                      <a:pt x="1584" y="1979"/>
                      <a:pt x="1584" y="1979"/>
                      <a:pt x="1584" y="1979"/>
                    </a:cubicBezTo>
                    <a:cubicBezTo>
                      <a:pt x="1546" y="1795"/>
                      <a:pt x="1546" y="1795"/>
                      <a:pt x="1546" y="1795"/>
                    </a:cubicBezTo>
                    <a:cubicBezTo>
                      <a:pt x="1581" y="1772"/>
                      <a:pt x="1614" y="1747"/>
                      <a:pt x="1645" y="1719"/>
                    </a:cubicBezTo>
                    <a:cubicBezTo>
                      <a:pt x="1811" y="1802"/>
                      <a:pt x="1811" y="1802"/>
                      <a:pt x="1811" y="1802"/>
                    </a:cubicBezTo>
                    <a:cubicBezTo>
                      <a:pt x="1899" y="1700"/>
                      <a:pt x="1899" y="1700"/>
                      <a:pt x="1899" y="1700"/>
                    </a:cubicBezTo>
                    <a:cubicBezTo>
                      <a:pt x="1795" y="1547"/>
                      <a:pt x="1795" y="1547"/>
                      <a:pt x="1795" y="1547"/>
                    </a:cubicBezTo>
                    <a:cubicBezTo>
                      <a:pt x="1816" y="1516"/>
                      <a:pt x="1834" y="1483"/>
                      <a:pt x="1851" y="1450"/>
                    </a:cubicBezTo>
                    <a:cubicBezTo>
                      <a:pt x="2036" y="1463"/>
                      <a:pt x="2036" y="1463"/>
                      <a:pt x="2036" y="1463"/>
                    </a:cubicBezTo>
                    <a:cubicBezTo>
                      <a:pt x="2079" y="1336"/>
                      <a:pt x="2079" y="1336"/>
                      <a:pt x="2079" y="1336"/>
                    </a:cubicBezTo>
                    <a:cubicBezTo>
                      <a:pt x="1925" y="1234"/>
                      <a:pt x="1925" y="1234"/>
                      <a:pt x="1925" y="1234"/>
                    </a:cubicBezTo>
                    <a:cubicBezTo>
                      <a:pt x="1933" y="1193"/>
                      <a:pt x="1938" y="1152"/>
                      <a:pt x="1941" y="1111"/>
                    </a:cubicBezTo>
                    <a:close/>
                    <a:moveTo>
                      <a:pt x="1358" y="1669"/>
                    </a:moveTo>
                    <a:cubicBezTo>
                      <a:pt x="1020" y="1834"/>
                      <a:pt x="613" y="1695"/>
                      <a:pt x="447" y="1357"/>
                    </a:cubicBezTo>
                    <a:cubicBezTo>
                      <a:pt x="282" y="1020"/>
                      <a:pt x="421" y="613"/>
                      <a:pt x="759" y="447"/>
                    </a:cubicBezTo>
                    <a:cubicBezTo>
                      <a:pt x="1096" y="282"/>
                      <a:pt x="1504" y="421"/>
                      <a:pt x="1669" y="759"/>
                    </a:cubicBezTo>
                    <a:cubicBezTo>
                      <a:pt x="1834" y="1096"/>
                      <a:pt x="1695" y="1503"/>
                      <a:pt x="1358" y="1669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696" name="Freeform 248"/>
              <p:cNvSpPr>
                <a:spLocks noEditPoints="1"/>
              </p:cNvSpPr>
              <p:nvPr/>
            </p:nvSpPr>
            <p:spPr bwMode="auto">
              <a:xfrm>
                <a:off x="11896328" y="7080775"/>
                <a:ext cx="2382846" cy="2393316"/>
              </a:xfrm>
              <a:custGeom>
                <a:avLst/>
                <a:gdLst>
                  <a:gd name="T0" fmla="*/ 287 w 574"/>
                  <a:gd name="T1" fmla="*/ 575 h 575"/>
                  <a:gd name="T2" fmla="*/ 0 w 574"/>
                  <a:gd name="T3" fmla="*/ 287 h 575"/>
                  <a:gd name="T4" fmla="*/ 287 w 574"/>
                  <a:gd name="T5" fmla="*/ 0 h 575"/>
                  <a:gd name="T6" fmla="*/ 574 w 574"/>
                  <a:gd name="T7" fmla="*/ 287 h 575"/>
                  <a:gd name="T8" fmla="*/ 287 w 574"/>
                  <a:gd name="T9" fmla="*/ 575 h 575"/>
                  <a:gd name="T10" fmla="*/ 287 w 574"/>
                  <a:gd name="T11" fmla="*/ 160 h 575"/>
                  <a:gd name="T12" fmla="*/ 160 w 574"/>
                  <a:gd name="T13" fmla="*/ 287 h 575"/>
                  <a:gd name="T14" fmla="*/ 287 w 574"/>
                  <a:gd name="T15" fmla="*/ 415 h 575"/>
                  <a:gd name="T16" fmla="*/ 414 w 574"/>
                  <a:gd name="T17" fmla="*/ 287 h 575"/>
                  <a:gd name="T18" fmla="*/ 287 w 574"/>
                  <a:gd name="T19" fmla="*/ 16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575">
                    <a:moveTo>
                      <a:pt x="287" y="575"/>
                    </a:moveTo>
                    <a:cubicBezTo>
                      <a:pt x="129" y="575"/>
                      <a:pt x="0" y="446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6" y="0"/>
                      <a:pt x="574" y="129"/>
                      <a:pt x="574" y="287"/>
                    </a:cubicBezTo>
                    <a:cubicBezTo>
                      <a:pt x="574" y="446"/>
                      <a:pt x="446" y="575"/>
                      <a:pt x="287" y="575"/>
                    </a:cubicBezTo>
                    <a:close/>
                    <a:moveTo>
                      <a:pt x="287" y="160"/>
                    </a:moveTo>
                    <a:cubicBezTo>
                      <a:pt x="217" y="160"/>
                      <a:pt x="160" y="217"/>
                      <a:pt x="160" y="287"/>
                    </a:cubicBezTo>
                    <a:cubicBezTo>
                      <a:pt x="160" y="358"/>
                      <a:pt x="217" y="415"/>
                      <a:pt x="287" y="415"/>
                    </a:cubicBezTo>
                    <a:cubicBezTo>
                      <a:pt x="357" y="415"/>
                      <a:pt x="414" y="358"/>
                      <a:pt x="414" y="287"/>
                    </a:cubicBezTo>
                    <a:cubicBezTo>
                      <a:pt x="414" y="217"/>
                      <a:pt x="357" y="160"/>
                      <a:pt x="287" y="16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20"/>
            <p:cNvGrpSpPr/>
            <p:nvPr/>
          </p:nvGrpSpPr>
          <p:grpSpPr>
            <a:xfrm>
              <a:off x="621907" y="3697286"/>
              <a:ext cx="3772171" cy="3772171"/>
              <a:chOff x="1784916" y="4981028"/>
              <a:chExt cx="3772171" cy="3772171"/>
            </a:xfrm>
          </p:grpSpPr>
          <p:sp>
            <p:nvSpPr>
              <p:cNvPr id="1048697" name="Freeform 241"/>
              <p:cNvSpPr>
                <a:spLocks noEditPoints="1"/>
              </p:cNvSpPr>
              <p:nvPr/>
            </p:nvSpPr>
            <p:spPr bwMode="auto">
              <a:xfrm>
                <a:off x="1784916" y="4981028"/>
                <a:ext cx="3772171" cy="3772171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698" name="Freeform 249"/>
              <p:cNvSpPr>
                <a:spLocks noEditPoints="1"/>
              </p:cNvSpPr>
              <p:nvPr/>
            </p:nvSpPr>
            <p:spPr bwMode="auto">
              <a:xfrm>
                <a:off x="2879410" y="6079077"/>
                <a:ext cx="1590304" cy="1590304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23"/>
            <p:cNvGrpSpPr/>
            <p:nvPr/>
          </p:nvGrpSpPr>
          <p:grpSpPr>
            <a:xfrm>
              <a:off x="11101604" y="8294527"/>
              <a:ext cx="3772171" cy="3772171"/>
              <a:chOff x="1784916" y="4981028"/>
              <a:chExt cx="3772171" cy="3772171"/>
            </a:xfrm>
            <a:solidFill>
              <a:srgbClr val="F98634"/>
            </a:solidFill>
          </p:grpSpPr>
          <p:sp>
            <p:nvSpPr>
              <p:cNvPr id="1048699" name="Freeform 241"/>
              <p:cNvSpPr>
                <a:spLocks noEditPoints="1"/>
              </p:cNvSpPr>
              <p:nvPr/>
            </p:nvSpPr>
            <p:spPr bwMode="auto">
              <a:xfrm>
                <a:off x="1784916" y="4981028"/>
                <a:ext cx="3772171" cy="3772171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700" name="Freeform 249"/>
              <p:cNvSpPr>
                <a:spLocks noEditPoints="1"/>
              </p:cNvSpPr>
              <p:nvPr/>
            </p:nvSpPr>
            <p:spPr bwMode="auto">
              <a:xfrm>
                <a:off x="2879410" y="6079077"/>
                <a:ext cx="1590304" cy="1590304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solidFill>
                <a:srgbClr val="00B1E3"/>
              </a:solidFill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pPr algn="l" defTabSz="1038225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id-ID" noProof="0" normalizeH="0" spc="0" strike="noStrike" u="none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8723" name=""/>
          <p:cNvSpPr txBox="1"/>
          <p:nvPr/>
        </p:nvSpPr>
        <p:spPr>
          <a:xfrm>
            <a:off x="620991" y="697229"/>
            <a:ext cx="9170212" cy="54635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JavaScriptʼda matematik funksiyalar koʻp oʻrnatilmagan. Shu sababli yetishmayotgan funksiyalarni mustaqil yozish yoki shunchaki math.js kutubxonasidan foydalanish mumkin. Unda kompleks son, matritsa, katta qiymat va boshqalar bilan ishlash uchun funksiyalar mavjud. 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/>
      </p:grpSpPr>
      <p:sp>
        <p:nvSpPr>
          <p:cNvPr id="1048701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02" name="Slide Number Placeholder 3"/>
          <p:cNvSpPr txBox="1"/>
          <p:nvPr/>
        </p:nvSpPr>
        <p:spPr>
          <a:xfrm>
            <a:off x="11423650" y="6311900"/>
            <a:ext cx="604838" cy="365125"/>
          </a:xfrm>
          <a:prstGeom prst="rect"/>
          <a:noFill/>
          <a:ln w="9525">
            <a:noFill/>
          </a:ln>
        </p:spPr>
        <p:txBody>
          <a:bodyPr anchor="ctr" anchorCtr="0"/>
          <a:p>
            <a:pPr algn="ctr"/>
            <a:fld id="{9A0DB2DC-4C9A-4742-B13C-FB6460FD3503}" type="slidenum">
              <a:rPr altLang="zh-CN" b="1" dirty="0" sz="1400" lang="en-US">
                <a:solidFill>
                  <a:srgbClr val="FCFCFC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17</a:t>
            </a:fld>
            <a:endParaRPr altLang="zh-CN" b="1" dirty="0" sz="1400" lang="en-US">
              <a:solidFill>
                <a:srgbClr val="FCFCFC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组合 6"/>
          <p:cNvGrpSpPr/>
          <p:nvPr/>
        </p:nvGrpSpPr>
        <p:grpSpPr>
          <a:xfrm rot="2700000">
            <a:off x="-856060" y="-556351"/>
            <a:ext cx="10901952" cy="8770187"/>
            <a:chOff x="5118284" y="1452128"/>
            <a:chExt cx="1787663" cy="4528186"/>
          </a:xfrm>
        </p:grpSpPr>
        <p:sp>
          <p:nvSpPr>
            <p:cNvPr id="1048703" name="Shape 268"/>
            <p:cNvSpPr/>
            <p:nvPr/>
          </p:nvSpPr>
          <p:spPr>
            <a:xfrm>
              <a:off x="5203702" y="5722736"/>
              <a:ext cx="415154" cy="257578"/>
            </a:xfrm>
            <a:custGeom>
              <a:av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82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8882"/>
                  </a:lnTo>
                  <a:close/>
                  <a:moveTo>
                    <a:pt x="2556" y="4441"/>
                  </a:moveTo>
                  <a:lnTo>
                    <a:pt x="18788" y="4441"/>
                  </a:lnTo>
                  <a:lnTo>
                    <a:pt x="18788" y="8882"/>
                  </a:lnTo>
                  <a:lnTo>
                    <a:pt x="2556" y="8882"/>
                  </a:lnTo>
                  <a:lnTo>
                    <a:pt x="2556" y="4441"/>
                  </a:lnTo>
                  <a:close/>
                  <a:moveTo>
                    <a:pt x="2556" y="12920"/>
                  </a:moveTo>
                  <a:lnTo>
                    <a:pt x="18788" y="12920"/>
                  </a:lnTo>
                  <a:lnTo>
                    <a:pt x="18788" y="17361"/>
                  </a:lnTo>
                  <a:lnTo>
                    <a:pt x="2556" y="17361"/>
                  </a:lnTo>
                  <a:lnTo>
                    <a:pt x="2556" y="1292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t" bIns="0" lIns="0" numCol="1" rIns="0" tIns="0" wrap="square">
              <a:noAutofit/>
            </a:bodyPr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2400"/>
              </a:pPr>
              <a:endParaRPr baseline="0" b="0" cap="none" sz="2400" i="0" kern="0" kumimoji="0" noProof="0" normalizeH="0" spc="0" strike="noStrike" u="none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5" name="Group 6"/>
            <p:cNvGrpSpPr/>
            <p:nvPr/>
          </p:nvGrpSpPr>
          <p:grpSpPr>
            <a:xfrm>
              <a:off x="5118284" y="1452128"/>
              <a:ext cx="1787663" cy="2176062"/>
              <a:chOff x="5118284" y="1452128"/>
              <a:chExt cx="1787663" cy="2176062"/>
            </a:xfrm>
          </p:grpSpPr>
          <p:sp>
            <p:nvSpPr>
              <p:cNvPr id="1048704" name="Rounded Rectangle 4"/>
              <p:cNvSpPr/>
              <p:nvPr/>
            </p:nvSpPr>
            <p:spPr>
              <a:xfrm rot="2700000">
                <a:off x="5286032" y="2008275"/>
                <a:ext cx="1619915" cy="1619915"/>
              </a:xfrm>
              <a:prstGeom prst="roundRect">
                <a:avLst>
                  <a:gd name="adj" fmla="val 8491"/>
                </a:avLst>
              </a:prstGeom>
              <a:solidFill>
                <a:srgbClr val="00B1E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baseline="0" b="0" cap="none" sz="1800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48705" name="Shape 332"/>
              <p:cNvSpPr/>
              <p:nvPr/>
            </p:nvSpPr>
            <p:spPr>
              <a:xfrm>
                <a:off x="5118284" y="1452128"/>
                <a:ext cx="331695" cy="464426"/>
              </a:xfrm>
              <a:custGeom>
                <a:av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74" y="8295"/>
                    </a:moveTo>
                    <a:lnTo>
                      <a:pt x="14674" y="18972"/>
                    </a:lnTo>
                    <a:lnTo>
                      <a:pt x="14557" y="19465"/>
                    </a:lnTo>
                    <a:lnTo>
                      <a:pt x="14322" y="19957"/>
                    </a:lnTo>
                    <a:lnTo>
                      <a:pt x="13970" y="20368"/>
                    </a:lnTo>
                    <a:lnTo>
                      <a:pt x="13500" y="20779"/>
                    </a:lnTo>
                    <a:lnTo>
                      <a:pt x="12913" y="21107"/>
                    </a:lnTo>
                    <a:lnTo>
                      <a:pt x="12326" y="21354"/>
                    </a:lnTo>
                    <a:lnTo>
                      <a:pt x="11622" y="21518"/>
                    </a:lnTo>
                    <a:lnTo>
                      <a:pt x="10917" y="21600"/>
                    </a:lnTo>
                    <a:lnTo>
                      <a:pt x="10213" y="21518"/>
                    </a:lnTo>
                    <a:lnTo>
                      <a:pt x="9391" y="21354"/>
                    </a:lnTo>
                    <a:lnTo>
                      <a:pt x="8687" y="21107"/>
                    </a:lnTo>
                    <a:lnTo>
                      <a:pt x="8100" y="20779"/>
                    </a:lnTo>
                    <a:lnTo>
                      <a:pt x="7396" y="19957"/>
                    </a:lnTo>
                    <a:lnTo>
                      <a:pt x="7161" y="19465"/>
                    </a:lnTo>
                    <a:lnTo>
                      <a:pt x="7161" y="8295"/>
                    </a:lnTo>
                    <a:lnTo>
                      <a:pt x="1878" y="8295"/>
                    </a:lnTo>
                    <a:lnTo>
                      <a:pt x="1174" y="8213"/>
                    </a:lnTo>
                    <a:lnTo>
                      <a:pt x="587" y="8131"/>
                    </a:lnTo>
                    <a:lnTo>
                      <a:pt x="117" y="7802"/>
                    </a:lnTo>
                    <a:lnTo>
                      <a:pt x="0" y="7474"/>
                    </a:lnTo>
                    <a:lnTo>
                      <a:pt x="0" y="6735"/>
                    </a:lnTo>
                    <a:lnTo>
                      <a:pt x="352" y="6324"/>
                    </a:lnTo>
                    <a:lnTo>
                      <a:pt x="8100" y="903"/>
                    </a:lnTo>
                    <a:lnTo>
                      <a:pt x="8804" y="493"/>
                    </a:lnTo>
                    <a:lnTo>
                      <a:pt x="9391" y="164"/>
                    </a:lnTo>
                    <a:lnTo>
                      <a:pt x="10213" y="0"/>
                    </a:lnTo>
                    <a:lnTo>
                      <a:pt x="11504" y="0"/>
                    </a:lnTo>
                    <a:lnTo>
                      <a:pt x="12209" y="164"/>
                    </a:lnTo>
                    <a:lnTo>
                      <a:pt x="12913" y="493"/>
                    </a:lnTo>
                    <a:lnTo>
                      <a:pt x="13500" y="903"/>
                    </a:lnTo>
                    <a:lnTo>
                      <a:pt x="20896" y="5995"/>
                    </a:lnTo>
                    <a:lnTo>
                      <a:pt x="21365" y="6324"/>
                    </a:lnTo>
                    <a:lnTo>
                      <a:pt x="21600" y="6735"/>
                    </a:lnTo>
                    <a:lnTo>
                      <a:pt x="21600" y="7474"/>
                    </a:lnTo>
                    <a:lnTo>
                      <a:pt x="21365" y="7802"/>
                    </a:lnTo>
                    <a:lnTo>
                      <a:pt x="20896" y="7967"/>
                    </a:lnTo>
                    <a:lnTo>
                      <a:pt x="20309" y="8213"/>
                    </a:lnTo>
                    <a:lnTo>
                      <a:pt x="19487" y="8295"/>
                    </a:lnTo>
                    <a:lnTo>
                      <a:pt x="14674" y="82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t" bIns="0" lIns="0" numCol="1" rIns="0" tIns="0" wrap="square">
                <a:noAutofit/>
              </a:bodyPr>
              <a:p>
                <a:pPr algn="l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400"/>
                </a:pPr>
                <a:endParaRPr baseline="0" b="0" cap="none" sz="2400" i="0" kern="0" kumimoji="0" noProof="0" normalizeH="0" spc="0" strike="noStrike" u="none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8720" name=""/>
          <p:cNvSpPr txBox="1"/>
          <p:nvPr/>
        </p:nvSpPr>
        <p:spPr>
          <a:xfrm>
            <a:off x="1519417" y="1968777"/>
            <a:ext cx="9056909" cy="20472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uz" b="1" sz="66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E'TIBORINGIZ</a:t>
            </a:r>
            <a:r>
              <a:rPr altLang="uz" b="1" sz="66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6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UCHUN RAXMAT</a:t>
            </a:r>
            <a:r>
              <a:rPr altLang="uz" b="1" sz="66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!</a:t>
            </a:r>
            <a:r>
              <a:rPr altLang="uz" b="1" sz="66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1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8" name="组合 8"/>
          <p:cNvGrpSpPr/>
          <p:nvPr/>
        </p:nvGrpSpPr>
        <p:grpSpPr>
          <a:xfrm>
            <a:off x="588961" y="504091"/>
            <a:ext cx="11285682" cy="6069906"/>
            <a:chOff x="5171940" y="316172"/>
            <a:chExt cx="1969969" cy="4141318"/>
          </a:xfrm>
        </p:grpSpPr>
        <p:pic>
          <p:nvPicPr>
            <p:cNvPr id="2097152" name="Free Vector Apple iPhone 5 Mock Up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5171940" y="316172"/>
              <a:ext cx="1969969" cy="4141318"/>
            </a:xfrm>
            <a:prstGeom prst="rect"/>
            <a:noFill/>
            <a:ln w="12700">
              <a:noFill/>
            </a:ln>
          </p:spPr>
        </p:pic>
        <p:grpSp>
          <p:nvGrpSpPr>
            <p:cNvPr id="29" name="组合 13"/>
            <p:cNvGrpSpPr/>
            <p:nvPr/>
          </p:nvGrpSpPr>
          <p:grpSpPr>
            <a:xfrm>
              <a:off x="5332665" y="904255"/>
              <a:ext cx="1671639" cy="2991090"/>
              <a:chOff x="3765894" y="2014016"/>
              <a:chExt cx="4637441" cy="2659221"/>
            </a:xfrm>
          </p:grpSpPr>
          <p:sp>
            <p:nvSpPr>
              <p:cNvPr id="1048592" name="直角三角形 14"/>
              <p:cNvSpPr/>
              <p:nvPr/>
            </p:nvSpPr>
            <p:spPr>
              <a:xfrm>
                <a:off x="3765894" y="2014017"/>
                <a:ext cx="4637441" cy="2659220"/>
              </a:xfrm>
              <a:prstGeom prst="rtTriangle"/>
              <a:solidFill>
                <a:srgbClr val="7A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1200" kumimoji="0" lang="zh-CN" noProof="0" normalizeH="0" spc="0" strike="noStrike" u="non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593" name="直角三角形 15"/>
              <p:cNvSpPr/>
              <p:nvPr/>
            </p:nvSpPr>
            <p:spPr>
              <a:xfrm flipH="1" flipV="1">
                <a:off x="3765894" y="2014016"/>
                <a:ext cx="4637441" cy="2659220"/>
              </a:xfrm>
              <a:prstGeom prst="rtTriangle"/>
              <a:solidFill>
                <a:srgbClr val="1C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1200" kumimoji="0" lang="zh-CN" noProof="0" normalizeH="0" spc="0" strike="noStrike" u="non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8594" name=""/>
          <p:cNvSpPr txBox="1"/>
          <p:nvPr/>
        </p:nvSpPr>
        <p:spPr>
          <a:xfrm>
            <a:off x="1825857" y="1702582"/>
            <a:ext cx="8944339" cy="3710941"/>
          </a:xfrm>
          <a:prstGeom prst="rect"/>
        </p:spPr>
        <p:txBody>
          <a:bodyPr rtlCol="0" wrap="square">
            <a:spAutoFit/>
          </a:bodyPr>
          <a:p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ilovalar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ishlab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chiqishda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Javascriptning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jQucry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kutubxonasidan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foydalanish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uning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imkoniyatlari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bilan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tanishish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0" name="矩形 4"/>
          <p:cNvSpPr/>
          <p:nvPr/>
        </p:nvSpPr>
        <p:spPr>
          <a:xfrm>
            <a:off x="-19050" y="4709329"/>
            <a:ext cx="12211050" cy="2148671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2924175">
                <a:moveTo>
                  <a:pt x="0" y="1181100"/>
                </a:moveTo>
                <a:cubicBezTo>
                  <a:pt x="635000" y="1143000"/>
                  <a:pt x="6794500" y="1409700"/>
                  <a:pt x="12211050" y="0"/>
                </a:cubicBezTo>
                <a:lnTo>
                  <a:pt x="12211050" y="2924175"/>
                </a:lnTo>
                <a:lnTo>
                  <a:pt x="19050" y="2924175"/>
                </a:lnTo>
                <a:lnTo>
                  <a:pt x="0" y="1181100"/>
                </a:ln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矩形 4"/>
          <p:cNvSpPr/>
          <p:nvPr/>
        </p:nvSpPr>
        <p:spPr>
          <a:xfrm>
            <a:off x="-19050" y="4396188"/>
            <a:ext cx="12230100" cy="1387475"/>
          </a:xfrm>
          <a:custGeom>
            <a:avLst/>
            <a:gdLst>
              <a:gd name="connsiteX0" fmla="*/ 0 w 12192000"/>
              <a:gd name="connsiteY0" fmla="*/ 0 h 2409825"/>
              <a:gd name="connsiteX1" fmla="*/ 12192000 w 12192000"/>
              <a:gd name="connsiteY1" fmla="*/ 0 h 2409825"/>
              <a:gd name="connsiteX2" fmla="*/ 12192000 w 12192000"/>
              <a:gd name="connsiteY2" fmla="*/ 2409825 h 2409825"/>
              <a:gd name="connsiteX3" fmla="*/ 0 w 12192000"/>
              <a:gd name="connsiteY3" fmla="*/ 2409825 h 2409825"/>
              <a:gd name="connsiteX4" fmla="*/ 0 w 12192000"/>
              <a:gd name="connsiteY4" fmla="*/ 0 h 2409825"/>
              <a:gd name="connsiteX0-1" fmla="*/ 0 w 12192000"/>
              <a:gd name="connsiteY0-2" fmla="*/ 0 h 2409825"/>
              <a:gd name="connsiteX1-3" fmla="*/ 12192000 w 12192000"/>
              <a:gd name="connsiteY1-4" fmla="*/ 0 h 2409825"/>
              <a:gd name="connsiteX2-5" fmla="*/ 12192000 w 12192000"/>
              <a:gd name="connsiteY2-6" fmla="*/ 2409825 h 2409825"/>
              <a:gd name="connsiteX3-7" fmla="*/ 0 w 12192000"/>
              <a:gd name="connsiteY3-8" fmla="*/ 2409825 h 2409825"/>
              <a:gd name="connsiteX4-9" fmla="*/ 0 w 12192000"/>
              <a:gd name="connsiteY4-10" fmla="*/ 0 h 2409825"/>
              <a:gd name="connsiteX0-11" fmla="*/ 0 w 12192000"/>
              <a:gd name="connsiteY0-12" fmla="*/ 438150 h 2409825"/>
              <a:gd name="connsiteX1-13" fmla="*/ 12192000 w 12192000"/>
              <a:gd name="connsiteY1-14" fmla="*/ 0 h 2409825"/>
              <a:gd name="connsiteX2-15" fmla="*/ 12192000 w 12192000"/>
              <a:gd name="connsiteY2-16" fmla="*/ 2409825 h 2409825"/>
              <a:gd name="connsiteX3-17" fmla="*/ 0 w 12192000"/>
              <a:gd name="connsiteY3-18" fmla="*/ 2409825 h 2409825"/>
              <a:gd name="connsiteX4-19" fmla="*/ 0 w 12192000"/>
              <a:gd name="connsiteY4-20" fmla="*/ 438150 h 2409825"/>
              <a:gd name="connsiteX0-21" fmla="*/ 0 w 12192000"/>
              <a:gd name="connsiteY0-22" fmla="*/ 704850 h 2676525"/>
              <a:gd name="connsiteX1-23" fmla="*/ 12192000 w 12192000"/>
              <a:gd name="connsiteY1-24" fmla="*/ 0 h 2676525"/>
              <a:gd name="connsiteX2-25" fmla="*/ 12192000 w 12192000"/>
              <a:gd name="connsiteY2-26" fmla="*/ 2676525 h 2676525"/>
              <a:gd name="connsiteX3-27" fmla="*/ 0 w 12192000"/>
              <a:gd name="connsiteY3-28" fmla="*/ 2676525 h 2676525"/>
              <a:gd name="connsiteX4-29" fmla="*/ 0 w 12192000"/>
              <a:gd name="connsiteY4-30" fmla="*/ 704850 h 2676525"/>
              <a:gd name="connsiteX0-31" fmla="*/ 0 w 12192000"/>
              <a:gd name="connsiteY0-32" fmla="*/ 704850 h 2676525"/>
              <a:gd name="connsiteX1-33" fmla="*/ 12192000 w 12192000"/>
              <a:gd name="connsiteY1-34" fmla="*/ 0 h 2676525"/>
              <a:gd name="connsiteX2-35" fmla="*/ 12192000 w 12192000"/>
              <a:gd name="connsiteY2-36" fmla="*/ 2676525 h 2676525"/>
              <a:gd name="connsiteX3-37" fmla="*/ 0 w 12192000"/>
              <a:gd name="connsiteY3-38" fmla="*/ 2676525 h 2676525"/>
              <a:gd name="connsiteX4-39" fmla="*/ 0 w 12192000"/>
              <a:gd name="connsiteY4-40" fmla="*/ 704850 h 2676525"/>
              <a:gd name="connsiteX0-41" fmla="*/ 0 w 12192000"/>
              <a:gd name="connsiteY0-42" fmla="*/ 704850 h 2676525"/>
              <a:gd name="connsiteX1-43" fmla="*/ 12192000 w 12192000"/>
              <a:gd name="connsiteY1-44" fmla="*/ 0 h 2676525"/>
              <a:gd name="connsiteX2-45" fmla="*/ 12192000 w 12192000"/>
              <a:gd name="connsiteY2-46" fmla="*/ 2676525 h 2676525"/>
              <a:gd name="connsiteX3-47" fmla="*/ 0 w 12192000"/>
              <a:gd name="connsiteY3-48" fmla="*/ 2676525 h 2676525"/>
              <a:gd name="connsiteX4-49" fmla="*/ 0 w 12192000"/>
              <a:gd name="connsiteY4-50" fmla="*/ 704850 h 2676525"/>
              <a:gd name="connsiteX0-51" fmla="*/ 0 w 12192000"/>
              <a:gd name="connsiteY0-52" fmla="*/ 819150 h 2676525"/>
              <a:gd name="connsiteX1-53" fmla="*/ 12192000 w 12192000"/>
              <a:gd name="connsiteY1-54" fmla="*/ 0 h 2676525"/>
              <a:gd name="connsiteX2-55" fmla="*/ 12192000 w 12192000"/>
              <a:gd name="connsiteY2-56" fmla="*/ 2676525 h 2676525"/>
              <a:gd name="connsiteX3-57" fmla="*/ 0 w 12192000"/>
              <a:gd name="connsiteY3-58" fmla="*/ 2676525 h 2676525"/>
              <a:gd name="connsiteX4-59" fmla="*/ 0 w 12192000"/>
              <a:gd name="connsiteY4-60" fmla="*/ 819150 h 2676525"/>
              <a:gd name="connsiteX0-61" fmla="*/ 0 w 12192000"/>
              <a:gd name="connsiteY0-62" fmla="*/ 819150 h 2676525"/>
              <a:gd name="connsiteX1-63" fmla="*/ 12192000 w 12192000"/>
              <a:gd name="connsiteY1-64" fmla="*/ 0 h 2676525"/>
              <a:gd name="connsiteX2-65" fmla="*/ 12192000 w 12192000"/>
              <a:gd name="connsiteY2-66" fmla="*/ 2676525 h 2676525"/>
              <a:gd name="connsiteX3-67" fmla="*/ 0 w 12192000"/>
              <a:gd name="connsiteY3-68" fmla="*/ 2676525 h 2676525"/>
              <a:gd name="connsiteX4-69" fmla="*/ 0 w 12192000"/>
              <a:gd name="connsiteY4-70" fmla="*/ 819150 h 2676525"/>
              <a:gd name="connsiteX0-71" fmla="*/ 0 w 12192000"/>
              <a:gd name="connsiteY0-72" fmla="*/ 819150 h 2676525"/>
              <a:gd name="connsiteX1-73" fmla="*/ 12192000 w 12192000"/>
              <a:gd name="connsiteY1-74" fmla="*/ 0 h 2676525"/>
              <a:gd name="connsiteX2-75" fmla="*/ 12192000 w 12192000"/>
              <a:gd name="connsiteY2-76" fmla="*/ 2676525 h 2676525"/>
              <a:gd name="connsiteX3-77" fmla="*/ 0 w 12192000"/>
              <a:gd name="connsiteY3-78" fmla="*/ 2676525 h 2676525"/>
              <a:gd name="connsiteX4-79" fmla="*/ 0 w 12192000"/>
              <a:gd name="connsiteY4-80" fmla="*/ 819150 h 2676525"/>
              <a:gd name="connsiteX0-81" fmla="*/ 0 w 12192000"/>
              <a:gd name="connsiteY0-82" fmla="*/ 1066800 h 2924175"/>
              <a:gd name="connsiteX1-83" fmla="*/ 12192000 w 12192000"/>
              <a:gd name="connsiteY1-84" fmla="*/ 0 h 2924175"/>
              <a:gd name="connsiteX2-85" fmla="*/ 12192000 w 12192000"/>
              <a:gd name="connsiteY2-86" fmla="*/ 2924175 h 2924175"/>
              <a:gd name="connsiteX3-87" fmla="*/ 0 w 12192000"/>
              <a:gd name="connsiteY3-88" fmla="*/ 2924175 h 2924175"/>
              <a:gd name="connsiteX4-89" fmla="*/ 0 w 12192000"/>
              <a:gd name="connsiteY4-90" fmla="*/ 1066800 h 2924175"/>
              <a:gd name="connsiteX0-91" fmla="*/ 0 w 12192000"/>
              <a:gd name="connsiteY0-92" fmla="*/ 1066800 h 2924175"/>
              <a:gd name="connsiteX1-93" fmla="*/ 12192000 w 12192000"/>
              <a:gd name="connsiteY1-94" fmla="*/ 0 h 2924175"/>
              <a:gd name="connsiteX2-95" fmla="*/ 12192000 w 12192000"/>
              <a:gd name="connsiteY2-96" fmla="*/ 2924175 h 2924175"/>
              <a:gd name="connsiteX3-97" fmla="*/ 0 w 12192000"/>
              <a:gd name="connsiteY3-98" fmla="*/ 2924175 h 2924175"/>
              <a:gd name="connsiteX4-99" fmla="*/ 0 w 12192000"/>
              <a:gd name="connsiteY4-100" fmla="*/ 1066800 h 2924175"/>
              <a:gd name="connsiteX0-101" fmla="*/ 0 w 12192000"/>
              <a:gd name="connsiteY0-102" fmla="*/ 1066800 h 2924175"/>
              <a:gd name="connsiteX1-103" fmla="*/ 12192000 w 12192000"/>
              <a:gd name="connsiteY1-104" fmla="*/ 0 h 2924175"/>
              <a:gd name="connsiteX2-105" fmla="*/ 12192000 w 12192000"/>
              <a:gd name="connsiteY2-106" fmla="*/ 2924175 h 2924175"/>
              <a:gd name="connsiteX3-107" fmla="*/ 0 w 12192000"/>
              <a:gd name="connsiteY3-108" fmla="*/ 2924175 h 2924175"/>
              <a:gd name="connsiteX4-109" fmla="*/ 0 w 12192000"/>
              <a:gd name="connsiteY4-110" fmla="*/ 1066800 h 2924175"/>
              <a:gd name="connsiteX0-111" fmla="*/ 0 w 12192000"/>
              <a:gd name="connsiteY0-112" fmla="*/ 1066800 h 2924175"/>
              <a:gd name="connsiteX1-113" fmla="*/ 12192000 w 12192000"/>
              <a:gd name="connsiteY1-114" fmla="*/ 0 h 2924175"/>
              <a:gd name="connsiteX2-115" fmla="*/ 12192000 w 12192000"/>
              <a:gd name="connsiteY2-116" fmla="*/ 2924175 h 2924175"/>
              <a:gd name="connsiteX3-117" fmla="*/ 0 w 12192000"/>
              <a:gd name="connsiteY3-118" fmla="*/ 2924175 h 2924175"/>
              <a:gd name="connsiteX4-119" fmla="*/ 0 w 12192000"/>
              <a:gd name="connsiteY4-120" fmla="*/ 1066800 h 2924175"/>
              <a:gd name="connsiteX0-121" fmla="*/ 0 w 12211050"/>
              <a:gd name="connsiteY0-122" fmla="*/ 1181100 h 2924175"/>
              <a:gd name="connsiteX1-123" fmla="*/ 12211050 w 12211050"/>
              <a:gd name="connsiteY1-124" fmla="*/ 0 h 2924175"/>
              <a:gd name="connsiteX2-125" fmla="*/ 12211050 w 12211050"/>
              <a:gd name="connsiteY2-126" fmla="*/ 2924175 h 2924175"/>
              <a:gd name="connsiteX3-127" fmla="*/ 19050 w 12211050"/>
              <a:gd name="connsiteY3-128" fmla="*/ 2924175 h 2924175"/>
              <a:gd name="connsiteX4-129" fmla="*/ 0 w 12211050"/>
              <a:gd name="connsiteY4-130" fmla="*/ 1181100 h 2924175"/>
              <a:gd name="connsiteX0-131" fmla="*/ 0 w 12211050"/>
              <a:gd name="connsiteY0-132" fmla="*/ 1181100 h 2924175"/>
              <a:gd name="connsiteX1-133" fmla="*/ 12211050 w 12211050"/>
              <a:gd name="connsiteY1-134" fmla="*/ 0 h 2924175"/>
              <a:gd name="connsiteX2-135" fmla="*/ 12211050 w 12211050"/>
              <a:gd name="connsiteY2-136" fmla="*/ 2924175 h 2924175"/>
              <a:gd name="connsiteX3-137" fmla="*/ 19050 w 12211050"/>
              <a:gd name="connsiteY3-138" fmla="*/ 2924175 h 2924175"/>
              <a:gd name="connsiteX4-139" fmla="*/ 0 w 12211050"/>
              <a:gd name="connsiteY4-140" fmla="*/ 1181100 h 2924175"/>
              <a:gd name="connsiteX0-141" fmla="*/ 0 w 12211050"/>
              <a:gd name="connsiteY0-142" fmla="*/ 1181100 h 2924175"/>
              <a:gd name="connsiteX1-143" fmla="*/ 12211050 w 12211050"/>
              <a:gd name="connsiteY1-144" fmla="*/ 0 h 2924175"/>
              <a:gd name="connsiteX2-145" fmla="*/ 12211050 w 12211050"/>
              <a:gd name="connsiteY2-146" fmla="*/ 2924175 h 2924175"/>
              <a:gd name="connsiteX3-147" fmla="*/ 19050 w 12211050"/>
              <a:gd name="connsiteY3-148" fmla="*/ 2924175 h 2924175"/>
              <a:gd name="connsiteX4-149" fmla="*/ 0 w 12211050"/>
              <a:gd name="connsiteY4-150" fmla="*/ 1181100 h 2924175"/>
              <a:gd name="connsiteX0-151" fmla="*/ 0 w 12211050"/>
              <a:gd name="connsiteY0-152" fmla="*/ 1181100 h 10293081"/>
              <a:gd name="connsiteX1-153" fmla="*/ 12211050 w 12211050"/>
              <a:gd name="connsiteY1-154" fmla="*/ 0 h 10293081"/>
              <a:gd name="connsiteX2-155" fmla="*/ 12211050 w 12211050"/>
              <a:gd name="connsiteY2-156" fmla="*/ 2924175 h 10293081"/>
              <a:gd name="connsiteX3-157" fmla="*/ 0 w 12211050"/>
              <a:gd name="connsiteY3-158" fmla="*/ 10293081 h 10293081"/>
              <a:gd name="connsiteX4-159" fmla="*/ 0 w 12211050"/>
              <a:gd name="connsiteY4-160" fmla="*/ 1181100 h 10293081"/>
              <a:gd name="connsiteX0-161" fmla="*/ 0 w 12230100"/>
              <a:gd name="connsiteY0-162" fmla="*/ 8082139 h 10293081"/>
              <a:gd name="connsiteX1-163" fmla="*/ 12230100 w 12230100"/>
              <a:gd name="connsiteY1-164" fmla="*/ 0 h 10293081"/>
              <a:gd name="connsiteX2-165" fmla="*/ 12230100 w 12230100"/>
              <a:gd name="connsiteY2-166" fmla="*/ 2924175 h 10293081"/>
              <a:gd name="connsiteX3-167" fmla="*/ 19050 w 12230100"/>
              <a:gd name="connsiteY3-168" fmla="*/ 10293081 h 10293081"/>
              <a:gd name="connsiteX4-169" fmla="*/ 0 w 12230100"/>
              <a:gd name="connsiteY4-170" fmla="*/ 8082139 h 10293081"/>
              <a:gd name="connsiteX0-171" fmla="*/ 0 w 12230100"/>
              <a:gd name="connsiteY0-172" fmla="*/ 8082139 h 10293081"/>
              <a:gd name="connsiteX1-173" fmla="*/ 12230100 w 12230100"/>
              <a:gd name="connsiteY1-174" fmla="*/ 0 h 10293081"/>
              <a:gd name="connsiteX2-175" fmla="*/ 12230100 w 12230100"/>
              <a:gd name="connsiteY2-176" fmla="*/ 2924175 h 10293081"/>
              <a:gd name="connsiteX3-177" fmla="*/ 19050 w 12230100"/>
              <a:gd name="connsiteY3-178" fmla="*/ 10293081 h 10293081"/>
              <a:gd name="connsiteX4-179" fmla="*/ 0 w 12230100"/>
              <a:gd name="connsiteY4-180" fmla="*/ 8082139 h 10293081"/>
              <a:gd name="connsiteX0-181" fmla="*/ 0 w 12230100"/>
              <a:gd name="connsiteY0-182" fmla="*/ 8082139 h 10293081"/>
              <a:gd name="connsiteX1-183" fmla="*/ 12230100 w 12230100"/>
              <a:gd name="connsiteY1-184" fmla="*/ 0 h 10293081"/>
              <a:gd name="connsiteX2-185" fmla="*/ 12230100 w 12230100"/>
              <a:gd name="connsiteY2-186" fmla="*/ 2924175 h 10293081"/>
              <a:gd name="connsiteX3-187" fmla="*/ 19050 w 12230100"/>
              <a:gd name="connsiteY3-188" fmla="*/ 10293081 h 10293081"/>
              <a:gd name="connsiteX4-189" fmla="*/ 0 w 12230100"/>
              <a:gd name="connsiteY4-190" fmla="*/ 8082139 h 10293081"/>
              <a:gd name="connsiteX0-191" fmla="*/ 0 w 12230100"/>
              <a:gd name="connsiteY0-192" fmla="*/ 8082139 h 10318654"/>
              <a:gd name="connsiteX1-193" fmla="*/ 12230100 w 12230100"/>
              <a:gd name="connsiteY1-194" fmla="*/ 0 h 10318654"/>
              <a:gd name="connsiteX2-195" fmla="*/ 12230100 w 12230100"/>
              <a:gd name="connsiteY2-196" fmla="*/ 2924175 h 10318654"/>
              <a:gd name="connsiteX3-197" fmla="*/ 19050 w 12230100"/>
              <a:gd name="connsiteY3-198" fmla="*/ 10293081 h 10318654"/>
              <a:gd name="connsiteX4-199" fmla="*/ 0 w 12230100"/>
              <a:gd name="connsiteY4-200" fmla="*/ 8082139 h 10318654"/>
              <a:gd name="connsiteX0-201" fmla="*/ 0 w 12230100"/>
              <a:gd name="connsiteY0-202" fmla="*/ 8082139 h 10320404"/>
              <a:gd name="connsiteX1-203" fmla="*/ 12230100 w 12230100"/>
              <a:gd name="connsiteY1-204" fmla="*/ 0 h 10320404"/>
              <a:gd name="connsiteX2-205" fmla="*/ 12230100 w 12230100"/>
              <a:gd name="connsiteY2-206" fmla="*/ 2924175 h 10320404"/>
              <a:gd name="connsiteX3-207" fmla="*/ 19050 w 12230100"/>
              <a:gd name="connsiteY3-208" fmla="*/ 10293081 h 10320404"/>
              <a:gd name="connsiteX4-209" fmla="*/ 0 w 12230100"/>
              <a:gd name="connsiteY4-210" fmla="*/ 8082139 h 10320404"/>
              <a:gd name="connsiteX0-211" fmla="*/ 0 w 12230100"/>
              <a:gd name="connsiteY0-212" fmla="*/ 8082139 h 10408286"/>
              <a:gd name="connsiteX1-213" fmla="*/ 12230100 w 12230100"/>
              <a:gd name="connsiteY1-214" fmla="*/ 0 h 10408286"/>
              <a:gd name="connsiteX2-215" fmla="*/ 12230100 w 12230100"/>
              <a:gd name="connsiteY2-216" fmla="*/ 2924175 h 10408286"/>
              <a:gd name="connsiteX3-217" fmla="*/ 19050 w 12230100"/>
              <a:gd name="connsiteY3-218" fmla="*/ 10293081 h 10408286"/>
              <a:gd name="connsiteX4-219" fmla="*/ 0 w 12230100"/>
              <a:gd name="connsiteY4-220" fmla="*/ 8082139 h 10408286"/>
              <a:gd name="connsiteX0-221" fmla="*/ 0 w 12230100"/>
              <a:gd name="connsiteY0-222" fmla="*/ 8082139 h 10408286"/>
              <a:gd name="connsiteX1-223" fmla="*/ 12230100 w 12230100"/>
              <a:gd name="connsiteY1-224" fmla="*/ 0 h 10408286"/>
              <a:gd name="connsiteX2-225" fmla="*/ 12230100 w 12230100"/>
              <a:gd name="connsiteY2-226" fmla="*/ 2924175 h 10408286"/>
              <a:gd name="connsiteX3-227" fmla="*/ 19050 w 12230100"/>
              <a:gd name="connsiteY3-228" fmla="*/ 10293081 h 10408286"/>
              <a:gd name="connsiteX4-229" fmla="*/ 0 w 12230100"/>
              <a:gd name="connsiteY4-230" fmla="*/ 8082139 h 10408286"/>
              <a:gd name="connsiteX0-231" fmla="*/ 0 w 12230100"/>
              <a:gd name="connsiteY0-232" fmla="*/ 8082139 h 10408286"/>
              <a:gd name="connsiteX1-233" fmla="*/ 12230100 w 12230100"/>
              <a:gd name="connsiteY1-234" fmla="*/ 0 h 10408286"/>
              <a:gd name="connsiteX2-235" fmla="*/ 12230100 w 12230100"/>
              <a:gd name="connsiteY2-236" fmla="*/ 2924175 h 10408286"/>
              <a:gd name="connsiteX3-237" fmla="*/ 19050 w 12230100"/>
              <a:gd name="connsiteY3-238" fmla="*/ 10293081 h 10408286"/>
              <a:gd name="connsiteX4-239" fmla="*/ 0 w 12230100"/>
              <a:gd name="connsiteY4-240" fmla="*/ 8082139 h 10408286"/>
              <a:gd name="connsiteX0-241" fmla="*/ 0 w 12230100"/>
              <a:gd name="connsiteY0-242" fmla="*/ 8783940 h 10408286"/>
              <a:gd name="connsiteX1-243" fmla="*/ 12230100 w 12230100"/>
              <a:gd name="connsiteY1-244" fmla="*/ 0 h 10408286"/>
              <a:gd name="connsiteX2-245" fmla="*/ 12230100 w 12230100"/>
              <a:gd name="connsiteY2-246" fmla="*/ 2924175 h 10408286"/>
              <a:gd name="connsiteX3-247" fmla="*/ 19050 w 12230100"/>
              <a:gd name="connsiteY3-248" fmla="*/ 10293081 h 10408286"/>
              <a:gd name="connsiteX4-249" fmla="*/ 0 w 12230100"/>
              <a:gd name="connsiteY4-250" fmla="*/ 8783940 h 10408286"/>
              <a:gd name="connsiteX0-251" fmla="*/ 0 w 12230100"/>
              <a:gd name="connsiteY0-252" fmla="*/ 8783940 h 10408286"/>
              <a:gd name="connsiteX1-253" fmla="*/ 12230100 w 12230100"/>
              <a:gd name="connsiteY1-254" fmla="*/ 0 h 10408286"/>
              <a:gd name="connsiteX2-255" fmla="*/ 12230100 w 12230100"/>
              <a:gd name="connsiteY2-256" fmla="*/ 2924175 h 10408286"/>
              <a:gd name="connsiteX3-257" fmla="*/ 19050 w 12230100"/>
              <a:gd name="connsiteY3-258" fmla="*/ 10293081 h 10408286"/>
              <a:gd name="connsiteX4-259" fmla="*/ 0 w 12230100"/>
              <a:gd name="connsiteY4-260" fmla="*/ 8783940 h 10408286"/>
              <a:gd name="connsiteX0-261" fmla="*/ 0 w 12230100"/>
              <a:gd name="connsiteY0-262" fmla="*/ 8783940 h 10408286"/>
              <a:gd name="connsiteX1-263" fmla="*/ 12230100 w 12230100"/>
              <a:gd name="connsiteY1-264" fmla="*/ 0 h 10408286"/>
              <a:gd name="connsiteX2-265" fmla="*/ 12230100 w 12230100"/>
              <a:gd name="connsiteY2-266" fmla="*/ 2924175 h 10408286"/>
              <a:gd name="connsiteX3-267" fmla="*/ 19050 w 12230100"/>
              <a:gd name="connsiteY3-268" fmla="*/ 10293081 h 10408286"/>
              <a:gd name="connsiteX4-269" fmla="*/ 0 w 12230100"/>
              <a:gd name="connsiteY4-270" fmla="*/ 8783940 h 10408286"/>
              <a:gd name="connsiteX0-271" fmla="*/ 0 w 12230100"/>
              <a:gd name="connsiteY0-272" fmla="*/ 8783940 h 10443542"/>
              <a:gd name="connsiteX1-273" fmla="*/ 12230100 w 12230100"/>
              <a:gd name="connsiteY1-274" fmla="*/ 0 h 10443542"/>
              <a:gd name="connsiteX2-275" fmla="*/ 12230100 w 12230100"/>
              <a:gd name="connsiteY2-276" fmla="*/ 2924175 h 10443542"/>
              <a:gd name="connsiteX3-277" fmla="*/ 19050 w 12230100"/>
              <a:gd name="connsiteY3-278" fmla="*/ 10293081 h 10443542"/>
              <a:gd name="connsiteX4-279" fmla="*/ 0 w 12230100"/>
              <a:gd name="connsiteY4-280" fmla="*/ 8783940 h 10443542"/>
              <a:gd name="connsiteX0-281" fmla="*/ 0 w 12230100"/>
              <a:gd name="connsiteY0-282" fmla="*/ 8783940 h 10443542"/>
              <a:gd name="connsiteX1-283" fmla="*/ 12230100 w 12230100"/>
              <a:gd name="connsiteY1-284" fmla="*/ 0 h 10443542"/>
              <a:gd name="connsiteX2-285" fmla="*/ 12230100 w 12230100"/>
              <a:gd name="connsiteY2-286" fmla="*/ 2924175 h 10443542"/>
              <a:gd name="connsiteX3-287" fmla="*/ 19050 w 12230100"/>
              <a:gd name="connsiteY3-288" fmla="*/ 10293081 h 10443542"/>
              <a:gd name="connsiteX4-289" fmla="*/ 0 w 12230100"/>
              <a:gd name="connsiteY4-290" fmla="*/ 8783940 h 10443542"/>
              <a:gd name="connsiteX0-291" fmla="*/ 0 w 12249150"/>
              <a:gd name="connsiteY0-292" fmla="*/ 7380339 h 10443542"/>
              <a:gd name="connsiteX1-293" fmla="*/ 12249150 w 12249150"/>
              <a:gd name="connsiteY1-294" fmla="*/ 0 h 10443542"/>
              <a:gd name="connsiteX2-295" fmla="*/ 12249150 w 12249150"/>
              <a:gd name="connsiteY2-296" fmla="*/ 2924175 h 10443542"/>
              <a:gd name="connsiteX3-297" fmla="*/ 38100 w 12249150"/>
              <a:gd name="connsiteY3-298" fmla="*/ 10293081 h 10443542"/>
              <a:gd name="connsiteX4-299" fmla="*/ 0 w 12249150"/>
              <a:gd name="connsiteY4-300" fmla="*/ 7380339 h 10443542"/>
              <a:gd name="connsiteX0-301" fmla="*/ 0 w 12249150"/>
              <a:gd name="connsiteY0-302" fmla="*/ 6093705 h 9156908"/>
              <a:gd name="connsiteX1-303" fmla="*/ 12230100 w 12249150"/>
              <a:gd name="connsiteY1-304" fmla="*/ 0 h 9156908"/>
              <a:gd name="connsiteX2-305" fmla="*/ 12249150 w 12249150"/>
              <a:gd name="connsiteY2-306" fmla="*/ 1637541 h 9156908"/>
              <a:gd name="connsiteX3-307" fmla="*/ 38100 w 12249150"/>
              <a:gd name="connsiteY3-308" fmla="*/ 9006447 h 9156908"/>
              <a:gd name="connsiteX4-309" fmla="*/ 0 w 12249150"/>
              <a:gd name="connsiteY4-310" fmla="*/ 6093705 h 9156908"/>
              <a:gd name="connsiteX0-311" fmla="*/ 0 w 12249150"/>
              <a:gd name="connsiteY0-312" fmla="*/ 6093705 h 9156908"/>
              <a:gd name="connsiteX1-313" fmla="*/ 12230100 w 12249150"/>
              <a:gd name="connsiteY1-314" fmla="*/ 0 h 9156908"/>
              <a:gd name="connsiteX2-315" fmla="*/ 12249150 w 12249150"/>
              <a:gd name="connsiteY2-316" fmla="*/ 1637541 h 9156908"/>
              <a:gd name="connsiteX3-317" fmla="*/ 19050 w 12249150"/>
              <a:gd name="connsiteY3-318" fmla="*/ 9006448 h 9156908"/>
              <a:gd name="connsiteX4-319" fmla="*/ 0 w 12249150"/>
              <a:gd name="connsiteY4-320" fmla="*/ 6093705 h 9156908"/>
              <a:gd name="connsiteX0-321" fmla="*/ 0 w 12249150"/>
              <a:gd name="connsiteY0-322" fmla="*/ 6093705 h 9232835"/>
              <a:gd name="connsiteX1-323" fmla="*/ 12230100 w 12249150"/>
              <a:gd name="connsiteY1-324" fmla="*/ 0 h 9232835"/>
              <a:gd name="connsiteX2-325" fmla="*/ 12249150 w 12249150"/>
              <a:gd name="connsiteY2-326" fmla="*/ 1637541 h 9232835"/>
              <a:gd name="connsiteX3-327" fmla="*/ 19050 w 12249150"/>
              <a:gd name="connsiteY3-328" fmla="*/ 9006448 h 9232835"/>
              <a:gd name="connsiteX4-329" fmla="*/ 0 w 12249150"/>
              <a:gd name="connsiteY4-330" fmla="*/ 6093705 h 9232835"/>
              <a:gd name="connsiteX0-331" fmla="*/ 0 w 12249150"/>
              <a:gd name="connsiteY0-332" fmla="*/ 6093705 h 9232835"/>
              <a:gd name="connsiteX1-333" fmla="*/ 12230100 w 12249150"/>
              <a:gd name="connsiteY1-334" fmla="*/ 0 h 9232835"/>
              <a:gd name="connsiteX2-335" fmla="*/ 12249150 w 12249150"/>
              <a:gd name="connsiteY2-336" fmla="*/ 1637541 h 9232835"/>
              <a:gd name="connsiteX3-337" fmla="*/ 19050 w 12249150"/>
              <a:gd name="connsiteY3-338" fmla="*/ 9006448 h 9232835"/>
              <a:gd name="connsiteX4-339" fmla="*/ 0 w 12249150"/>
              <a:gd name="connsiteY4-340" fmla="*/ 6093705 h 9232835"/>
              <a:gd name="connsiteX0-341" fmla="*/ 0 w 12230100"/>
              <a:gd name="connsiteY0-342" fmla="*/ 6678539 h 9232835"/>
              <a:gd name="connsiteX1-343" fmla="*/ 12211050 w 12230100"/>
              <a:gd name="connsiteY1-344" fmla="*/ 0 h 9232835"/>
              <a:gd name="connsiteX2-345" fmla="*/ 12230100 w 12230100"/>
              <a:gd name="connsiteY2-346" fmla="*/ 1637541 h 9232835"/>
              <a:gd name="connsiteX3-347" fmla="*/ 0 w 12230100"/>
              <a:gd name="connsiteY3-348" fmla="*/ 9006448 h 9232835"/>
              <a:gd name="connsiteX4-349" fmla="*/ 0 w 12230100"/>
              <a:gd name="connsiteY4-350" fmla="*/ 6678539 h 9232835"/>
              <a:gd name="connsiteX0-351" fmla="*/ 0 w 12230100"/>
              <a:gd name="connsiteY0-352" fmla="*/ 6678539 h 9232835"/>
              <a:gd name="connsiteX1-353" fmla="*/ 12211050 w 12230100"/>
              <a:gd name="connsiteY1-354" fmla="*/ 0 h 9232835"/>
              <a:gd name="connsiteX2-355" fmla="*/ 12230100 w 12230100"/>
              <a:gd name="connsiteY2-356" fmla="*/ 1637541 h 9232835"/>
              <a:gd name="connsiteX3-357" fmla="*/ 0 w 12230100"/>
              <a:gd name="connsiteY3-358" fmla="*/ 9006448 h 9232835"/>
              <a:gd name="connsiteX4-359" fmla="*/ 0 w 12230100"/>
              <a:gd name="connsiteY4-360" fmla="*/ 6678539 h 9232835"/>
              <a:gd name="connsiteX0-361" fmla="*/ 0 w 12230100"/>
              <a:gd name="connsiteY0-362" fmla="*/ 6678539 h 9088815"/>
              <a:gd name="connsiteX1-363" fmla="*/ 12211050 w 12230100"/>
              <a:gd name="connsiteY1-364" fmla="*/ 0 h 9088815"/>
              <a:gd name="connsiteX2-365" fmla="*/ 12230100 w 12230100"/>
              <a:gd name="connsiteY2-366" fmla="*/ 1637541 h 9088815"/>
              <a:gd name="connsiteX3-367" fmla="*/ 0 w 12230100"/>
              <a:gd name="connsiteY3-368" fmla="*/ 9006448 h 9088815"/>
              <a:gd name="connsiteX4-369" fmla="*/ 0 w 12230100"/>
              <a:gd name="connsiteY4-370" fmla="*/ 6678539 h 9088815"/>
              <a:gd name="connsiteX0-371" fmla="*/ 0 w 12230100"/>
              <a:gd name="connsiteY0-372" fmla="*/ 6678539 h 9107978"/>
              <a:gd name="connsiteX1-373" fmla="*/ 12211050 w 12230100"/>
              <a:gd name="connsiteY1-374" fmla="*/ 0 h 9107978"/>
              <a:gd name="connsiteX2-375" fmla="*/ 12230100 w 12230100"/>
              <a:gd name="connsiteY2-376" fmla="*/ 1637541 h 9107978"/>
              <a:gd name="connsiteX3-377" fmla="*/ 0 w 12230100"/>
              <a:gd name="connsiteY3-378" fmla="*/ 9006448 h 9107978"/>
              <a:gd name="connsiteX4-379" fmla="*/ 0 w 12230100"/>
              <a:gd name="connsiteY4-380" fmla="*/ 6678539 h 9107978"/>
              <a:gd name="connsiteX0-381" fmla="*/ 0 w 12230100"/>
              <a:gd name="connsiteY0-382" fmla="*/ 6678539 h 9107978"/>
              <a:gd name="connsiteX1-383" fmla="*/ 12211050 w 12230100"/>
              <a:gd name="connsiteY1-384" fmla="*/ 0 h 9107978"/>
              <a:gd name="connsiteX2-385" fmla="*/ 12230100 w 12230100"/>
              <a:gd name="connsiteY2-386" fmla="*/ 1637541 h 9107978"/>
              <a:gd name="connsiteX3-387" fmla="*/ 0 w 12230100"/>
              <a:gd name="connsiteY3-388" fmla="*/ 9006448 h 9107978"/>
              <a:gd name="connsiteX4-389" fmla="*/ 0 w 12230100"/>
              <a:gd name="connsiteY4-390" fmla="*/ 6678539 h 9107978"/>
              <a:gd name="connsiteX0-391" fmla="*/ 0 w 12230100"/>
              <a:gd name="connsiteY0-392" fmla="*/ 6678539 h 9107978"/>
              <a:gd name="connsiteX1-393" fmla="*/ 12211050 w 12230100"/>
              <a:gd name="connsiteY1-394" fmla="*/ 0 h 9107978"/>
              <a:gd name="connsiteX2-395" fmla="*/ 12230100 w 12230100"/>
              <a:gd name="connsiteY2-396" fmla="*/ 1637541 h 9107978"/>
              <a:gd name="connsiteX3-397" fmla="*/ 0 w 12230100"/>
              <a:gd name="connsiteY3-398" fmla="*/ 9006448 h 9107978"/>
              <a:gd name="connsiteX4-399" fmla="*/ 0 w 12230100"/>
              <a:gd name="connsiteY4-400" fmla="*/ 6678539 h 9107978"/>
              <a:gd name="connsiteX0-401" fmla="*/ 0 w 12230100"/>
              <a:gd name="connsiteY0-402" fmla="*/ 7731239 h 9107978"/>
              <a:gd name="connsiteX1-403" fmla="*/ 12211050 w 12230100"/>
              <a:gd name="connsiteY1-404" fmla="*/ 0 h 9107978"/>
              <a:gd name="connsiteX2-405" fmla="*/ 12230100 w 12230100"/>
              <a:gd name="connsiteY2-406" fmla="*/ 1637541 h 9107978"/>
              <a:gd name="connsiteX3-407" fmla="*/ 0 w 12230100"/>
              <a:gd name="connsiteY3-408" fmla="*/ 9006448 h 9107978"/>
              <a:gd name="connsiteX4-409" fmla="*/ 0 w 12230100"/>
              <a:gd name="connsiteY4-410" fmla="*/ 7731239 h 9107978"/>
              <a:gd name="connsiteX0-411" fmla="*/ 0 w 12230100"/>
              <a:gd name="connsiteY0-412" fmla="*/ 7146405 h 8523144"/>
              <a:gd name="connsiteX1-413" fmla="*/ 12211050 w 12230100"/>
              <a:gd name="connsiteY1-414" fmla="*/ 0 h 8523144"/>
              <a:gd name="connsiteX2-415" fmla="*/ 12230100 w 12230100"/>
              <a:gd name="connsiteY2-416" fmla="*/ 1052707 h 8523144"/>
              <a:gd name="connsiteX3-417" fmla="*/ 0 w 12230100"/>
              <a:gd name="connsiteY3-418" fmla="*/ 8421614 h 8523144"/>
              <a:gd name="connsiteX4-419" fmla="*/ 0 w 12230100"/>
              <a:gd name="connsiteY4-420" fmla="*/ 7146405 h 8523144"/>
              <a:gd name="connsiteX0-421" fmla="*/ 0 w 12230100"/>
              <a:gd name="connsiteY0-422" fmla="*/ 7146405 h 8523144"/>
              <a:gd name="connsiteX1-423" fmla="*/ 12211050 w 12230100"/>
              <a:gd name="connsiteY1-424" fmla="*/ 0 h 8523144"/>
              <a:gd name="connsiteX2-425" fmla="*/ 12230100 w 12230100"/>
              <a:gd name="connsiteY2-426" fmla="*/ 1052707 h 8523144"/>
              <a:gd name="connsiteX3-427" fmla="*/ 0 w 12230100"/>
              <a:gd name="connsiteY3-428" fmla="*/ 8421614 h 8523144"/>
              <a:gd name="connsiteX4-429" fmla="*/ 0 w 12230100"/>
              <a:gd name="connsiteY4-430" fmla="*/ 7146405 h 8523144"/>
              <a:gd name="connsiteX0-431" fmla="*/ 0 w 12230100"/>
              <a:gd name="connsiteY0-432" fmla="*/ 7146405 h 8523144"/>
              <a:gd name="connsiteX1-433" fmla="*/ 12211050 w 12230100"/>
              <a:gd name="connsiteY1-434" fmla="*/ 0 h 8523144"/>
              <a:gd name="connsiteX2-435" fmla="*/ 12230100 w 12230100"/>
              <a:gd name="connsiteY2-436" fmla="*/ 1052707 h 8523144"/>
              <a:gd name="connsiteX3-437" fmla="*/ 0 w 12230100"/>
              <a:gd name="connsiteY3-438" fmla="*/ 8421614 h 8523144"/>
              <a:gd name="connsiteX4-439" fmla="*/ 0 w 12230100"/>
              <a:gd name="connsiteY4-440" fmla="*/ 7146405 h 8523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30100" h="8523144">
                <a:moveTo>
                  <a:pt x="0" y="7146405"/>
                </a:moveTo>
                <a:cubicBezTo>
                  <a:pt x="1625600" y="7576173"/>
                  <a:pt x="8585200" y="8427704"/>
                  <a:pt x="12211050" y="0"/>
                </a:cubicBezTo>
                <a:lnTo>
                  <a:pt x="12230100" y="1052707"/>
                </a:lnTo>
                <a:cubicBezTo>
                  <a:pt x="9550400" y="7953746"/>
                  <a:pt x="2165350" y="8889481"/>
                  <a:pt x="0" y="8421614"/>
                </a:cubicBezTo>
                <a:lnTo>
                  <a:pt x="0" y="7146405"/>
                </a:lnTo>
                <a:close/>
              </a:path>
            </a:pathLst>
          </a:custGeom>
          <a:solidFill>
            <a:srgbClr val="4A49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rgbClr val="EBCB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1549362" y="1409148"/>
            <a:ext cx="9074226" cy="2987040"/>
          </a:xfrm>
          <a:prstGeom prst="rect"/>
        </p:spPr>
        <p:txBody>
          <a:bodyPr rtlCol="0" wrap="square">
            <a:spAutoFit/>
          </a:bodyPr>
          <a:p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Reja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b="1" sz="5400" i="1" lang="uz-UZ-#Latn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avascript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haqida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tushuncha.</a:t>
            </a:r>
            <a:endParaRPr b="1" sz="5400" i="1" lang="uz-UZ-#Latn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avascriptning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jQucry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kutubxonasidan 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foydalanish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800" i="1" lang="en-US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4800" i="1" lang="uz-UZ-#Latn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3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4" name="Freeform 65"/>
          <p:cNvSpPr>
            <a:spLocks noEditPoints="1"/>
          </p:cNvSpPr>
          <p:nvPr/>
        </p:nvSpPr>
        <p:spPr bwMode="auto">
          <a:xfrm>
            <a:off x="9520015" y="4456690"/>
            <a:ext cx="2163484" cy="1971592"/>
          </a:xfrm>
          <a:custGeom>
            <a:av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ysClr lastClr="000000" val="windowText">
              <a:lumMod val="75000"/>
              <a:lumOff val="25000"/>
            </a:sysClr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21729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19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1274081" y="706436"/>
            <a:ext cx="10183089" cy="53746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 - bu interaktiv va dinamik veb-saytlarni yaratish uchun keng qo'llaniladigan dasturlash tili. U birinchi marta 1995 yilda Brendan Eich tomonidan ishlab chiqilgan va hozirda ECMAScript standartlari organi tomonidan qo'llab-quvvatlanadi. </a:t>
            </a:r>
            <a:endParaRPr b="1" sz="2800" i="1" lang="uz-UZ-#Latn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id="10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6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组合 19"/>
          <p:cNvGrpSpPr/>
          <p:nvPr/>
        </p:nvGrpSpPr>
        <p:grpSpPr>
          <a:xfrm>
            <a:off x="-184170" y="0"/>
            <a:ext cx="12560340" cy="7340847"/>
            <a:chOff x="6396643" y="1686474"/>
            <a:chExt cx="5254824" cy="4091943"/>
          </a:xfrm>
        </p:grpSpPr>
        <p:pic>
          <p:nvPicPr>
            <p:cNvPr id="2097153" name="图片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396643" y="1686474"/>
              <a:ext cx="5254824" cy="4091943"/>
            </a:xfrm>
            <a:prstGeom prst="rect"/>
            <a:noFill/>
            <a:ln w="9525">
              <a:noFill/>
            </a:ln>
          </p:spPr>
        </p:pic>
        <p:grpSp>
          <p:nvGrpSpPr>
            <p:cNvPr id="35" name="组合 21"/>
            <p:cNvGrpSpPr/>
            <p:nvPr/>
          </p:nvGrpSpPr>
          <p:grpSpPr>
            <a:xfrm>
              <a:off x="6940957" y="2068643"/>
              <a:ext cx="4174083" cy="2442398"/>
              <a:chOff x="4744720" y="1645920"/>
              <a:chExt cx="2580640" cy="3393440"/>
            </a:xfrm>
          </p:grpSpPr>
          <p:sp>
            <p:nvSpPr>
              <p:cNvPr id="1048607" name="矩形 25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ect"/>
              <a:solidFill>
                <a:srgbClr val="7AC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120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8608" name="直角三角形 26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tTriangle"/>
              <a:solidFill>
                <a:srgbClr val="1CA8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 defTabSz="914400" eaLnBrk="1" fontAlgn="auto" hangingPunct="1" indent="0" latinLnBrk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1800" i="0" kern="120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48609" name=""/>
          <p:cNvSpPr txBox="1"/>
          <p:nvPr/>
        </p:nvSpPr>
        <p:spPr>
          <a:xfrm>
            <a:off x="1810516" y="1020933"/>
            <a:ext cx="9022771" cy="3710940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 barcha asosiy veb-brauzerlar tomonidan qo'llab-quvvatlanadigan yuqori darajali, talqin qilingan dasturlash tilidir.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10" name="梯形 4"/>
          <p:cNvSpPr/>
          <p:nvPr/>
        </p:nvSpPr>
        <p:spPr>
          <a:xfrm>
            <a:off x="9618516" y="0"/>
            <a:ext cx="2583008" cy="6886575"/>
          </a:xfrm>
          <a:custGeom>
            <a:avLst/>
            <a:gdLst>
              <a:gd name="connsiteX0" fmla="*/ 0 w 5334000"/>
              <a:gd name="connsiteY0" fmla="*/ 6858000 h 6858000"/>
              <a:gd name="connsiteX1" fmla="*/ 1333500 w 5334000"/>
              <a:gd name="connsiteY1" fmla="*/ 0 h 6858000"/>
              <a:gd name="connsiteX2" fmla="*/ 4000500 w 5334000"/>
              <a:gd name="connsiteY2" fmla="*/ 0 h 6858000"/>
              <a:gd name="connsiteX3" fmla="*/ 5334000 w 5334000"/>
              <a:gd name="connsiteY3" fmla="*/ 6858000 h 6858000"/>
              <a:gd name="connsiteX4" fmla="*/ 0 w 5334000"/>
              <a:gd name="connsiteY4" fmla="*/ 6858000 h 6858000"/>
              <a:gd name="connsiteX0-1" fmla="*/ 0 w 5343525"/>
              <a:gd name="connsiteY0-2" fmla="*/ 6858000 h 6858000"/>
              <a:gd name="connsiteX1-3" fmla="*/ 1333500 w 5343525"/>
              <a:gd name="connsiteY1-4" fmla="*/ 0 h 6858000"/>
              <a:gd name="connsiteX2-5" fmla="*/ 5343525 w 5343525"/>
              <a:gd name="connsiteY2-6" fmla="*/ 0 h 6858000"/>
              <a:gd name="connsiteX3-7" fmla="*/ 5334000 w 5343525"/>
              <a:gd name="connsiteY3-8" fmla="*/ 6858000 h 6858000"/>
              <a:gd name="connsiteX4-9" fmla="*/ 0 w 5343525"/>
              <a:gd name="connsiteY4-10" fmla="*/ 6858000 h 6858000"/>
              <a:gd name="connsiteX0-11" fmla="*/ 0 w 7058025"/>
              <a:gd name="connsiteY0-12" fmla="*/ 6886575 h 6886575"/>
              <a:gd name="connsiteX1-13" fmla="*/ 3048000 w 7058025"/>
              <a:gd name="connsiteY1-14" fmla="*/ 0 h 6886575"/>
              <a:gd name="connsiteX2-15" fmla="*/ 7058025 w 7058025"/>
              <a:gd name="connsiteY2-16" fmla="*/ 0 h 6886575"/>
              <a:gd name="connsiteX3-17" fmla="*/ 7048500 w 7058025"/>
              <a:gd name="connsiteY3-18" fmla="*/ 6858000 h 6886575"/>
              <a:gd name="connsiteX4-19" fmla="*/ 0 w 7058025"/>
              <a:gd name="connsiteY4-20" fmla="*/ 6886575 h 6886575"/>
              <a:gd name="connsiteX0-21" fmla="*/ 0 w 7058025"/>
              <a:gd name="connsiteY0-22" fmla="*/ 6886575 h 6886575"/>
              <a:gd name="connsiteX1-23" fmla="*/ 3876675 w 7058025"/>
              <a:gd name="connsiteY1-24" fmla="*/ 28575 h 6886575"/>
              <a:gd name="connsiteX2-25" fmla="*/ 7058025 w 7058025"/>
              <a:gd name="connsiteY2-26" fmla="*/ 0 h 6886575"/>
              <a:gd name="connsiteX3-27" fmla="*/ 7048500 w 7058025"/>
              <a:gd name="connsiteY3-28" fmla="*/ 6858000 h 6886575"/>
              <a:gd name="connsiteX4-29" fmla="*/ 0 w 7058025"/>
              <a:gd name="connsiteY4-30" fmla="*/ 6886575 h 6886575"/>
              <a:gd name="connsiteX0-31" fmla="*/ 0 w 7058025"/>
              <a:gd name="connsiteY0-32" fmla="*/ 6886575 h 6886575"/>
              <a:gd name="connsiteX1-33" fmla="*/ 3876675 w 7058025"/>
              <a:gd name="connsiteY1-34" fmla="*/ 0 h 6886575"/>
              <a:gd name="connsiteX2-35" fmla="*/ 7058025 w 7058025"/>
              <a:gd name="connsiteY2-36" fmla="*/ 0 h 6886575"/>
              <a:gd name="connsiteX3-37" fmla="*/ 7048500 w 7058025"/>
              <a:gd name="connsiteY3-38" fmla="*/ 6858000 h 6886575"/>
              <a:gd name="connsiteX4-39" fmla="*/ 0 w 7058025"/>
              <a:gd name="connsiteY4-40" fmla="*/ 6886575 h 6886575"/>
              <a:gd name="connsiteX0-41" fmla="*/ 0 w 7058025"/>
              <a:gd name="connsiteY0-42" fmla="*/ 6886575 h 6886575"/>
              <a:gd name="connsiteX1-43" fmla="*/ 4648200 w 7058025"/>
              <a:gd name="connsiteY1-44" fmla="*/ 0 h 6886575"/>
              <a:gd name="connsiteX2-45" fmla="*/ 7058025 w 7058025"/>
              <a:gd name="connsiteY2-46" fmla="*/ 0 h 6886575"/>
              <a:gd name="connsiteX3-47" fmla="*/ 7048500 w 7058025"/>
              <a:gd name="connsiteY3-48" fmla="*/ 6858000 h 6886575"/>
              <a:gd name="connsiteX4-49" fmla="*/ 0 w 7058025"/>
              <a:gd name="connsiteY4-50" fmla="*/ 6886575 h 6886575"/>
              <a:gd name="connsiteX0-51" fmla="*/ 0 w 7172325"/>
              <a:gd name="connsiteY0-52" fmla="*/ 6886575 h 6886575"/>
              <a:gd name="connsiteX1-53" fmla="*/ 4762500 w 7172325"/>
              <a:gd name="connsiteY1-54" fmla="*/ 0 h 6886575"/>
              <a:gd name="connsiteX2-55" fmla="*/ 7172325 w 7172325"/>
              <a:gd name="connsiteY2-56" fmla="*/ 0 h 6886575"/>
              <a:gd name="connsiteX3-57" fmla="*/ 7162800 w 7172325"/>
              <a:gd name="connsiteY3-58" fmla="*/ 6858000 h 6886575"/>
              <a:gd name="connsiteX4-59" fmla="*/ 0 w 7172325"/>
              <a:gd name="connsiteY4-60" fmla="*/ 6886575 h 68865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172325" h="6886575">
                <a:moveTo>
                  <a:pt x="0" y="6886575"/>
                </a:moveTo>
                <a:lnTo>
                  <a:pt x="4762500" y="0"/>
                </a:lnTo>
                <a:lnTo>
                  <a:pt x="7172325" y="0"/>
                </a:lnTo>
                <a:lnTo>
                  <a:pt x="7162800" y="6858000"/>
                </a:lnTo>
                <a:lnTo>
                  <a:pt x="0" y="6886575"/>
                </a:lnTo>
                <a:close/>
              </a:path>
            </a:pathLst>
          </a:custGeom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826944" y="487680"/>
            <a:ext cx="10382247" cy="5882640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 asosan veb-brauzerda ishlaydigan mijoz tomoni skriptlarini yaratish uchun ishlatiladi. Bu shuni anglatadiki, u serverda emas, balki foydalanuvchining kompyuterida bajariladi. Bu foydalanuvchi tajribasini tezroq va sezgirroq </a:t>
            </a:r>
            <a:endParaRPr b="1" sz="2800" i="1" lang="uz-UZ-#Latn">
              <a:solidFill>
                <a:srgbClr val="00B0F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12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8" name="Group 2"/>
          <p:cNvGrpSpPr/>
          <p:nvPr/>
        </p:nvGrpSpPr>
        <p:grpSpPr>
          <a:xfrm>
            <a:off x="521853" y="2512672"/>
            <a:ext cx="2146300" cy="2146300"/>
            <a:chOff x="3489133" y="1785595"/>
            <a:chExt cx="2145863" cy="2145863"/>
          </a:xfrm>
        </p:grpSpPr>
        <p:grpSp>
          <p:nvGrpSpPr>
            <p:cNvPr id="39" name="Group 3"/>
            <p:cNvGrpSpPr/>
            <p:nvPr/>
          </p:nvGrpSpPr>
          <p:grpSpPr>
            <a:xfrm>
              <a:off x="3489133" y="1785595"/>
              <a:ext cx="2145863" cy="2145863"/>
              <a:chOff x="3332785" y="1319606"/>
              <a:chExt cx="2145863" cy="2145863"/>
            </a:xfrm>
            <a:effectLst>
              <a:outerShdw algn="r" blurRad="50800" dir="10800000" dist="38100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13" name="Shape 5"/>
              <p:cNvSpPr/>
              <p:nvPr/>
            </p:nvSpPr>
            <p:spPr>
              <a:xfrm>
                <a:off x="3332785" y="1319606"/>
                <a:ext cx="2145863" cy="2145863"/>
              </a:xfrm>
              <a:prstGeom prst="gear9"/>
              <a:solidFill>
                <a:srgbClr val="00B1E3"/>
              </a:solidFill>
              <a:ln w="12700" cap="flat" cmpd="sng" algn="ctr">
                <a:solidFill>
                  <a:sysClr lastClr="FFFFFF" val="window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</p:sp>
          <p:sp>
            <p:nvSpPr>
              <p:cNvPr id="1048614" name="Shape 4"/>
              <p:cNvSpPr/>
              <p:nvPr/>
            </p:nvSpPr>
            <p:spPr>
              <a:xfrm>
                <a:off x="3778267" y="2258364"/>
                <a:ext cx="1283035" cy="1103018"/>
              </a:xfrm>
              <a:prstGeom prst="rect"/>
              <a:noFill/>
              <a:ln>
                <a:noFill/>
              </a:ln>
              <a:effectLst/>
            </p:spPr>
            <p:txBody>
              <a:bodyPr anchor="ctr" anchorCtr="0" bIns="50800" lIns="50800" numCol="1" rIns="50800" spcCol="1270" spcFirstLastPara="0" tIns="50800" vert="horz" wrap="square">
                <a:noAutofit/>
              </a:bodyPr>
              <a:p>
                <a:pPr algn="ctr" defTabSz="1778000" eaLnBrk="1" fontAlgn="auto" hangingPunct="1" indent="0" latinLnBrk="0" lvl="0" marL="0" marR="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endParaRPr baseline="0" b="0" cap="none" sz="4000" i="0" kern="0" kumimoji="0" lang="en-GB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48615" name="AutoShape 4"/>
            <p:cNvSpPr/>
            <p:nvPr/>
          </p:nvSpPr>
          <p:spPr bwMode="auto">
            <a:xfrm>
              <a:off x="4193982" y="2497439"/>
              <a:ext cx="710819" cy="6678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ysClr lastClr="FFFFFF" val="window"/>
            </a:solidFill>
            <a:ln>
              <a:noFill/>
            </a:ln>
            <a:effectLst>
              <a:outerShdw algn="r" blurRad="50800" dir="10800000" dist="38100" rotWithShape="0">
                <a:prstClr val="black">
                  <a:alpha val="40000"/>
                </a:prstClr>
              </a:outerShdw>
            </a:effectLst>
          </p:spPr>
          <p:txBody>
            <a:bodyPr anchor="ctr" bIns="19050" lIns="19050" rIns="19050" tIns="19050"/>
            <a:p>
              <a:pPr algn="ctr" defTabSz="228600" eaLnBrk="1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baseline="0" b="0" cap="none" sz="15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7"/>
          <p:cNvGrpSpPr/>
          <p:nvPr/>
        </p:nvGrpSpPr>
        <p:grpSpPr>
          <a:xfrm>
            <a:off x="690209" y="4538754"/>
            <a:ext cx="1560513" cy="1560512"/>
            <a:chOff x="3845433" y="3672746"/>
            <a:chExt cx="1560628" cy="1560628"/>
          </a:xfrm>
        </p:grpSpPr>
        <p:grpSp>
          <p:nvGrpSpPr>
            <p:cNvPr id="41" name="Group 8"/>
            <p:cNvGrpSpPr/>
            <p:nvPr/>
          </p:nvGrpSpPr>
          <p:grpSpPr>
            <a:xfrm>
              <a:off x="3845433" y="3672746"/>
              <a:ext cx="1560628" cy="1560628"/>
              <a:chOff x="2098351" y="1248502"/>
              <a:chExt cx="1560628" cy="1560628"/>
            </a:xfrm>
            <a:effectLst>
              <a:outerShdw algn="r" blurRad="50800" dir="10800000" dist="38100" rotWithShape="0">
                <a:prstClr val="black">
                  <a:alpha val="40000"/>
                </a:prstClr>
              </a:outerShdw>
            </a:effectLst>
          </p:grpSpPr>
          <p:sp>
            <p:nvSpPr>
              <p:cNvPr id="1048616" name="Shape 11"/>
              <p:cNvSpPr/>
              <p:nvPr/>
            </p:nvSpPr>
            <p:spPr>
              <a:xfrm>
                <a:off x="2098351" y="1248502"/>
                <a:ext cx="1560628" cy="1560628"/>
              </a:xfrm>
              <a:prstGeom prst="gear6"/>
              <a:solidFill>
                <a:srgbClr val="00B1E3"/>
              </a:solidFill>
              <a:ln w="12700" cap="flat" cmpd="sng" algn="ctr">
                <a:solidFill>
                  <a:sysClr lastClr="FFFFFF" val="window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</p:sp>
          <p:sp>
            <p:nvSpPr>
              <p:cNvPr id="1048617" name="Shape 4"/>
              <p:cNvSpPr/>
              <p:nvPr/>
            </p:nvSpPr>
            <p:spPr>
              <a:xfrm>
                <a:off x="2491244" y="1643769"/>
                <a:ext cx="774842" cy="770094"/>
              </a:xfrm>
              <a:prstGeom prst="rect"/>
              <a:noFill/>
              <a:ln>
                <a:noFill/>
              </a:ln>
              <a:effectLst/>
            </p:spPr>
            <p:txBody>
              <a:bodyPr anchor="ctr" anchorCtr="0" bIns="30480" lIns="30480" numCol="1" rIns="30480" spcCol="1270" spcFirstLastPara="0" tIns="30480" vert="horz" wrap="square">
                <a:noAutofit/>
              </a:bodyPr>
              <a:p>
                <a:pPr algn="ctr" defTabSz="1066800" eaLnBrk="1" fontAlgn="auto" hangingPunct="1" indent="0" latinLnBrk="0" lvl="0" marL="0" marR="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endParaRPr baseline="0" b="0" cap="none" sz="2400" i="0" kern="0" kumimoji="0" lang="en-GB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48618" name="AutoShape 123"/>
            <p:cNvSpPr/>
            <p:nvPr/>
          </p:nvSpPr>
          <p:spPr bwMode="auto">
            <a:xfrm>
              <a:off x="4320351" y="4165165"/>
              <a:ext cx="561856" cy="5618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ysClr lastClr="FFFFFF" val="window"/>
            </a:solidFill>
            <a:ln>
              <a:noFill/>
            </a:ln>
            <a:effectLst>
              <a:outerShdw algn="r" blurRad="50800" dir="10800000" dist="38100" rotWithShape="0">
                <a:prstClr val="black">
                  <a:alpha val="40000"/>
                </a:prstClr>
              </a:outerShdw>
            </a:effectLst>
          </p:spPr>
          <p:txBody>
            <a:bodyPr anchor="ctr" bIns="19050" lIns="19050" rIns="19050" tIns="19050"/>
            <a:p>
              <a:pPr algn="ctr" defTabSz="228600" eaLnBrk="1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baseline="0" b="0" cap="none" sz="15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48619" name="AutoShape 124"/>
            <p:cNvSpPr/>
            <p:nvPr/>
          </p:nvSpPr>
          <p:spPr bwMode="auto">
            <a:xfrm>
              <a:off x="4478740" y="4322760"/>
              <a:ext cx="245872" cy="24587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ysClr lastClr="FFFFFF" val="window"/>
            </a:solidFill>
            <a:ln>
              <a:noFill/>
            </a:ln>
            <a:effectLst>
              <a:outerShdw algn="r" blurRad="50800" dir="10800000" dist="38100" rotWithShape="0">
                <a:prstClr val="black">
                  <a:alpha val="40000"/>
                </a:prstClr>
              </a:outerShdw>
            </a:effectLst>
          </p:spPr>
          <p:txBody>
            <a:bodyPr anchor="ctr" bIns="19050" lIns="19050" rIns="19050" tIns="19050"/>
            <a:p>
              <a:pPr algn="ctr" defTabSz="228600" eaLnBrk="1" fontAlgn="base" hangingPunct="0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baseline="0" b="0" cap="none" sz="15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21"/>
          <p:cNvGrpSpPr/>
          <p:nvPr/>
        </p:nvGrpSpPr>
        <p:grpSpPr>
          <a:xfrm>
            <a:off x="1937809" y="4180534"/>
            <a:ext cx="1528762" cy="1528761"/>
            <a:chOff x="2972462" y="171828"/>
            <a:chExt cx="1529096" cy="1529096"/>
          </a:xfrm>
          <a:effectLst>
            <a:outerShdw algn="r" blurRad="50800" dir="10800000" dist="38100" rotWithShape="0">
              <a:prstClr val="black">
                <a:alpha val="40000"/>
              </a:prstClr>
            </a:outerShdw>
          </a:effectLst>
        </p:grpSpPr>
        <p:sp>
          <p:nvSpPr>
            <p:cNvPr id="1048620" name="Shape 23"/>
            <p:cNvSpPr/>
            <p:nvPr/>
          </p:nvSpPr>
          <p:spPr>
            <a:xfrm rot="20700000">
              <a:off x="2972462" y="171828"/>
              <a:ext cx="1529096" cy="1529096"/>
            </a:xfrm>
            <a:prstGeom prst="gear6"/>
            <a:solidFill>
              <a:srgbClr val="00B1E3"/>
            </a:solidFill>
            <a:ln w="12700" cap="flat" cmpd="sng" algn="ctr">
              <a:solidFill>
                <a:sysClr lastClr="FFFFFF" val="window">
                  <a:hueOff val="0"/>
                  <a:satOff val="0"/>
                  <a:lumOff val="0"/>
                </a:sysClr>
              </a:solidFill>
              <a:prstDash val="solid"/>
              <a:miter lim="800000"/>
            </a:ln>
            <a:effectLst/>
          </p:spPr>
        </p:sp>
        <p:sp>
          <p:nvSpPr>
            <p:cNvPr id="1048621" name="Shape 4"/>
            <p:cNvSpPr/>
            <p:nvPr/>
          </p:nvSpPr>
          <p:spPr>
            <a:xfrm>
              <a:off x="3307837" y="507204"/>
              <a:ext cx="858345" cy="858345"/>
            </a:xfrm>
            <a:prstGeom prst="rect"/>
            <a:noFill/>
            <a:ln>
              <a:noFill/>
            </a:ln>
            <a:effectLst/>
          </p:spPr>
          <p:txBody>
            <a:bodyPr anchor="ctr" anchorCtr="0" bIns="34290" lIns="34290" numCol="1" rIns="34290" spcCol="1270" spcFirstLastPara="0" tIns="34290" vert="horz" wrap="square">
              <a:noAutofit/>
            </a:bodyPr>
            <a:p>
              <a:pPr algn="ctr" defTabSz="1200150" eaLnBrk="1" fontAlgn="auto" hangingPunct="1" indent="0" latinLnBrk="0" lvl="0" marL="0" marR="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endParaRPr baseline="0" b="0" cap="none" sz="2700" i="0" kern="0" kumimoji="0" lang="en-GB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8622" name=""/>
          <p:cNvSpPr txBox="1"/>
          <p:nvPr/>
        </p:nvSpPr>
        <p:spPr>
          <a:xfrm>
            <a:off x="3131268" y="618621"/>
            <a:ext cx="8052952" cy="5463539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qilish imkonini beradi, chunki kod to'g'ridan-to'g'ri brauzerda serverga borishni talab qilmasdan ishlashi mumkin. Bundan tashqari, JavaScript-dan Node.js kabi texnologiyalar yordamida server tomonidagi skriptlarni yaratish uchun foydalanish mumkin.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3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grpSp>
        <p:nvGrpSpPr>
          <p:cNvPr id="44" name="组合 8"/>
          <p:cNvGrpSpPr/>
          <p:nvPr/>
        </p:nvGrpSpPr>
        <p:grpSpPr>
          <a:xfrm>
            <a:off x="0" y="5153364"/>
            <a:ext cx="12192000" cy="1704635"/>
            <a:chOff x="0" y="2989943"/>
            <a:chExt cx="12192000" cy="3868057"/>
          </a:xfrm>
        </p:grpSpPr>
        <p:sp>
          <p:nvSpPr>
            <p:cNvPr id="1048623" name="任意多边形 7"/>
            <p:cNvSpPr/>
            <p:nvPr/>
          </p:nvSpPr>
          <p:spPr>
            <a:xfrm flipH="1">
              <a:off x="0" y="2989943"/>
              <a:ext cx="12192000" cy="3868057"/>
            </a:xfrm>
            <a:custGeom>
              <a:avLst/>
              <a:gdLst>
                <a:gd name="connsiteX0" fmla="*/ 0 w 12192000"/>
                <a:gd name="connsiteY0" fmla="*/ 0 h 3868057"/>
                <a:gd name="connsiteX1" fmla="*/ 0 w 12192000"/>
                <a:gd name="connsiteY1" fmla="*/ 3868057 h 3868057"/>
                <a:gd name="connsiteX2" fmla="*/ 12192000 w 12192000"/>
                <a:gd name="connsiteY2" fmla="*/ 3868057 h 3868057"/>
                <a:gd name="connsiteX3" fmla="*/ 12192000 w 12192000"/>
                <a:gd name="connsiteY3" fmla="*/ 2972707 h 386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868057">
                  <a:moveTo>
                    <a:pt x="0" y="0"/>
                  </a:moveTo>
                  <a:lnTo>
                    <a:pt x="0" y="3868057"/>
                  </a:lnTo>
                  <a:lnTo>
                    <a:pt x="12192000" y="3868057"/>
                  </a:lnTo>
                  <a:lnTo>
                    <a:pt x="12192000" y="2972707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8624" name="直角三角形 5"/>
            <p:cNvSpPr/>
            <p:nvPr/>
          </p:nvSpPr>
          <p:spPr>
            <a:xfrm flipV="1">
              <a:off x="0" y="4339770"/>
              <a:ext cx="6662057" cy="1632857"/>
            </a:xfrm>
            <a:prstGeom prst="rtTriangle"/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48625" name="直角三角形 10"/>
          <p:cNvSpPr/>
          <p:nvPr/>
        </p:nvSpPr>
        <p:spPr>
          <a:xfrm flipH="1" flipV="1">
            <a:off x="4695825" y="0"/>
            <a:ext cx="7496175" cy="3559175"/>
          </a:xfrm>
          <a:prstGeom prst="rtTriangle"/>
          <a:solidFill>
            <a:srgbClr val="00B1E3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6" name="直角三角形 9"/>
          <p:cNvSpPr/>
          <p:nvPr/>
        </p:nvSpPr>
        <p:spPr>
          <a:xfrm flipH="1" flipV="1">
            <a:off x="8258175" y="0"/>
            <a:ext cx="3933825" cy="1866900"/>
          </a:xfrm>
          <a:prstGeom prst="rtTriangle"/>
          <a:solidFill>
            <a:srgbClr val="4A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738622" y="876789"/>
            <a:ext cx="11082973" cy="47142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JavaScript — nisbatan sodda sintaksisga ega boʻlgan universal dasturlash tili. Unda deyarli hamma narsa: frontend, bekend, oʻyinlar, messenjer uchun botlar va hatto mobil ilovalarni yozish mumkin. Kutubxona va freymvorklar dasturlashni osonlashtirishga yordam beradi. 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27" name="矩形 3"/>
          <p:cNvSpPr/>
          <p:nvPr/>
        </p:nvSpPr>
        <p:spPr>
          <a:xfrm>
            <a:off x="0" y="457200"/>
            <a:ext cx="182563" cy="498475"/>
          </a:xfrm>
          <a:prstGeom prst="rect"/>
          <a:solidFill>
            <a:srgbClr val="00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8" name="Freeform 12"/>
          <p:cNvSpPr/>
          <p:nvPr/>
        </p:nvSpPr>
        <p:spPr bwMode="auto">
          <a:xfrm>
            <a:off x="1582738" y="4175125"/>
            <a:ext cx="2673350" cy="1800225"/>
          </a:xfrm>
          <a:custGeom>
            <a:av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rgbClr val="262626">
              <a:lumMod val="75000"/>
              <a:lumOff val="25000"/>
            </a:srgbClr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9" name="Rectangle 13"/>
          <p:cNvSpPr>
            <a:spLocks noChangeArrowheads="1"/>
          </p:cNvSpPr>
          <p:nvPr/>
        </p:nvSpPr>
        <p:spPr bwMode="auto">
          <a:xfrm>
            <a:off x="1689100" y="4273550"/>
            <a:ext cx="2470150" cy="1522413"/>
          </a:xfrm>
          <a:prstGeom prst="rect"/>
          <a:solidFill>
            <a:srgbClr val="7ACDEF"/>
          </a:solidFill>
          <a:ln w="9525">
            <a:noFill/>
            <a:miter lim="800000"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0" name="Freeform 15"/>
          <p:cNvSpPr/>
          <p:nvPr/>
        </p:nvSpPr>
        <p:spPr bwMode="auto">
          <a:xfrm>
            <a:off x="1112838" y="5980113"/>
            <a:ext cx="3609975" cy="85725"/>
          </a:xfrm>
          <a:custGeom>
            <a:avLst/>
            <a:ahLst/>
            <a:cxnLst>
              <a:cxn ang="0">
                <a:pos x="10" y="5"/>
              </a:cxn>
              <a:cxn ang="0">
                <a:pos x="68" y="37"/>
              </a:cxn>
              <a:cxn ang="0">
                <a:pos x="1487" y="37"/>
              </a:cxn>
              <a:cxn ang="0">
                <a:pos x="1546" y="12"/>
              </a:cxn>
              <a:cxn ang="0">
                <a:pos x="1547" y="0"/>
              </a:cxn>
              <a:cxn ang="0">
                <a:pos x="10" y="5"/>
              </a:cxn>
            </a:cxnLst>
            <a:rect l="0" t="0" r="r" b="b"/>
            <a:pathLst>
              <a:path w="1547" h="37">
                <a:moveTo>
                  <a:pt x="10" y="5"/>
                </a:moveTo>
                <a:cubicBezTo>
                  <a:pt x="10" y="5"/>
                  <a:pt x="0" y="23"/>
                  <a:pt x="68" y="37"/>
                </a:cubicBezTo>
                <a:cubicBezTo>
                  <a:pt x="1487" y="37"/>
                  <a:pt x="1487" y="37"/>
                  <a:pt x="1487" y="37"/>
                </a:cubicBezTo>
                <a:cubicBezTo>
                  <a:pt x="1487" y="37"/>
                  <a:pt x="1534" y="34"/>
                  <a:pt x="1546" y="12"/>
                </a:cubicBezTo>
                <a:cubicBezTo>
                  <a:pt x="1547" y="0"/>
                  <a:pt x="1547" y="0"/>
                  <a:pt x="1547" y="0"/>
                </a:cubicBezTo>
                <a:lnTo>
                  <a:pt x="10" y="5"/>
                </a:lnTo>
                <a:close/>
              </a:path>
            </a:pathLst>
          </a:custGeom>
          <a:solidFill>
            <a:srgbClr val="FFFFFF">
              <a:lumMod val="50000"/>
            </a:srgbClr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1" name="Freeform 16"/>
          <p:cNvSpPr/>
          <p:nvPr/>
        </p:nvSpPr>
        <p:spPr bwMode="auto">
          <a:xfrm>
            <a:off x="1133475" y="5907088"/>
            <a:ext cx="3594100" cy="109538"/>
          </a:xfrm>
          <a:custGeom>
            <a:avLst/>
            <a:ahLst/>
            <a:cxnLst>
              <a:cxn ang="0">
                <a:pos x="1" y="0"/>
              </a:cxn>
              <a:cxn ang="0">
                <a:pos x="0" y="38"/>
              </a:cxn>
              <a:cxn ang="0">
                <a:pos x="16" y="43"/>
              </a:cxn>
              <a:cxn ang="0">
                <a:pos x="1522" y="43"/>
              </a:cxn>
              <a:cxn ang="0">
                <a:pos x="1538" y="40"/>
              </a:cxn>
              <a:cxn ang="0">
                <a:pos x="1538" y="0"/>
              </a:cxn>
              <a:cxn ang="0">
                <a:pos x="1" y="0"/>
              </a:cxn>
            </a:cxnLst>
            <a:rect l="0" t="0" r="r" b="b"/>
            <a:pathLst>
              <a:path w="1540" h="47">
                <a:moveTo>
                  <a:pt x="1" y="0"/>
                </a:moveTo>
                <a:cubicBezTo>
                  <a:pt x="0" y="38"/>
                  <a:pt x="0" y="38"/>
                  <a:pt x="0" y="38"/>
                </a:cubicBezTo>
                <a:cubicBezTo>
                  <a:pt x="1" y="47"/>
                  <a:pt x="16" y="43"/>
                  <a:pt x="16" y="43"/>
                </a:cubicBezTo>
                <a:cubicBezTo>
                  <a:pt x="1522" y="43"/>
                  <a:pt x="1522" y="43"/>
                  <a:pt x="1522" y="43"/>
                </a:cubicBezTo>
                <a:cubicBezTo>
                  <a:pt x="1540" y="45"/>
                  <a:pt x="1538" y="40"/>
                  <a:pt x="1538" y="40"/>
                </a:cubicBezTo>
                <a:cubicBezTo>
                  <a:pt x="1538" y="0"/>
                  <a:pt x="1538" y="0"/>
                  <a:pt x="153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lumMod val="65000"/>
                </a:srgbClr>
              </a:gs>
              <a:gs pos="6000">
                <a:srgbClr val="FFFFFF">
                  <a:lumMod val="85000"/>
                </a:srgbClr>
              </a:gs>
              <a:gs pos="42000">
                <a:srgbClr val="FFFFFF">
                  <a:lumMod val="75000"/>
                </a:srgbClr>
              </a:gs>
            </a:gsLst>
            <a:lin ang="5400000" scaled="0"/>
          </a:gra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2" name="Freeform 31"/>
          <p:cNvSpPr/>
          <p:nvPr/>
        </p:nvSpPr>
        <p:spPr bwMode="auto">
          <a:xfrm>
            <a:off x="2671763" y="5907088"/>
            <a:ext cx="506413" cy="58738"/>
          </a:xfrm>
          <a:custGeom>
            <a:avLst/>
            <a:ahLst/>
            <a:cxnLst>
              <a:cxn ang="0">
                <a:pos x="20" y="22"/>
              </a:cxn>
              <a:cxn ang="0">
                <a:pos x="198" y="22"/>
              </a:cxn>
              <a:cxn ang="0">
                <a:pos x="215" y="1"/>
              </a:cxn>
              <a:cxn ang="0">
                <a:pos x="6" y="0"/>
              </a:cxn>
              <a:cxn ang="0">
                <a:pos x="20" y="22"/>
              </a:cxn>
            </a:cxnLst>
            <a:rect l="0" t="0" r="r" b="b"/>
            <a:pathLst>
              <a:path w="217" h="25">
                <a:moveTo>
                  <a:pt x="20" y="22"/>
                </a:moveTo>
                <a:cubicBezTo>
                  <a:pt x="198" y="22"/>
                  <a:pt x="198" y="22"/>
                  <a:pt x="198" y="22"/>
                </a:cubicBezTo>
                <a:cubicBezTo>
                  <a:pt x="198" y="22"/>
                  <a:pt x="217" y="25"/>
                  <a:pt x="215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0" y="20"/>
                  <a:pt x="20" y="22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3" name="Freeform 45"/>
          <p:cNvSpPr>
            <a:spLocks noEditPoints="1"/>
          </p:cNvSpPr>
          <p:nvPr/>
        </p:nvSpPr>
        <p:spPr bwMode="auto">
          <a:xfrm>
            <a:off x="2419350" y="4483100"/>
            <a:ext cx="1000125" cy="1000125"/>
          </a:xfrm>
          <a:custGeom>
            <a:av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4" name="Freeform 74"/>
          <p:cNvSpPr>
            <a:spLocks noEditPoints="1"/>
          </p:cNvSpPr>
          <p:nvPr/>
        </p:nvSpPr>
        <p:spPr bwMode="auto">
          <a:xfrm rot="19480474">
            <a:off x="4829175" y="2776538"/>
            <a:ext cx="825500" cy="63976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5" name="Freeform 74"/>
          <p:cNvSpPr>
            <a:spLocks noEditPoints="1"/>
          </p:cNvSpPr>
          <p:nvPr/>
        </p:nvSpPr>
        <p:spPr bwMode="auto">
          <a:xfrm rot="18346849">
            <a:off x="4010819" y="3053556"/>
            <a:ext cx="685800" cy="53181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B1E3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6" name="Freeform 74"/>
          <p:cNvSpPr>
            <a:spLocks noEditPoints="1"/>
          </p:cNvSpPr>
          <p:nvPr/>
        </p:nvSpPr>
        <p:spPr bwMode="auto">
          <a:xfrm rot="18864362">
            <a:off x="3733006" y="2078831"/>
            <a:ext cx="825500" cy="63976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B1E3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7" name="Freeform 74"/>
          <p:cNvSpPr>
            <a:spLocks noEditPoints="1"/>
          </p:cNvSpPr>
          <p:nvPr/>
        </p:nvSpPr>
        <p:spPr bwMode="auto">
          <a:xfrm rot="18346849">
            <a:off x="2572544" y="4234656"/>
            <a:ext cx="439738" cy="33972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8" name="Freeform 74"/>
          <p:cNvSpPr>
            <a:spLocks noEditPoints="1"/>
          </p:cNvSpPr>
          <p:nvPr/>
        </p:nvSpPr>
        <p:spPr bwMode="auto">
          <a:xfrm rot="18346849">
            <a:off x="3211513" y="4233863"/>
            <a:ext cx="439738" cy="34131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4A4947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39" name="Freeform 74"/>
          <p:cNvSpPr>
            <a:spLocks noEditPoints="1"/>
          </p:cNvSpPr>
          <p:nvPr/>
        </p:nvSpPr>
        <p:spPr bwMode="auto">
          <a:xfrm rot="3326109">
            <a:off x="2840038" y="3735388"/>
            <a:ext cx="438150" cy="33972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B1E3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0" name="Freeform 75"/>
          <p:cNvSpPr>
            <a:spLocks noEditPoints="1"/>
          </p:cNvSpPr>
          <p:nvPr/>
        </p:nvSpPr>
        <p:spPr bwMode="auto">
          <a:xfrm rot="20679088">
            <a:off x="2879725" y="2776538"/>
            <a:ext cx="788988" cy="61277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4A4947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1" name="Freeform 76"/>
          <p:cNvSpPr>
            <a:spLocks noEditPoints="1"/>
          </p:cNvSpPr>
          <p:nvPr/>
        </p:nvSpPr>
        <p:spPr bwMode="auto">
          <a:xfrm rot="20976508">
            <a:off x="3565525" y="3735388"/>
            <a:ext cx="438150" cy="33972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4A4947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2" name="Freeform 74"/>
          <p:cNvSpPr>
            <a:spLocks noEditPoints="1"/>
          </p:cNvSpPr>
          <p:nvPr/>
        </p:nvSpPr>
        <p:spPr bwMode="auto">
          <a:xfrm rot="872289">
            <a:off x="4640263" y="1663700"/>
            <a:ext cx="1147763" cy="890588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B1E3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3" name="Freeform 78"/>
          <p:cNvSpPr>
            <a:spLocks noEditPoints="1"/>
          </p:cNvSpPr>
          <p:nvPr/>
        </p:nvSpPr>
        <p:spPr bwMode="auto">
          <a:xfrm rot="20976508">
            <a:off x="4443413" y="2611438"/>
            <a:ext cx="438150" cy="33972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4" name="Freeform 74"/>
          <p:cNvSpPr>
            <a:spLocks noEditPoints="1"/>
          </p:cNvSpPr>
          <p:nvPr/>
        </p:nvSpPr>
        <p:spPr bwMode="auto">
          <a:xfrm rot="18346849">
            <a:off x="4131469" y="3871119"/>
            <a:ext cx="250825" cy="19526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4A4947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5" name="Freeform 74"/>
          <p:cNvSpPr>
            <a:spLocks noEditPoints="1"/>
          </p:cNvSpPr>
          <p:nvPr/>
        </p:nvSpPr>
        <p:spPr bwMode="auto">
          <a:xfrm rot="18346849">
            <a:off x="3320256" y="3531394"/>
            <a:ext cx="249238" cy="19367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237DB9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6" name="Freeform 81"/>
          <p:cNvSpPr>
            <a:spLocks noEditPoints="1"/>
          </p:cNvSpPr>
          <p:nvPr/>
        </p:nvSpPr>
        <p:spPr bwMode="auto">
          <a:xfrm rot="20976508">
            <a:off x="3565525" y="3106738"/>
            <a:ext cx="438150" cy="339725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90C5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47" name="Freeform 84"/>
          <p:cNvSpPr>
            <a:spLocks noEditPoints="1"/>
          </p:cNvSpPr>
          <p:nvPr/>
        </p:nvSpPr>
        <p:spPr bwMode="auto">
          <a:xfrm rot="4444278">
            <a:off x="4501356" y="3409156"/>
            <a:ext cx="438150" cy="341313"/>
          </a:xfrm>
          <a:custGeom>
            <a:av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4A4947"/>
          </a:solidFill>
          <a:ln w="9525">
            <a:noFill/>
            <a:round/>
          </a:ln>
        </p:spPr>
        <p:txBody>
          <a:bodyPr anchor="t" anchorCtr="0" bIns="60841" compatLnSpc="1" lIns="121682" numCol="1" rIns="121682" tIns="60841" vert="horz" wrap="square"/>
          <a:p>
            <a:pPr algn="l" defTabSz="13735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sz="3545" i="0" kern="0" kumimoji="0" lang="en-US" noProof="0" normalizeH="0" spc="0" strike="noStrike" u="none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5881430" y="1049871"/>
            <a:ext cx="4866408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Maqolada ularning eng ommabop va foydalilarini koʻrib chiqamiz, shuningdek, JS uchun resurslarga ega repozitoriylarni tavsiya qilamiz.</a:t>
            </a:r>
            <a:endParaRPr b="1" sz="2800" i="1" lang="uz-UZ-#Lat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ZhuLong</dc:creator>
  <cp:lastModifiedBy>crystal</cp:lastModifiedBy>
  <dcterms:created xsi:type="dcterms:W3CDTF">2016-01-03T07:36:59Z</dcterms:created>
  <dcterms:modified xsi:type="dcterms:W3CDTF">2025-05-15T06:19:48Z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442099c5eade46c38d58c6e0e266b4e1</vt:lpwstr>
  </property>
</Properties>
</file>