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2582779"/>
            <a:ext cx="7766936" cy="730120"/>
          </a:xfrm>
        </p:spPr>
        <p:txBody>
          <a:bodyPr/>
          <a:lstStyle/>
          <a:p>
            <a:pPr algn="l"/>
            <a:r>
              <a:rPr lang="ru-RU" sz="3200" b="1" dirty="0" smtClean="0"/>
              <a:t>КУРСОВОЙ ПРОЕКТ</a:t>
            </a:r>
            <a:br>
              <a:rPr lang="ru-RU" sz="3200" b="1" dirty="0" smtClean="0"/>
            </a:br>
            <a:r>
              <a:rPr lang="ru-RU" sz="3200" dirty="0" smtClean="0"/>
              <a:t>По </a:t>
            </a:r>
            <a:r>
              <a:rPr lang="ru-RU" sz="3200" dirty="0" err="1" smtClean="0"/>
              <a:t>МДК.01.02</a:t>
            </a:r>
            <a:r>
              <a:rPr lang="ru-RU" sz="3200" dirty="0" smtClean="0"/>
              <a:t> «Прикладное программирование»</a:t>
            </a:r>
            <a:br>
              <a:rPr lang="ru-RU" sz="3200" dirty="0" smtClean="0"/>
            </a:br>
            <a:r>
              <a:rPr lang="ru-RU" sz="3200" dirty="0" smtClean="0"/>
              <a:t>Тема: «</a:t>
            </a:r>
            <a:r>
              <a:rPr lang="ru-RU" sz="3200" b="1" dirty="0" smtClean="0"/>
              <a:t>Симулятор </a:t>
            </a:r>
            <a:r>
              <a:rPr lang="ru-RU" sz="3200" b="1" dirty="0"/>
              <a:t>обменного пункта </a:t>
            </a:r>
            <a:r>
              <a:rPr lang="ru-RU" sz="3200" b="1" dirty="0" smtClean="0"/>
              <a:t>валюты»</a:t>
            </a:r>
            <a:endParaRPr lang="ru-RU" sz="3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smtClean="0"/>
              <a:t>Выполнил студент</a:t>
            </a:r>
          </a:p>
          <a:p>
            <a:r>
              <a:rPr lang="ru-RU" b="1" dirty="0" smtClean="0"/>
              <a:t>Группы </a:t>
            </a:r>
            <a:r>
              <a:rPr lang="ru-RU" b="1" dirty="0" err="1" smtClean="0"/>
              <a:t>П2</a:t>
            </a:r>
            <a:r>
              <a:rPr lang="ru-RU" b="1" dirty="0" smtClean="0"/>
              <a:t>-17</a:t>
            </a:r>
          </a:p>
          <a:p>
            <a:r>
              <a:rPr lang="ru-RU" b="1" dirty="0" smtClean="0"/>
              <a:t>Трифонов К. А.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96864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Инструменты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ru-RU" sz="2800" dirty="0" smtClean="0"/>
              <a:t>Язык программирования – </a:t>
            </a:r>
            <a:r>
              <a:rPr lang="en-US" sz="2800" dirty="0" smtClean="0"/>
              <a:t>C++</a:t>
            </a:r>
          </a:p>
          <a:p>
            <a:pPr>
              <a:buFont typeface="+mj-lt"/>
              <a:buAutoNum type="arabicPeriod"/>
            </a:pPr>
            <a:r>
              <a:rPr lang="ru-RU" sz="2800" dirty="0" smtClean="0"/>
              <a:t>Интегрированная среда разработки </a:t>
            </a:r>
            <a:r>
              <a:rPr lang="en-US" sz="2800" dirty="0" smtClean="0"/>
              <a:t>Microsoft Visual Studio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5371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Диаграмма прецедентов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470" y="1270000"/>
            <a:ext cx="5164395" cy="52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10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Проектирование сценария</a:t>
            </a:r>
            <a:endParaRPr lang="ru-RU" dirty="0"/>
          </a:p>
        </p:txBody>
      </p:sp>
      <p:pic>
        <p:nvPicPr>
          <p:cNvPr id="1026" name="Picture 2" descr="Сценарий использован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281" y="1270000"/>
            <a:ext cx="2866774" cy="528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1139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Диаграмма классов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758" y="1630630"/>
            <a:ext cx="5255820" cy="356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2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Блок-схема главного модуля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748" y="1355217"/>
            <a:ext cx="5539110" cy="509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14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Окна программы</a:t>
            </a:r>
            <a:endParaRPr lang="ru-RU" dirty="0"/>
          </a:p>
        </p:txBody>
      </p:sp>
      <p:pic>
        <p:nvPicPr>
          <p:cNvPr id="4" name="Рисунок 3" descr="C:\Users\viptr\Downloads\image (13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414496"/>
            <a:ext cx="8145824" cy="3076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C:\Users\viptr\Downloads\image (2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536" y="2952717"/>
            <a:ext cx="5549775" cy="23431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6155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35524" y="3096126"/>
            <a:ext cx="5386581" cy="13208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853417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38</Words>
  <Application>Microsoft Office PowerPoint</Application>
  <PresentationFormat>Широкоэкранный</PresentationFormat>
  <Paragraphs>13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Аспект</vt:lpstr>
      <vt:lpstr>КУРСОВОЙ ПРОЕКТ По МДК.01.02 «Прикладное программирование» Тема: «Симулятор обменного пункта валюты»</vt:lpstr>
      <vt:lpstr>Инструменты</vt:lpstr>
      <vt:lpstr>Диаграмма прецедентов</vt:lpstr>
      <vt:lpstr>Проектирование сценария</vt:lpstr>
      <vt:lpstr>Диаграмма классов</vt:lpstr>
      <vt:lpstr>Блок-схема главного модуля</vt:lpstr>
      <vt:lpstr>Окна программы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МДК.01.02</dc:title>
  <dc:creator>Кирилл Трифонов</dc:creator>
  <cp:lastModifiedBy>Кирилл Трифонов</cp:lastModifiedBy>
  <cp:revision>5</cp:revision>
  <dcterms:created xsi:type="dcterms:W3CDTF">2020-06-24T19:46:01Z</dcterms:created>
  <dcterms:modified xsi:type="dcterms:W3CDTF">2020-06-24T21:38:09Z</dcterms:modified>
</cp:coreProperties>
</file>