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16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8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9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D13DE-7EE9-425F-8566-4E8F8369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3200" b="1" dirty="0">
                <a:cs typeface="Apple Chancery" panose="03020702040506060504" pitchFamily="66" charset="-79"/>
              </a:rPr>
              <a:t>КУРСОВОЙ ПРОЕКТ</a:t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По МДК.01.02 «Прикладное программирование»</a:t>
            </a:r>
            <a:br>
              <a:rPr lang="ru-RU" sz="3200" dirty="0">
                <a:cs typeface="Apple Chancery" panose="03020702040506060504" pitchFamily="66" charset="-79"/>
              </a:rPr>
            </a:br>
            <a:r>
              <a:rPr lang="ru-RU" sz="3200" dirty="0">
                <a:cs typeface="Apple Chancery" panose="03020702040506060504" pitchFamily="66" charset="-79"/>
              </a:rPr>
              <a:t>Тема: </a:t>
            </a:r>
            <a:r>
              <a:rPr lang="ru-RU" sz="3200" b="1" dirty="0">
                <a:cs typeface="Apple Chancery" panose="03020702040506060504" pitchFamily="66" charset="-79"/>
              </a:rPr>
              <a:t>«Разработка игры «Танчики»</a:t>
            </a:r>
            <a:endParaRPr lang="ru-RU" sz="3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ED4E2-ACF8-4A70-B955-90B655D1C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 студент </a:t>
            </a:r>
          </a:p>
          <a:p>
            <a:r>
              <a:rPr lang="ru-RU" dirty="0"/>
              <a:t>Группы П2-17</a:t>
            </a:r>
          </a:p>
          <a:p>
            <a:r>
              <a:rPr lang="ru-RU" dirty="0"/>
              <a:t>Стрельников С. Д.</a:t>
            </a:r>
          </a:p>
        </p:txBody>
      </p:sp>
    </p:spTree>
    <p:extLst>
      <p:ext uri="{BB962C8B-B14F-4D97-AF65-F5344CB8AC3E}">
        <p14:creationId xmlns:p14="http://schemas.microsoft.com/office/powerpoint/2010/main" val="33827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6B1A8-F782-4441-9382-7E47383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AE3A-36B6-4F61-AB46-82ACD85A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05120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Язык программирования – С++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Библиотека </a:t>
            </a:r>
            <a:r>
              <a:rPr lang="en-US" sz="2800" dirty="0"/>
              <a:t>SFML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Средство разработки </a:t>
            </a:r>
            <a:r>
              <a:rPr lang="en-US" sz="2800" dirty="0"/>
              <a:t>Sublime Text 3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Компилятор </a:t>
            </a:r>
            <a:r>
              <a:rPr lang="en-US" sz="2800" dirty="0"/>
              <a:t>GNU GCC</a:t>
            </a:r>
            <a:endParaRPr lang="ru-RU" sz="2800" dirty="0"/>
          </a:p>
        </p:txBody>
      </p:sp>
      <p:pic>
        <p:nvPicPr>
          <p:cNvPr id="1028" name="Picture 4" descr="SFML — Википедия">
            <a:extLst>
              <a:ext uri="{FF2B5EF4-FFF2-40B4-BE49-F238E27FC236}">
                <a16:creationId xmlns:a16="http://schemas.microsoft.com/office/drawing/2014/main" id="{F5A46B7C-2A8A-47BD-92E2-C62A7EA5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68" y="2398854"/>
            <a:ext cx="3551341" cy="12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blime Text 3 скачать emmet на русском бесплатно">
            <a:extLst>
              <a:ext uri="{FF2B5EF4-FFF2-40B4-BE49-F238E27FC236}">
                <a16:creationId xmlns:a16="http://schemas.microsoft.com/office/drawing/2014/main" id="{A2FFED2F-2B17-43A5-BC40-386DAF850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43" y="4080222"/>
            <a:ext cx="1135726" cy="11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— Википедия">
            <a:extLst>
              <a:ext uri="{FF2B5EF4-FFF2-40B4-BE49-F238E27FC236}">
                <a16:creationId xmlns:a16="http://schemas.microsoft.com/office/drawing/2014/main" id="{E6F148F8-FE9B-4B2F-82B1-B65C7524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68" y="939682"/>
            <a:ext cx="1093413" cy="12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A677C-4FF0-4C2D-910D-4B0C16B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1E01ED-82DF-48B6-84D9-2674B2ED8B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4515"/>
            <a:ext cx="5591695" cy="28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E5FD37-A5D6-4D1D-88FF-D1A66C200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4515"/>
            <a:ext cx="5123102" cy="520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5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E0538-458B-4A9C-B03B-6AB0090A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сценариев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5ECF40-7300-454D-A6DC-6134D1FEEA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27247"/>
            <a:ext cx="42862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A17FF-6AF1-43D1-B4E7-DFA6656253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43" y="1527247"/>
            <a:ext cx="4248150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0DEA1-17E8-438C-9EC0-CB84DC85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167351-D581-425A-8312-F6224C36A8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1" y="1403206"/>
            <a:ext cx="5936833" cy="5454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8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C2F9-7109-4E8E-8116-6D94A33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63D8821-EBCD-4724-8FE6-1DD53E681E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68" y="1860153"/>
            <a:ext cx="1625600" cy="313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37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FD517-4C57-49B5-91BA-AE3A6879B6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68224"/>
            <a:ext cx="44862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808EA-0B2F-497E-910A-2B0F53F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9376F4-C878-42F6-8FB0-F7BDE6B018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69" y="747424"/>
            <a:ext cx="5769648" cy="328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09864-6E61-490F-98C4-CF35F2894C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37" y="4173249"/>
            <a:ext cx="3028950" cy="16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6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BC320F-EB51-4B3F-8E52-F571B709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361526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682369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60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«Разработка игры «Танчики»</vt:lpstr>
      <vt:lpstr>Инструменты</vt:lpstr>
      <vt:lpstr>Диаграмма прецедентов</vt:lpstr>
      <vt:lpstr>Проектирование сценариев</vt:lpstr>
      <vt:lpstr>Диаграмма классов</vt:lpstr>
      <vt:lpstr>Блок-схема главного модуля</vt:lpstr>
      <vt:lpstr>Окна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игры «Танчики»</dc:title>
  <dc:creator>Sergey Strelnikov</dc:creator>
  <cp:lastModifiedBy>Sergey Strelnikov</cp:lastModifiedBy>
  <cp:revision>12</cp:revision>
  <dcterms:created xsi:type="dcterms:W3CDTF">2020-06-24T19:23:34Z</dcterms:created>
  <dcterms:modified xsi:type="dcterms:W3CDTF">2020-06-25T15:30:57Z</dcterms:modified>
</cp:coreProperties>
</file>