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3241" y="1005840"/>
            <a:ext cx="7936192" cy="2576946"/>
          </a:xfrm>
        </p:spPr>
        <p:txBody>
          <a:bodyPr/>
          <a:lstStyle/>
          <a:p>
            <a:pPr algn="l"/>
            <a:r>
              <a:rPr lang="ru-RU" sz="3200" b="1" dirty="0">
                <a:cs typeface="Apple Chancery" panose="03020702040506060504" pitchFamily="66" charset="-79"/>
              </a:rPr>
              <a:t>КУРСОВОЙ ПРОЕКТ</a:t>
            </a:r>
            <a:r>
              <a:rPr lang="ru-RU" sz="3200" dirty="0">
                <a:cs typeface="Apple Chancery" panose="03020702040506060504" pitchFamily="66" charset="-79"/>
              </a:rPr>
              <a:t/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По МДК.01.02 «Прикладное программирование</a:t>
            </a:r>
            <a:r>
              <a:rPr lang="ru-RU" sz="3200" dirty="0" smtClean="0">
                <a:cs typeface="Apple Chancery" panose="03020702040506060504" pitchFamily="66" charset="-79"/>
              </a:rPr>
              <a:t>»</a:t>
            </a:r>
            <a:r>
              <a:rPr lang="en-US" sz="3200" dirty="0" smtClean="0">
                <a:cs typeface="Apple Chancery" panose="03020702040506060504" pitchFamily="66" charset="-79"/>
              </a:rPr>
              <a:t/>
            </a:r>
            <a:br>
              <a:rPr lang="en-US" sz="3200" dirty="0" smtClean="0">
                <a:cs typeface="Apple Chancery" panose="03020702040506060504" pitchFamily="66" charset="-79"/>
              </a:rPr>
            </a:br>
            <a:r>
              <a:rPr lang="ru-RU" sz="3200" dirty="0" smtClean="0">
                <a:cs typeface="Apple Chancery" panose="03020702040506060504" pitchFamily="66" charset="-79"/>
              </a:rPr>
              <a:t>Тема</a:t>
            </a:r>
            <a:r>
              <a:rPr lang="en-US" sz="3200" dirty="0" smtClean="0">
                <a:cs typeface="Apple Chancery" panose="03020702040506060504" pitchFamily="66" charset="-79"/>
              </a:rPr>
              <a:t>: </a:t>
            </a:r>
            <a:r>
              <a:rPr lang="ru-RU" sz="3200" b="1" dirty="0"/>
              <a:t>«</a:t>
            </a:r>
            <a:r>
              <a:rPr lang="ru-RU" sz="3200" b="1" dirty="0" smtClean="0"/>
              <a:t>Разработка</a:t>
            </a:r>
            <a:r>
              <a:rPr lang="en-US" sz="3200" b="1" dirty="0" smtClean="0"/>
              <a:t> </a:t>
            </a:r>
            <a:r>
              <a:rPr lang="ru-RU" sz="3200" b="1" dirty="0" smtClean="0"/>
              <a:t>приложения</a:t>
            </a:r>
            <a:r>
              <a:rPr lang="en-US" sz="3200" b="1" dirty="0" smtClean="0"/>
              <a:t> </a:t>
            </a:r>
            <a:r>
              <a:rPr lang="ru-RU" sz="3200" b="1" dirty="0" smtClean="0"/>
              <a:t>«Ежедневник</a:t>
            </a:r>
            <a:r>
              <a:rPr lang="ru-RU" sz="3200" b="1" dirty="0"/>
              <a:t>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191" y="443321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 студент</a:t>
            </a:r>
          </a:p>
          <a:p>
            <a:r>
              <a:rPr lang="ru-RU" dirty="0" smtClean="0"/>
              <a:t>Группы П2-17</a:t>
            </a:r>
          </a:p>
          <a:p>
            <a:r>
              <a:rPr lang="ru-RU" dirty="0" smtClean="0"/>
              <a:t>Филиппов Л.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3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0330" y="1573876"/>
            <a:ext cx="3636971" cy="6539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30330" y="2310938"/>
            <a:ext cx="5756716" cy="150460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Языки программирования </a:t>
            </a:r>
            <a:r>
              <a:rPr lang="en-US" dirty="0" smtClean="0"/>
              <a:t>Python, JavaScript.</a:t>
            </a:r>
          </a:p>
          <a:p>
            <a:pPr marL="342900" indent="-342900">
              <a:buAutoNum type="arabicPeriod"/>
            </a:pPr>
            <a:r>
              <a:rPr lang="ru-RU" dirty="0" smtClean="0"/>
              <a:t>СУБД – </a:t>
            </a:r>
            <a:r>
              <a:rPr lang="en-US" dirty="0" smtClean="0"/>
              <a:t>SQLite</a:t>
            </a:r>
          </a:p>
          <a:p>
            <a:pPr marL="342900" indent="-342900">
              <a:buAutoNum type="arabicPeriod"/>
            </a:pPr>
            <a:r>
              <a:rPr lang="ru-RU" dirty="0" smtClean="0"/>
              <a:t>Среда разработки – </a:t>
            </a:r>
            <a:r>
              <a:rPr lang="en-US" dirty="0" err="1" smtClean="0"/>
              <a:t>PyCharm</a:t>
            </a:r>
            <a:endParaRPr lang="en-US" dirty="0" smtClean="0"/>
          </a:p>
        </p:txBody>
      </p:sp>
      <p:pic>
        <p:nvPicPr>
          <p:cNvPr id="1026" name="Picture 2" descr="PyCharm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986741"/>
            <a:ext cx="1664912" cy="166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52" y="4066495"/>
            <a:ext cx="1839480" cy="1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8" y="1681537"/>
            <a:ext cx="1889962" cy="18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36" y="3939004"/>
            <a:ext cx="4726799" cy="22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6073" y="0"/>
            <a:ext cx="5607088" cy="795251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6" y="641466"/>
            <a:ext cx="5943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6" y="2980720"/>
            <a:ext cx="67151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90" y="5398684"/>
            <a:ext cx="4848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2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2124" y="900546"/>
            <a:ext cx="5607088" cy="7952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сценария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72" y="2160588"/>
            <a:ext cx="444669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1200" y="518160"/>
            <a:ext cx="5204575" cy="6206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Блок-схема главного модуля</a:t>
            </a:r>
            <a:endParaRPr lang="ru-RU" sz="3200" dirty="0"/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17" y="1471093"/>
            <a:ext cx="1152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9426" y="551411"/>
            <a:ext cx="3350836" cy="62068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Окна программы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8496" t="6526" r="10088" b="9474"/>
          <a:stretch/>
        </p:blipFill>
        <p:spPr bwMode="auto">
          <a:xfrm>
            <a:off x="1090266" y="1415328"/>
            <a:ext cx="3876675" cy="3362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5553" r="15179" b="14993"/>
          <a:stretch/>
        </p:blipFill>
        <p:spPr bwMode="auto">
          <a:xfrm>
            <a:off x="5232862" y="1172095"/>
            <a:ext cx="4114800" cy="287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89674" y="3542288"/>
            <a:ext cx="5286375" cy="29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2676698"/>
            <a:ext cx="5253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Спасибо за внимание 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282799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Apple Chancery</vt:lpstr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«Разработка приложения «Ежедневник»»</vt:lpstr>
      <vt:lpstr>Инструменты</vt:lpstr>
      <vt:lpstr>Диаграмма прецедентов</vt:lpstr>
      <vt:lpstr>Проектирование сценария</vt:lpstr>
      <vt:lpstr>Блок-схема главного модуля</vt:lpstr>
      <vt:lpstr>Окна программы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приложения «Ежедневник»»</dc:title>
  <dc:creator>RePack by Diakov</dc:creator>
  <cp:lastModifiedBy>RePack by Diakov</cp:lastModifiedBy>
  <cp:revision>13</cp:revision>
  <dcterms:created xsi:type="dcterms:W3CDTF">2020-06-24T20:28:53Z</dcterms:created>
  <dcterms:modified xsi:type="dcterms:W3CDTF">2020-06-26T09:16:19Z</dcterms:modified>
</cp:coreProperties>
</file>