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80" autoAdjust="0"/>
  </p:normalViewPr>
  <p:slideViewPr>
    <p:cSldViewPr>
      <p:cViewPr>
        <p:scale>
          <a:sx n="75" d="100"/>
          <a:sy n="75" d="100"/>
        </p:scale>
        <p:origin x="-1589" y="-1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35B4C-4209-48DA-B1DC-CDEB11B56A63}" type="datetimeFigureOut">
              <a:rPr lang="ru-RU" smtClean="0"/>
              <a:t>01.07.2020</a:t>
            </a:fld>
            <a:endParaRPr lang="ru-RU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8C866-540A-4DC5-A32B-AEE144E4689C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35B4C-4209-48DA-B1DC-CDEB11B56A63}" type="datetimeFigureOut">
              <a:rPr lang="ru-RU" smtClean="0"/>
              <a:t>01.07.2020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8C866-540A-4DC5-A32B-AEE144E4689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35B4C-4209-48DA-B1DC-CDEB11B56A63}" type="datetimeFigureOut">
              <a:rPr lang="ru-RU" smtClean="0"/>
              <a:t>01.07.2020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8C866-540A-4DC5-A32B-AEE144E4689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35B4C-4209-48DA-B1DC-CDEB11B56A63}" type="datetimeFigureOut">
              <a:rPr lang="ru-RU" smtClean="0"/>
              <a:t>01.07.2020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8C866-540A-4DC5-A32B-AEE144E4689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35B4C-4209-48DA-B1DC-CDEB11B56A63}" type="datetimeFigureOut">
              <a:rPr lang="ru-RU" smtClean="0"/>
              <a:t>01.07.2020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8C866-540A-4DC5-A32B-AEE144E4689C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35B4C-4209-48DA-B1DC-CDEB11B56A63}" type="datetimeFigureOut">
              <a:rPr lang="ru-RU" smtClean="0"/>
              <a:t>01.07.2020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8C866-540A-4DC5-A32B-AEE144E4689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35B4C-4209-48DA-B1DC-CDEB11B56A63}" type="datetimeFigureOut">
              <a:rPr lang="ru-RU" smtClean="0"/>
              <a:t>01.07.2020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8C866-540A-4DC5-A32B-AEE144E4689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35B4C-4209-48DA-B1DC-CDEB11B56A63}" type="datetimeFigureOut">
              <a:rPr lang="ru-RU" smtClean="0"/>
              <a:t>01.07.2020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8C866-540A-4DC5-A32B-AEE144E4689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35B4C-4209-48DA-B1DC-CDEB11B56A63}" type="datetimeFigureOut">
              <a:rPr lang="ru-RU" smtClean="0"/>
              <a:t>01.07.2020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8C866-540A-4DC5-A32B-AEE144E4689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35B4C-4209-48DA-B1DC-CDEB11B56A63}" type="datetimeFigureOut">
              <a:rPr lang="ru-RU" smtClean="0"/>
              <a:t>01.07.2020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8C866-540A-4DC5-A32B-AEE144E4689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35B4C-4209-48DA-B1DC-CDEB11B56A63}" type="datetimeFigureOut">
              <a:rPr lang="ru-RU" smtClean="0"/>
              <a:t>01.07.2020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9DE8C866-540A-4DC5-A32B-AEE144E4689C}" type="slidenum">
              <a:rPr lang="ru-RU" smtClean="0"/>
              <a:t>‹#›</a:t>
            </a:fld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3935B4C-4209-48DA-B1DC-CDEB11B56A63}" type="datetimeFigureOut">
              <a:rPr lang="ru-RU" smtClean="0"/>
              <a:t>01.07.2020</a:t>
            </a:fld>
            <a:endParaRPr lang="ru-RU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DE8C866-540A-4DC5-A32B-AEE144E4689C}" type="slidenum">
              <a:rPr lang="ru-RU" smtClean="0"/>
              <a:t>‹#›</a:t>
            </a:fld>
            <a:endParaRPr lang="ru-RU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133920"/>
            <a:ext cx="8242962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 smtClean="0">
                <a:solidFill>
                  <a:srgbClr val="FFC000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КУРСОВОЙ ПРОЕКТ</a:t>
            </a:r>
          </a:p>
          <a:p>
            <a:r>
              <a:rPr lang="ru-RU" sz="2800" dirty="0" smtClean="0">
                <a:solidFill>
                  <a:srgbClr val="FFC000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По МДК.01.02 «Прикладное программирование»</a:t>
            </a:r>
          </a:p>
          <a:p>
            <a:r>
              <a:rPr lang="ru-RU" sz="2800" dirty="0" smtClean="0">
                <a:solidFill>
                  <a:srgbClr val="FFC000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Тема: «</a:t>
            </a:r>
            <a:r>
              <a:rPr lang="ru-RU" sz="2800" b="1" dirty="0" smtClean="0">
                <a:solidFill>
                  <a:srgbClr val="FFC000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Разработка абстрактного типа данных</a:t>
            </a:r>
          </a:p>
          <a:p>
            <a:r>
              <a:rPr lang="ru-RU" sz="2800" b="1" dirty="0" smtClean="0">
                <a:solidFill>
                  <a:srgbClr val="FFC000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«Длинное число</a:t>
            </a:r>
            <a:r>
              <a:rPr lang="ru-RU" sz="2800" dirty="0" smtClean="0">
                <a:solidFill>
                  <a:srgbClr val="FFC000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»</a:t>
            </a:r>
            <a:endParaRPr lang="ru-RU" sz="2800" dirty="0">
              <a:solidFill>
                <a:srgbClr val="FFC000"/>
              </a:solidFill>
              <a:latin typeface="Trebuchet MS" panose="020B0603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948264" y="5373216"/>
            <a:ext cx="21435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rgbClr val="FFFF00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Выполнил студент</a:t>
            </a:r>
          </a:p>
          <a:p>
            <a:r>
              <a:rPr lang="ru-RU" dirty="0" smtClean="0">
                <a:solidFill>
                  <a:srgbClr val="FFFF00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Группы П2-17</a:t>
            </a:r>
          </a:p>
          <a:p>
            <a:r>
              <a:rPr lang="ru-RU" dirty="0" smtClean="0">
                <a:solidFill>
                  <a:srgbClr val="FFFF00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Мукоедов М. А.</a:t>
            </a:r>
            <a:endParaRPr lang="ru-RU" dirty="0">
              <a:solidFill>
                <a:srgbClr val="FFFF00"/>
              </a:solidFill>
              <a:latin typeface="Trebuchet MS" panose="020B0603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5434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Users\Alex\Desktop\Max\code-block-logo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144" y="3717032"/>
            <a:ext cx="3939480" cy="1611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Alex\Desktop\Max\c-logo-icon-2840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2016532"/>
            <a:ext cx="1811040" cy="1811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2051720" y="1697060"/>
            <a:ext cx="3517701" cy="638944"/>
          </a:xfrm>
        </p:spPr>
        <p:txBody>
          <a:bodyPr>
            <a:noAutofit/>
          </a:bodyPr>
          <a:lstStyle/>
          <a:p>
            <a:r>
              <a:rPr lang="ru-RU" sz="4000" dirty="0" smtClean="0">
                <a:solidFill>
                  <a:srgbClr val="FFC000"/>
                </a:solidFill>
                <a:latin typeface="Trebuchet MS" panose="020B0603020202020204" pitchFamily="34" charset="0"/>
              </a:rPr>
              <a:t>Инструменты</a:t>
            </a:r>
            <a:endParaRPr lang="ru-RU" sz="3600" dirty="0">
              <a:solidFill>
                <a:srgbClr val="FFC00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Объект 6"/>
          <p:cNvSpPr>
            <a:spLocks noGrp="1"/>
          </p:cNvSpPr>
          <p:nvPr>
            <p:ph idx="1"/>
          </p:nvPr>
        </p:nvSpPr>
        <p:spPr>
          <a:xfrm>
            <a:off x="2014559" y="2554720"/>
            <a:ext cx="4314130" cy="1270198"/>
          </a:xfrm>
        </p:spPr>
        <p:txBody>
          <a:bodyPr>
            <a:normAutofit/>
          </a:bodyPr>
          <a:lstStyle/>
          <a:p>
            <a:pPr marL="514350" indent="-514350">
              <a:buClr>
                <a:srgbClr val="FFC000"/>
              </a:buClr>
              <a:buSzPct val="100000"/>
              <a:buFont typeface="+mj-lt"/>
              <a:buAutoNum type="arabicPeriod"/>
            </a:pPr>
            <a:r>
              <a:rPr lang="ru-RU" sz="1800" dirty="0" smtClean="0">
                <a:latin typeface="Trebuchet MS" panose="020B0603020202020204" pitchFamily="34" charset="0"/>
              </a:rPr>
              <a:t>Язык программирования </a:t>
            </a:r>
            <a:r>
              <a:rPr lang="en-US" sz="1800" dirty="0" smtClean="0">
                <a:latin typeface="Trebuchet MS" panose="020B0603020202020204" pitchFamily="34" charset="0"/>
              </a:rPr>
              <a:t>C++</a:t>
            </a:r>
          </a:p>
          <a:p>
            <a:pPr marL="514350" indent="-514350">
              <a:buClr>
                <a:srgbClr val="FFC000"/>
              </a:buClr>
              <a:buSzPct val="100000"/>
              <a:buFont typeface="+mj-lt"/>
              <a:buAutoNum type="arabicPeriod"/>
            </a:pPr>
            <a:r>
              <a:rPr lang="ru-RU" sz="1800" dirty="0" smtClean="0">
                <a:latin typeface="Trebuchet MS" panose="020B0603020202020204" pitchFamily="34" charset="0"/>
              </a:rPr>
              <a:t>Среда разработки </a:t>
            </a:r>
            <a:r>
              <a:rPr lang="en-US" sz="1800" dirty="0" smtClean="0">
                <a:latin typeface="Trebuchet MS" panose="020B0603020202020204" pitchFamily="34" charset="0"/>
              </a:rPr>
              <a:t>Code::Blocks</a:t>
            </a:r>
            <a:endParaRPr lang="ru-RU" sz="1800" dirty="0" smtClean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3218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63688" y="764704"/>
            <a:ext cx="5832648" cy="504056"/>
          </a:xfrm>
        </p:spPr>
        <p:txBody>
          <a:bodyPr>
            <a:noAutofit/>
          </a:bodyPr>
          <a:lstStyle/>
          <a:p>
            <a:r>
              <a:rPr lang="ru-RU" sz="4000" dirty="0" smtClean="0">
                <a:solidFill>
                  <a:srgbClr val="FFC000"/>
                </a:solidFill>
                <a:latin typeface="Trebuchet MS" panose="020B0603020202020204" pitchFamily="34" charset="0"/>
              </a:rPr>
              <a:t>Диаграмма прецедентов</a:t>
            </a:r>
            <a:endParaRPr lang="ru-RU" sz="4000" dirty="0">
              <a:solidFill>
                <a:srgbClr val="FFC000"/>
              </a:solidFill>
              <a:latin typeface="Trebuchet MS" panose="020B0603020202020204" pitchFamily="34" charset="0"/>
            </a:endParaRPr>
          </a:p>
        </p:txBody>
      </p:sp>
      <p:pic>
        <p:nvPicPr>
          <p:cNvPr id="2053" name="Picture 5" descr="C:\Users\Alex\Desktop\Max\прец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844576"/>
            <a:ext cx="3240360" cy="392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8582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980728"/>
            <a:ext cx="8229600" cy="650336"/>
          </a:xfrm>
        </p:spPr>
        <p:txBody>
          <a:bodyPr>
            <a:noAutofit/>
          </a:bodyPr>
          <a:lstStyle/>
          <a:p>
            <a:r>
              <a:rPr lang="ru-RU" sz="4000" dirty="0" smtClean="0">
                <a:solidFill>
                  <a:srgbClr val="FFC000"/>
                </a:solidFill>
                <a:latin typeface="Trebuchet MS" panose="020B0603020202020204" pitchFamily="34" charset="0"/>
              </a:rPr>
              <a:t>Проектирование сценария</a:t>
            </a:r>
            <a:endParaRPr lang="ru-RU" sz="4000" dirty="0">
              <a:solidFill>
                <a:srgbClr val="FFC000"/>
              </a:solidFill>
              <a:latin typeface="Trebuchet MS" panose="020B0603020202020204" pitchFamily="34" charset="0"/>
            </a:endParaRPr>
          </a:p>
        </p:txBody>
      </p:sp>
      <p:pic>
        <p:nvPicPr>
          <p:cNvPr id="3074" name="Picture 2" descr="C:\Users\Alex\Desktop\Max\Untitled Diagr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3" y="1844824"/>
            <a:ext cx="4464495" cy="4534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0965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1143000"/>
          </a:xfrm>
        </p:spPr>
        <p:txBody>
          <a:bodyPr>
            <a:normAutofit/>
          </a:bodyPr>
          <a:lstStyle/>
          <a:p>
            <a:r>
              <a:rPr lang="ru-RU" sz="4000" dirty="0" smtClean="0">
                <a:solidFill>
                  <a:srgbClr val="FFC000"/>
                </a:solidFill>
                <a:latin typeface="Trebuchet MS" panose="020B0603020202020204" pitchFamily="34" charset="0"/>
              </a:rPr>
              <a:t>Блок-схема главного модуля</a:t>
            </a:r>
            <a:endParaRPr lang="ru-RU" sz="4000" dirty="0">
              <a:solidFill>
                <a:srgbClr val="FFC000"/>
              </a:solidFill>
              <a:latin typeface="Trebuchet MS" panose="020B0603020202020204" pitchFamily="34" charset="0"/>
            </a:endParaRPr>
          </a:p>
        </p:txBody>
      </p:sp>
      <p:pic>
        <p:nvPicPr>
          <p:cNvPr id="4098" name="Picture 2" descr="C:\Users\Alex\Desktop\Max\Untitled Diagram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738" y="2090738"/>
            <a:ext cx="1152525" cy="267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7970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980728"/>
            <a:ext cx="3250704" cy="434312"/>
          </a:xfrm>
        </p:spPr>
        <p:txBody>
          <a:bodyPr>
            <a:noAutofit/>
          </a:bodyPr>
          <a:lstStyle/>
          <a:p>
            <a:r>
              <a:rPr lang="ru-RU" sz="3200" dirty="0" smtClean="0">
                <a:solidFill>
                  <a:srgbClr val="FFC000"/>
                </a:solidFill>
                <a:latin typeface="Trebuchet MS" panose="020B0603020202020204" pitchFamily="34" charset="0"/>
              </a:rPr>
              <a:t>Окна программы</a:t>
            </a:r>
            <a:endParaRPr lang="ru-RU" sz="3200" dirty="0">
              <a:solidFill>
                <a:srgbClr val="FFC000"/>
              </a:solidFill>
              <a:latin typeface="Trebuchet MS" panose="020B0603020202020204" pitchFamily="34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628800"/>
            <a:ext cx="2512159" cy="2088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3946" y="1628800"/>
            <a:ext cx="4486275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3946" y="2996952"/>
            <a:ext cx="4124325" cy="120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509120"/>
            <a:ext cx="2619375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3946" y="4509120"/>
            <a:ext cx="2362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10723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90200" y="2924944"/>
            <a:ext cx="43925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>
                <a:latin typeface="Trebuchet MS" panose="020B0603020202020204" pitchFamily="34" charset="0"/>
              </a:rPr>
              <a:t>Спасибо за внимание!</a:t>
            </a:r>
            <a:endParaRPr lang="ru-RU" sz="32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3123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оток">
  <a:themeElements>
    <a:clrScheme name="Поток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Поток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Поток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240</TotalTime>
  <Words>51</Words>
  <Application>Microsoft Office PowerPoint</Application>
  <PresentationFormat>Экран (4:3)</PresentationFormat>
  <Paragraphs>15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Поток</vt:lpstr>
      <vt:lpstr>Презентация PowerPoint</vt:lpstr>
      <vt:lpstr>Инструменты</vt:lpstr>
      <vt:lpstr>Диаграмма прецедентов</vt:lpstr>
      <vt:lpstr>Проектирование сценария</vt:lpstr>
      <vt:lpstr>Блок-схема главного модуля</vt:lpstr>
      <vt:lpstr>Окна программы</vt:lpstr>
      <vt:lpstr>Презентация PowerPoint</vt:lpstr>
    </vt:vector>
  </TitlesOfParts>
  <Company>IT Organization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Alex</dc:creator>
  <cp:lastModifiedBy>Alex</cp:lastModifiedBy>
  <cp:revision>9</cp:revision>
  <dcterms:created xsi:type="dcterms:W3CDTF">2020-07-01T10:11:58Z</dcterms:created>
  <dcterms:modified xsi:type="dcterms:W3CDTF">2020-07-01T14:12:00Z</dcterms:modified>
</cp:coreProperties>
</file>