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260649"/>
            <a:ext cx="8496944" cy="2520280"/>
          </a:xfrm>
        </p:spPr>
        <p:txBody>
          <a:bodyPr/>
          <a:lstStyle/>
          <a:p>
            <a:pPr algn="l"/>
            <a:r>
              <a:rPr lang="ru-RU" sz="3600" dirty="0" smtClean="0"/>
              <a:t>Курсовой проект </a:t>
            </a:r>
            <a:br>
              <a:rPr lang="ru-RU" sz="3600" dirty="0" smtClean="0"/>
            </a:br>
            <a:r>
              <a:rPr lang="ru-RU" sz="3600" dirty="0" smtClean="0"/>
              <a:t>По МДК.01.02 «Прикладное программирование»</a:t>
            </a:r>
            <a:br>
              <a:rPr lang="ru-RU" sz="3600" dirty="0" smtClean="0"/>
            </a:br>
            <a:r>
              <a:rPr lang="ru-RU" sz="3600" dirty="0" smtClean="0"/>
              <a:t>Тема</a:t>
            </a:r>
            <a:r>
              <a:rPr lang="en-US" sz="3600" dirty="0" smtClean="0"/>
              <a:t>:</a:t>
            </a:r>
            <a:r>
              <a:rPr lang="ru-RU" sz="3600" dirty="0"/>
              <a:t> </a:t>
            </a:r>
            <a:r>
              <a:rPr lang="ru-RU" sz="3600" dirty="0" smtClean="0"/>
              <a:t>«Дек»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7304856" cy="2685474"/>
          </a:xfrm>
        </p:spPr>
        <p:txBody>
          <a:bodyPr/>
          <a:lstStyle/>
          <a:p>
            <a:pPr algn="r"/>
            <a:endParaRPr lang="ru-RU" dirty="0" smtClean="0"/>
          </a:p>
          <a:p>
            <a:pPr algn="r"/>
            <a:r>
              <a:rPr lang="ru-RU" dirty="0" smtClean="0"/>
              <a:t>Выполнил студент </a:t>
            </a:r>
          </a:p>
          <a:p>
            <a:pPr algn="r"/>
            <a:r>
              <a:rPr lang="ru-RU" dirty="0" smtClean="0"/>
              <a:t>Группы П2-17</a:t>
            </a:r>
          </a:p>
          <a:p>
            <a:pPr algn="r"/>
            <a:r>
              <a:rPr lang="ru-RU" dirty="0" smtClean="0"/>
              <a:t>Фомин Я.А.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2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ru-RU" dirty="0"/>
              <a:t>Дек (Двусвязная очередь) — абстрактный тип данных, в котором элементы можно добавлять или удалять как с начала, так и с конца очереди. Может быть реализована при помощи двусвязного списка. Двусвязная очередь, реализованная таким способом, имеет два существенных недостатка: ограниченный размер и линейное время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Что такое Дек ?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5385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13" y="3212976"/>
            <a:ext cx="6603174" cy="192643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Диаграмма дека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681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dirty="0" smtClean="0"/>
              <a:t>Язык программирования – </a:t>
            </a:r>
            <a:r>
              <a:rPr lang="en-US" dirty="0" smtClean="0"/>
              <a:t>C++</a:t>
            </a:r>
          </a:p>
          <a:p>
            <a:r>
              <a:rPr lang="en-US" dirty="0"/>
              <a:t> </a:t>
            </a:r>
            <a:r>
              <a:rPr lang="ru-RU" dirty="0" smtClean="0"/>
              <a:t>Среда разработки – </a:t>
            </a:r>
            <a:r>
              <a:rPr lang="en-US" dirty="0" smtClean="0"/>
              <a:t>Code::Blocks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Инструменты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719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6872"/>
            <a:ext cx="4181475" cy="4453557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Реализация программы</a:t>
            </a:r>
            <a:endParaRPr lang="ru-RU" sz="3600" dirty="0"/>
          </a:p>
        </p:txBody>
      </p:sp>
      <p:pic>
        <p:nvPicPr>
          <p:cNvPr id="1026" name="Picture 2" descr="C:\Users\User\Desktop\unknown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3960440" cy="445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7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0"/>
            <a:ext cx="9143999" cy="685799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 descr="C:\Users\User\Desktop\unknown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6" y="2487012"/>
            <a:ext cx="4896544" cy="382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90" y="2924944"/>
            <a:ext cx="375036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5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Окна программы </a:t>
            </a:r>
            <a:endParaRPr lang="ru-RU" sz="3600" dirty="0"/>
          </a:p>
        </p:txBody>
      </p:sp>
      <p:pic>
        <p:nvPicPr>
          <p:cNvPr id="3074" name="Picture 2" descr="C:\Users\User\Downloads\unknown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636912"/>
            <a:ext cx="28860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unknown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636912"/>
            <a:ext cx="2667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Desktop\unknown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36912"/>
            <a:ext cx="2867025" cy="281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49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6287844"/>
          </a:xfrm>
        </p:spPr>
        <p:txBody>
          <a:bodyPr/>
          <a:lstStyle/>
          <a:p>
            <a:r>
              <a:rPr lang="ru-RU" sz="3600" dirty="0" smtClean="0"/>
              <a:t>Спасибо за внимание !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5877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128</TotalTime>
  <Words>90</Words>
  <Application>Microsoft Office PowerPoint</Application>
  <PresentationFormat>Экран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Твердый переплет</vt:lpstr>
      <vt:lpstr>Курсовой проект  По МДК.01.02 «Прикладное программирование» Тема: «Дек»</vt:lpstr>
      <vt:lpstr>Что такое Дек ?</vt:lpstr>
      <vt:lpstr>Диаграмма дека</vt:lpstr>
      <vt:lpstr>Инструменты </vt:lpstr>
      <vt:lpstr>Реализация программы</vt:lpstr>
      <vt:lpstr>Презентация PowerPoint</vt:lpstr>
      <vt:lpstr>Окна программы </vt:lpstr>
      <vt:lpstr>Спасибо за внимание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МДК.01.02 «Прикладное программирование» Тема: «Дек»</dc:title>
  <dc:creator>Даниил</dc:creator>
  <cp:lastModifiedBy>Пользователь Windows</cp:lastModifiedBy>
  <cp:revision>5</cp:revision>
  <dcterms:created xsi:type="dcterms:W3CDTF">2020-06-27T00:17:21Z</dcterms:created>
  <dcterms:modified xsi:type="dcterms:W3CDTF">2020-06-27T02:36:31Z</dcterms:modified>
</cp:coreProperties>
</file>