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a17d9e4d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a17d9e4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пись">
  <p:cSld name="Заголовок и подпись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 с подписью">
  <p:cSld name="Цитата с подписью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очка имени">
  <p:cSld name="Карточка имени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 карточки имени">
  <p:cSld name="Цитата карточки имени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Истина или ложь">
  <p:cSld name="Истина или лож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2483637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b="1" lang="ru-RU" sz="3200"/>
              <a:t>КУРСОВОЙ ПРОЕКТ</a:t>
            </a:r>
            <a:br>
              <a:rPr lang="ru-RU" sz="3200"/>
            </a:br>
            <a:r>
              <a:rPr lang="ru-RU" sz="3200"/>
              <a:t>По МДК.01.02 «Прикладное программирование»</a:t>
            </a:r>
            <a:br>
              <a:rPr lang="ru-RU" sz="3200"/>
            </a:br>
            <a:r>
              <a:rPr lang="ru-RU" sz="3200"/>
              <a:t>Тема: </a:t>
            </a:r>
            <a:r>
              <a:rPr b="1" lang="ru-RU" sz="3200"/>
              <a:t>«Разработка а</a:t>
            </a:r>
            <a:r>
              <a:rPr b="1" lang="ru-RU" sz="3200"/>
              <a:t>бстрактного</a:t>
            </a:r>
            <a:r>
              <a:rPr b="1" lang="ru-RU" sz="3200"/>
              <a:t> типа данных «Множество»»</a:t>
            </a:r>
            <a:br>
              <a:rPr lang="ru-RU" sz="3200"/>
            </a:br>
            <a:endParaRPr sz="3200"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608667" y="495507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8"/>
              <a:buNone/>
            </a:pPr>
            <a:r>
              <a:rPr b="1" lang="ru-RU" sz="2035"/>
              <a:t>Выполнил студент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28"/>
              <a:buNone/>
            </a:pPr>
            <a:r>
              <a:rPr b="1" lang="ru-RU" sz="2035"/>
              <a:t>группы П2-17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b="1" lang="ru-RU" sz="2035"/>
              <a:t>Соколов Ярослав</a:t>
            </a:r>
            <a:endParaRPr sz="166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3268135" y="0"/>
            <a:ext cx="8596668" cy="8957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ru-RU"/>
              <a:t>Инструменты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77325" y="1412243"/>
            <a:ext cx="85968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AutoNum type="arabicPeriod"/>
            </a:pPr>
            <a:r>
              <a:rPr lang="ru-RU" sz="2800"/>
              <a:t>Язык программирования – C++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AutoNum type="arabicPeriod"/>
            </a:pPr>
            <a:r>
              <a:rPr lang="ru-RU" sz="2800"/>
              <a:t>С</a:t>
            </a:r>
            <a:r>
              <a:rPr lang="ru-RU" sz="2800"/>
              <a:t>р</a:t>
            </a:r>
            <a:r>
              <a:rPr lang="ru-RU" sz="2800"/>
              <a:t>еда разработки - Dev C++</a:t>
            </a:r>
            <a:endParaRPr sz="2800"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612" y="3106000"/>
            <a:ext cx="4880225" cy="35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3110763" y="2423750"/>
            <a:ext cx="3911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Таблица сравнения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873538" y="334625"/>
            <a:ext cx="65019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ru-RU"/>
              <a:t>Таблица сравнения сред разработки</a:t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450" y="1827600"/>
            <a:ext cx="6036074" cy="43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2435015" y="213360"/>
            <a:ext cx="8596668" cy="656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 sz="3600"/>
              <a:t>Диаграмма прецедентов</a:t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000" y="1309912"/>
            <a:ext cx="7303100" cy="42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2241974" y="182880"/>
            <a:ext cx="859666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Проектирование сценария</a:t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850" y="848600"/>
            <a:ext cx="6858001" cy="58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2973495" y="304800"/>
            <a:ext cx="8596668" cy="676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 sz="3600"/>
              <a:t>Диаграмма классов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50" y="1275775"/>
            <a:ext cx="5034350" cy="52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997650" y="237000"/>
            <a:ext cx="64446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Пример </a:t>
            </a:r>
            <a:r>
              <a:rPr lang="ru-RU"/>
              <a:t>работы программы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75" y="1070275"/>
            <a:ext cx="5603126" cy="53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/>
        </p:nvSpPr>
        <p:spPr>
          <a:xfrm>
            <a:off x="2888341" y="3075052"/>
            <a:ext cx="5599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Спасибо за внимание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Аспект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