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93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7407D-52AD-4D7C-ABFF-1AD207E9FBBD}" type="datetimeFigureOut">
              <a:rPr lang="ru-RU" smtClean="0"/>
              <a:t>27.06.2020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20F2A-3228-42AE-9B7F-2E2178817D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274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7407D-52AD-4D7C-ABFF-1AD207E9FBBD}" type="datetimeFigureOut">
              <a:rPr lang="ru-RU" smtClean="0"/>
              <a:t>27.06.2020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20F2A-3228-42AE-9B7F-2E2178817D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3623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7407D-52AD-4D7C-ABFF-1AD207E9FBBD}" type="datetimeFigureOut">
              <a:rPr lang="ru-RU" smtClean="0"/>
              <a:t>27.06.2020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20F2A-3228-42AE-9B7F-2E2178817D6E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129120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7407D-52AD-4D7C-ABFF-1AD207E9FBBD}" type="datetimeFigureOut">
              <a:rPr lang="ru-RU" smtClean="0"/>
              <a:t>27.06.2020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20F2A-3228-42AE-9B7F-2E2178817D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19558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7407D-52AD-4D7C-ABFF-1AD207E9FBBD}" type="datetimeFigureOut">
              <a:rPr lang="ru-RU" smtClean="0"/>
              <a:t>27.06.2020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20F2A-3228-42AE-9B7F-2E2178817D6E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88551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7407D-52AD-4D7C-ABFF-1AD207E9FBBD}" type="datetimeFigureOut">
              <a:rPr lang="ru-RU" smtClean="0"/>
              <a:t>27.06.2020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20F2A-3228-42AE-9B7F-2E2178817D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76200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7407D-52AD-4D7C-ABFF-1AD207E9FBBD}" type="datetimeFigureOut">
              <a:rPr lang="ru-RU" smtClean="0"/>
              <a:t>27.06.2020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20F2A-3228-42AE-9B7F-2E2178817D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84143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7407D-52AD-4D7C-ABFF-1AD207E9FBBD}" type="datetimeFigureOut">
              <a:rPr lang="ru-RU" smtClean="0"/>
              <a:t>27.06.2020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20F2A-3228-42AE-9B7F-2E2178817D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074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7407D-52AD-4D7C-ABFF-1AD207E9FBBD}" type="datetimeFigureOut">
              <a:rPr lang="ru-RU" smtClean="0"/>
              <a:t>27.06.2020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20F2A-3228-42AE-9B7F-2E2178817D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9421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7407D-52AD-4D7C-ABFF-1AD207E9FBBD}" type="datetimeFigureOut">
              <a:rPr lang="ru-RU" smtClean="0"/>
              <a:t>27.06.2020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20F2A-3228-42AE-9B7F-2E2178817D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618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7407D-52AD-4D7C-ABFF-1AD207E9FBBD}" type="datetimeFigureOut">
              <a:rPr lang="ru-RU" smtClean="0"/>
              <a:t>27.06.2020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20F2A-3228-42AE-9B7F-2E2178817D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119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7407D-52AD-4D7C-ABFF-1AD207E9FBBD}" type="datetimeFigureOut">
              <a:rPr lang="ru-RU" smtClean="0"/>
              <a:t>27.06.2020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20F2A-3228-42AE-9B7F-2E2178817D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954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7407D-52AD-4D7C-ABFF-1AD207E9FBBD}" type="datetimeFigureOut">
              <a:rPr lang="ru-RU" smtClean="0"/>
              <a:t>27.06.2020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20F2A-3228-42AE-9B7F-2E2178817D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7739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7407D-52AD-4D7C-ABFF-1AD207E9FBBD}" type="datetimeFigureOut">
              <a:rPr lang="ru-RU" smtClean="0"/>
              <a:t>27.06.2020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20F2A-3228-42AE-9B7F-2E2178817D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7507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7407D-52AD-4D7C-ABFF-1AD207E9FBBD}" type="datetimeFigureOut">
              <a:rPr lang="ru-RU" smtClean="0"/>
              <a:t>27.06.2020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20F2A-3228-42AE-9B7F-2E2178817D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0209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7407D-52AD-4D7C-ABFF-1AD207E9FBBD}" type="datetimeFigureOut">
              <a:rPr lang="ru-RU" smtClean="0"/>
              <a:t>27.06.2020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20F2A-3228-42AE-9B7F-2E2178817D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716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7407D-52AD-4D7C-ABFF-1AD207E9FBBD}" type="datetimeFigureOut">
              <a:rPr lang="ru-RU" smtClean="0"/>
              <a:t>27.06.2020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7C20F2A-3228-42AE-9B7F-2E2178817D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4986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89737" y="221674"/>
            <a:ext cx="7930112" cy="2734654"/>
          </a:xfrm>
        </p:spPr>
        <p:txBody>
          <a:bodyPr>
            <a:normAutofit fontScale="90000"/>
          </a:bodyPr>
          <a:lstStyle/>
          <a:p>
            <a:pPr algn="l"/>
            <a:r>
              <a:rPr lang="ru-RU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КУРСОВОЙ ПРОЕКТ </a:t>
            </a:r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 МДК.01.02 </a:t>
            </a:r>
            <a:r>
              <a:rPr lang="ru-RU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ru-RU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рикладное </a:t>
            </a:r>
            <a:r>
              <a:rPr lang="ru-RU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программирование</a:t>
            </a:r>
            <a:r>
              <a:rPr lang="ru-RU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</a:t>
            </a:r>
            <a:r>
              <a:rPr lang="ru-RU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ема</a:t>
            </a:r>
            <a:r>
              <a:rPr 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</a:t>
            </a:r>
            <a:r>
              <a:rPr lang="ru-RU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азработка абстрактного типа данных</a:t>
            </a:r>
            <a:r>
              <a:rPr lang="ru-R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трока</a:t>
            </a:r>
            <a:r>
              <a:rPr 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ru-RU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671849" y="4120957"/>
            <a:ext cx="6400800" cy="1947333"/>
          </a:xfrm>
        </p:spPr>
        <p:txBody>
          <a:bodyPr>
            <a:normAutofit/>
          </a:bodyPr>
          <a:lstStyle/>
          <a:p>
            <a:pPr algn="r"/>
            <a:r>
              <a:rPr lang="ru-RU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 студент</a:t>
            </a:r>
          </a:p>
          <a:p>
            <a:pPr algn="r"/>
            <a:r>
              <a:rPr lang="ru-RU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Группы П2-17</a:t>
            </a:r>
          </a:p>
          <a:p>
            <a:pPr algn="r"/>
            <a:r>
              <a:rPr lang="ru-RU" sz="28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Швыркин</a:t>
            </a:r>
            <a:r>
              <a:rPr lang="ru-RU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А.П.</a:t>
            </a:r>
            <a:endParaRPr lang="ru-RU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489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61848" y="164714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Инструменты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04103" y="1671780"/>
            <a:ext cx="6901294" cy="21613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Язык программирования – С++</a:t>
            </a:r>
            <a:endParaRPr lang="en-US" sz="3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Интегрированная среда разработки –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CodeBlocks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Studio</a:t>
            </a:r>
            <a:endParaRPr lang="ru-RU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964" y="2917051"/>
            <a:ext cx="2990851" cy="335765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37" y="3833089"/>
            <a:ext cx="4868864" cy="1525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520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04649" y="275550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прецедентов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625" y="1029083"/>
            <a:ext cx="7364412" cy="5121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048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23302" y="1"/>
            <a:ext cx="8534400" cy="651164"/>
          </a:xfrm>
        </p:spPr>
        <p:txBody>
          <a:bodyPr>
            <a:normAutofit/>
          </a:bodyPr>
          <a:lstStyle/>
          <a:p>
            <a:pPr algn="ctr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сценария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527" y="753532"/>
            <a:ext cx="11090108" cy="5771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66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53338" y="-13854"/>
            <a:ext cx="4719061" cy="942110"/>
          </a:xfrm>
        </p:spPr>
        <p:txBody>
          <a:bodyPr>
            <a:normAutofit/>
          </a:bodyPr>
          <a:lstStyle/>
          <a:p>
            <a:r>
              <a:rPr lang="ru-RU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иаграмма классов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339" y="739678"/>
            <a:ext cx="4376161" cy="474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436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54262" y="180110"/>
            <a:ext cx="4642811" cy="858982"/>
          </a:xfrm>
        </p:spPr>
        <p:txBody>
          <a:bodyPr>
            <a:normAutofit/>
          </a:bodyPr>
          <a:lstStyle/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Окно программы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567" y="1039092"/>
            <a:ext cx="9271991" cy="4849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805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1189" y="2923310"/>
            <a:ext cx="8596668" cy="1320800"/>
          </a:xfrm>
        </p:spPr>
        <p:txBody>
          <a:bodyPr/>
          <a:lstStyle/>
          <a:p>
            <a:pPr algn="ctr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5511725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56</TotalTime>
  <Words>33</Words>
  <Application>Microsoft Office PowerPoint</Application>
  <PresentationFormat>Широкоэкранный</PresentationFormat>
  <Paragraphs>12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Times New Roman</vt:lpstr>
      <vt:lpstr>Trebuchet MS</vt:lpstr>
      <vt:lpstr>Wingdings 3</vt:lpstr>
      <vt:lpstr>Аспект</vt:lpstr>
      <vt:lpstr>КУРСОВОЙ ПРОЕКТ  По МДК.01.02 «Прикладное программирование» Тема: «Разработка абстрактного типа данных “строка”»</vt:lpstr>
      <vt:lpstr>Инструменты</vt:lpstr>
      <vt:lpstr>Диаграмма прецедентов</vt:lpstr>
      <vt:lpstr>Проектирование сценария</vt:lpstr>
      <vt:lpstr>Диаграмма классов</vt:lpstr>
      <vt:lpstr>Окно программы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 По МДК.01.02 «Прикладное программирование» Тема: «Разработка абстрактного типа данных “строка”»</dc:title>
  <dc:creator>shvyrkin.anatoliy.pavlovich941@gmail.com</dc:creator>
  <cp:lastModifiedBy>shvyrkin.anatoliy.pavlovich941@gmail.com</cp:lastModifiedBy>
  <cp:revision>4</cp:revision>
  <dcterms:created xsi:type="dcterms:W3CDTF">2020-06-27T09:08:06Z</dcterms:created>
  <dcterms:modified xsi:type="dcterms:W3CDTF">2020-06-27T10:04:23Z</dcterms:modified>
</cp:coreProperties>
</file>