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675-824E-4A65-918F-085A775F180F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F9F-1AA2-4D03-8365-6BA791C17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12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675-824E-4A65-918F-085A775F180F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F9F-1AA2-4D03-8365-6BA791C17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391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675-824E-4A65-918F-085A775F180F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F9F-1AA2-4D03-8365-6BA791C17E00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570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675-824E-4A65-918F-085A775F180F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F9F-1AA2-4D03-8365-6BA791C17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510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675-824E-4A65-918F-085A775F180F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F9F-1AA2-4D03-8365-6BA791C17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20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675-824E-4A65-918F-085A775F180F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F9F-1AA2-4D03-8365-6BA791C17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785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675-824E-4A65-918F-085A775F180F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F9F-1AA2-4D03-8365-6BA791C17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039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675-824E-4A65-918F-085A775F180F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F9F-1AA2-4D03-8365-6BA791C17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2536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675-824E-4A65-918F-085A775F180F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F9F-1AA2-4D03-8365-6BA791C17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94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675-824E-4A65-918F-085A775F180F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F9F-1AA2-4D03-8365-6BA791C17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35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9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675-824E-4A65-918F-085A775F180F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F9F-1AA2-4D03-8365-6BA791C17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622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675-824E-4A65-918F-085A775F180F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F9F-1AA2-4D03-8365-6BA791C17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07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675-824E-4A65-918F-085A775F180F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F9F-1AA2-4D03-8365-6BA791C17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56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675-824E-4A65-918F-085A775F180F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F9F-1AA2-4D03-8365-6BA791C17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24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675-824E-4A65-918F-085A775F180F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F9F-1AA2-4D03-8365-6BA791C17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10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29C675-824E-4A65-918F-085A775F180F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EF09F9F-1AA2-4D03-8365-6BA791C17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18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  <p:sldLayoutId id="2147483852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1012" y="704193"/>
            <a:ext cx="8689976" cy="3641833"/>
          </a:xfrm>
        </p:spPr>
        <p:txBody>
          <a:bodyPr>
            <a:noAutofit/>
          </a:bodyPr>
          <a:lstStyle/>
          <a:p>
            <a:pPr algn="l"/>
            <a:r>
              <a:rPr lang="ru-RU" sz="3600" b="1" dirty="0">
                <a:cs typeface="Apple Chancery" panose="03020702040506060504" pitchFamily="66" charset="-79"/>
              </a:rPr>
              <a:t>КУРСОВОЙ ПРОЕКТ</a:t>
            </a:r>
            <a:r>
              <a:rPr lang="ru-RU" sz="3600" dirty="0">
                <a:cs typeface="Apple Chancery" panose="03020702040506060504" pitchFamily="66" charset="-79"/>
              </a:rPr>
              <a:t/>
            </a:r>
            <a:br>
              <a:rPr lang="ru-RU" sz="3600" dirty="0">
                <a:cs typeface="Apple Chancery" panose="03020702040506060504" pitchFamily="66" charset="-79"/>
              </a:rPr>
            </a:br>
            <a:r>
              <a:rPr lang="ru-RU" sz="3600" dirty="0">
                <a:cs typeface="Apple Chancery" panose="03020702040506060504" pitchFamily="66" charset="-79"/>
              </a:rPr>
              <a:t>По МДК.01.02 «Прикладное программирование»</a:t>
            </a:r>
            <a:r>
              <a:rPr lang="en-US" sz="3600" dirty="0">
                <a:cs typeface="Apple Chancery" panose="03020702040506060504" pitchFamily="66" charset="-79"/>
              </a:rPr>
              <a:t/>
            </a:r>
            <a:br>
              <a:rPr lang="en-US" sz="3600" dirty="0">
                <a:cs typeface="Apple Chancery" panose="03020702040506060504" pitchFamily="66" charset="-79"/>
              </a:rPr>
            </a:br>
            <a:r>
              <a:rPr lang="ru-RU" sz="3600" dirty="0">
                <a:cs typeface="Apple Chancery" panose="03020702040506060504" pitchFamily="66" charset="-79"/>
              </a:rPr>
              <a:t>Тема</a:t>
            </a:r>
            <a:r>
              <a:rPr lang="en-US" sz="3600" dirty="0">
                <a:cs typeface="Apple Chancery" panose="03020702040506060504" pitchFamily="66" charset="-79"/>
              </a:rPr>
              <a:t>: </a:t>
            </a:r>
            <a:r>
              <a:rPr lang="en-US" sz="3600" b="1" dirty="0" smtClean="0"/>
              <a:t>“</a:t>
            </a:r>
            <a:r>
              <a:rPr lang="ru-RU" sz="3600" b="1" dirty="0" smtClean="0"/>
              <a:t>Разработка </a:t>
            </a:r>
            <a:r>
              <a:rPr lang="ru-RU" sz="3600" b="1" dirty="0"/>
              <a:t>компьютерной игры-</a:t>
            </a:r>
            <a:r>
              <a:rPr lang="ru-RU" sz="3600" b="1" dirty="0" err="1"/>
              <a:t>платформера</a:t>
            </a:r>
            <a:r>
              <a:rPr lang="ru-RU" sz="3600" b="1" dirty="0"/>
              <a:t> типа “Марио” на </a:t>
            </a:r>
            <a:r>
              <a:rPr lang="en-US" sz="3600" b="1" dirty="0"/>
              <a:t>C</a:t>
            </a:r>
            <a:r>
              <a:rPr lang="ru-RU" sz="3600" b="1" dirty="0" smtClean="0"/>
              <a:t>++</a:t>
            </a:r>
            <a:r>
              <a:rPr lang="en-US" sz="3600" b="1" dirty="0" smtClean="0"/>
              <a:t>”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51012" y="4653454"/>
            <a:ext cx="8689976" cy="1663263"/>
          </a:xfrm>
        </p:spPr>
        <p:txBody>
          <a:bodyPr>
            <a:noAutofit/>
          </a:bodyPr>
          <a:lstStyle/>
          <a:p>
            <a:pPr algn="r"/>
            <a:r>
              <a:rPr lang="ru-RU" sz="2400" dirty="0">
                <a:solidFill>
                  <a:schemeClr val="tx1"/>
                </a:solidFill>
              </a:rPr>
              <a:t>Выполнил студент</a:t>
            </a:r>
          </a:p>
          <a:p>
            <a:pPr algn="r"/>
            <a:r>
              <a:rPr lang="ru-RU" sz="2400" dirty="0">
                <a:solidFill>
                  <a:schemeClr val="tx1"/>
                </a:solidFill>
              </a:rPr>
              <a:t>Группы П2-17</a:t>
            </a:r>
          </a:p>
          <a:p>
            <a:pPr algn="r"/>
            <a:r>
              <a:rPr lang="ru-RU" sz="2400" dirty="0">
                <a:solidFill>
                  <a:schemeClr val="tx1"/>
                </a:solidFill>
              </a:rPr>
              <a:t>Р</a:t>
            </a:r>
            <a:r>
              <a:rPr lang="ru-RU" sz="2400" dirty="0" smtClean="0">
                <a:solidFill>
                  <a:schemeClr val="tx1"/>
                </a:solidFill>
              </a:rPr>
              <a:t>астопчин А.Р</a:t>
            </a:r>
            <a:r>
              <a:rPr lang="ru-RU" sz="2400" dirty="0" smtClean="0"/>
              <a:t>.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8441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cap="none" dirty="0" smtClean="0"/>
              <a:t>Инструменты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75" y="2237139"/>
            <a:ext cx="9074558" cy="17577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ru-RU" sz="2800" cap="none" dirty="0" smtClean="0"/>
              <a:t>Язык программирования С++</a:t>
            </a:r>
            <a:r>
              <a:rPr lang="en-US" sz="2800" cap="none" dirty="0" smtClean="0"/>
              <a:t>.</a:t>
            </a:r>
          </a:p>
          <a:p>
            <a:pPr marL="342900" indent="-342900">
              <a:buAutoNum type="arabicPeriod"/>
            </a:pPr>
            <a:r>
              <a:rPr lang="ru-RU" sz="2800" cap="none" dirty="0" smtClean="0"/>
              <a:t>Библиотека </a:t>
            </a:r>
            <a:r>
              <a:rPr lang="en-US" sz="2800" cap="none" dirty="0" smtClean="0"/>
              <a:t>SFML.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C++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5" y="3994887"/>
            <a:ext cx="2058235" cy="231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Свободное ПО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759" y="4017333"/>
            <a:ext cx="2358188" cy="229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82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8882" y="830664"/>
            <a:ext cx="10364452" cy="3424107"/>
          </a:xfrm>
        </p:spPr>
        <p:txBody>
          <a:bodyPr/>
          <a:lstStyle/>
          <a:p>
            <a:pPr marL="0" indent="0">
              <a:buNone/>
            </a:pPr>
            <a:r>
              <a:rPr lang="en-US" sz="2800" cap="none" dirty="0" smtClean="0"/>
              <a:t>3. </a:t>
            </a:r>
            <a:r>
              <a:rPr lang="ru-RU" sz="2800" cap="none" dirty="0" smtClean="0"/>
              <a:t>Среда разработки – </a:t>
            </a:r>
            <a:r>
              <a:rPr lang="en-US" sz="2800" cap="none" dirty="0" smtClean="0"/>
              <a:t>Microsoft Visual Studio 2017</a:t>
            </a:r>
          </a:p>
          <a:p>
            <a:endParaRPr lang="ru-RU" dirty="0"/>
          </a:p>
        </p:txBody>
      </p:sp>
      <p:pic>
        <p:nvPicPr>
          <p:cNvPr id="2050" name="Picture 2" descr="Microsoft опубликовала дорожную карту для Visual Studio 2017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608" y="2216420"/>
            <a:ext cx="723900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2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6428" y="231227"/>
            <a:ext cx="10364451" cy="963963"/>
          </a:xfrm>
        </p:spPr>
        <p:txBody>
          <a:bodyPr/>
          <a:lstStyle/>
          <a:p>
            <a:pPr algn="l"/>
            <a:r>
              <a:rPr lang="ru-RU" cap="none" dirty="0" smtClean="0"/>
              <a:t>Диаграмма прецедентов</a:t>
            </a:r>
            <a:endParaRPr lang="ru-RU" cap="none" dirty="0"/>
          </a:p>
        </p:txBody>
      </p:sp>
      <p:pic>
        <p:nvPicPr>
          <p:cNvPr id="4" name="Объект 3" descr="C:\Users\andre\OneDrive\Рабочий стол\UseCaseDiagram1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28" y="1195190"/>
            <a:ext cx="10636468" cy="51530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799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cap="none" dirty="0" smtClean="0"/>
              <a:t>Проектирование сценария</a:t>
            </a:r>
            <a:endParaRPr lang="ru-RU" cap="none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214694"/>
            <a:ext cx="10721178" cy="367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0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cap="none" dirty="0" smtClean="0"/>
              <a:t>Диаграмма классов</a:t>
            </a:r>
            <a:endParaRPr lang="ru-RU" cap="none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26" y="2214694"/>
            <a:ext cx="8787273" cy="443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6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913775" y="926526"/>
            <a:ext cx="10364451" cy="1596177"/>
          </a:xfrm>
        </p:spPr>
        <p:txBody>
          <a:bodyPr/>
          <a:lstStyle/>
          <a:p>
            <a:pPr algn="l"/>
            <a:r>
              <a:rPr lang="ru-RU" cap="none" dirty="0" smtClean="0"/>
              <a:t>Пункты меню</a:t>
            </a:r>
            <a:endParaRPr lang="ru-RU" cap="none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1810" t="1499" r="1972" b="2609"/>
          <a:stretch/>
        </p:blipFill>
        <p:spPr>
          <a:xfrm>
            <a:off x="913775" y="2935121"/>
            <a:ext cx="3975100" cy="29940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664" t="1580" r="3734" b="1646"/>
          <a:stretch/>
        </p:blipFill>
        <p:spPr>
          <a:xfrm>
            <a:off x="6189045" y="2935121"/>
            <a:ext cx="3965608" cy="299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9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cap="none" dirty="0" smtClean="0"/>
              <a:t>Картинки из игры</a:t>
            </a:r>
            <a:endParaRPr lang="ru-RU" cap="none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75" y="2214694"/>
            <a:ext cx="5836767" cy="3424237"/>
          </a:xfrm>
          <a:prstGeom prst="rect">
            <a:avLst/>
          </a:prstGeom>
        </p:spPr>
      </p:pic>
      <p:pic>
        <p:nvPicPr>
          <p:cNvPr id="3076" name="Picture 4" descr="Марио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320" y="2543951"/>
            <a:ext cx="3761906" cy="276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96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105</TotalTime>
  <Words>38</Words>
  <Application>Microsoft Office PowerPoint</Application>
  <PresentationFormat>Широкоэкранный</PresentationFormat>
  <Paragraphs>13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Apple Chancery</vt:lpstr>
      <vt:lpstr>Arial</vt:lpstr>
      <vt:lpstr>Tw Cen MT</vt:lpstr>
      <vt:lpstr>Капля</vt:lpstr>
      <vt:lpstr>КУРСОВОЙ ПРОЕКТ По МДК.01.02 «Прикладное программирование» Тема: “Разработка компьютерной игры-платформера типа “Марио” на C++”</vt:lpstr>
      <vt:lpstr>Инструменты</vt:lpstr>
      <vt:lpstr>Презентация PowerPoint</vt:lpstr>
      <vt:lpstr>Диаграмма прецедентов</vt:lpstr>
      <vt:lpstr>Проектирование сценария</vt:lpstr>
      <vt:lpstr>Диаграмма классов</vt:lpstr>
      <vt:lpstr>Пункты меню</vt:lpstr>
      <vt:lpstr>Картинки из игры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Растопчин</dc:creator>
  <cp:lastModifiedBy>Андрей Растопчин</cp:lastModifiedBy>
  <cp:revision>9</cp:revision>
  <dcterms:created xsi:type="dcterms:W3CDTF">2020-06-25T13:22:57Z</dcterms:created>
  <dcterms:modified xsi:type="dcterms:W3CDTF">2020-06-25T15:08:29Z</dcterms:modified>
</cp:coreProperties>
</file>