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83637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b="1" lang="ru-RU" sz="3200"/>
              <a:t>КУРСОВОЙ ПРОЕКТ</a:t>
            </a:r>
            <a:br>
              <a:rPr lang="ru-RU" sz="3200"/>
            </a:br>
            <a:r>
              <a:rPr lang="ru-RU" sz="3200"/>
              <a:t>По МДК.01.02 «Прикладное программирование»</a:t>
            </a:r>
            <a:br>
              <a:rPr lang="ru-RU" sz="3200"/>
            </a:br>
            <a:r>
              <a:rPr lang="ru-RU" sz="3200"/>
              <a:t>Тема: </a:t>
            </a:r>
            <a:r>
              <a:rPr b="1" lang="ru-RU" sz="3200"/>
              <a:t>«Разработка приложения «Шифровальщик»»</a:t>
            </a:r>
            <a:br>
              <a:rPr lang="ru-RU" sz="3200"/>
            </a:br>
            <a:endParaRPr sz="3200"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608667" y="495507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rPr b="1" lang="ru-RU" sz="2035"/>
              <a:t>Выполнил студент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b="1" lang="ru-RU" sz="2035"/>
              <a:t>группы П2-17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b="1" lang="ru-RU" sz="2035"/>
              <a:t>Лоборев М.В.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268135" y="0"/>
            <a:ext cx="8596668" cy="8957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ru-RU"/>
              <a:t>Инструменты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5" y="1412240"/>
            <a:ext cx="8596668" cy="397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/>
              <a:t>Язык программирования – C++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/>
              <a:t>Среда разработки - Microsoft Visual Studio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2435015" y="213360"/>
            <a:ext cx="8596668" cy="656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Диаграмма прецедентов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125" y="2052638"/>
            <a:ext cx="5943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2241974" y="182880"/>
            <a:ext cx="859666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Проектирование сценария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475" y="1398661"/>
            <a:ext cx="6225699" cy="40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973495" y="304800"/>
            <a:ext cx="8596668" cy="676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Диаграмма классов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775" y="2798376"/>
            <a:ext cx="2057175" cy="12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2432982" y="97536"/>
            <a:ext cx="8596668" cy="78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Блок-схема главного модуля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73" y="886974"/>
            <a:ext cx="6019349" cy="5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530262" y="91440"/>
            <a:ext cx="8596668" cy="877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Окна программы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75" y="893747"/>
            <a:ext cx="4237075" cy="26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500" y="2361750"/>
            <a:ext cx="4483425" cy="27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0650" y="3707410"/>
            <a:ext cx="4367399" cy="26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2871216" y="3255264"/>
            <a:ext cx="55996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Спасибо за внимание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