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336704"/>
          </a:xfrm>
        </p:spPr>
        <p:txBody>
          <a:bodyPr/>
          <a:lstStyle/>
          <a:p>
            <a:pPr algn="l"/>
            <a:endParaRPr lang="ru-RU" sz="3200" dirty="0" smtClean="0"/>
          </a:p>
          <a:p>
            <a:pPr algn="l"/>
            <a:r>
              <a:rPr lang="ru-RU" sz="3600" dirty="0" smtClean="0"/>
              <a:t>Курсовой проект </a:t>
            </a:r>
          </a:p>
          <a:p>
            <a:pPr algn="l"/>
            <a:r>
              <a:rPr lang="ru-RU" dirty="0" smtClean="0"/>
              <a:t>По МДК.01.02 «Прикладное</a:t>
            </a:r>
          </a:p>
          <a:p>
            <a:pPr algn="l"/>
            <a:r>
              <a:rPr lang="ru-RU" dirty="0" smtClean="0"/>
              <a:t> программирование»</a:t>
            </a:r>
          </a:p>
          <a:p>
            <a:pPr algn="l"/>
            <a:r>
              <a:rPr lang="ru-RU" dirty="0" smtClean="0"/>
              <a:t>Тема</a:t>
            </a:r>
            <a:r>
              <a:rPr lang="en-US" dirty="0" smtClean="0"/>
              <a:t>:</a:t>
            </a:r>
            <a:r>
              <a:rPr lang="ru-RU" dirty="0" smtClean="0"/>
              <a:t> «Очередь»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sz="2000" dirty="0" smtClean="0"/>
              <a:t>                             Выполнил студент</a:t>
            </a:r>
          </a:p>
          <a:p>
            <a:pPr algn="r"/>
            <a:r>
              <a:rPr lang="ru-RU" sz="2000" dirty="0"/>
              <a:t>г</a:t>
            </a:r>
            <a:r>
              <a:rPr lang="ru-RU" sz="2000" dirty="0" smtClean="0"/>
              <a:t>руппы П2-17</a:t>
            </a:r>
          </a:p>
          <a:p>
            <a:pPr algn="r"/>
            <a:r>
              <a:rPr lang="ru-RU" sz="2000" dirty="0" smtClean="0"/>
              <a:t>Фомин Д.Р.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23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+mn-lt"/>
              </a:rPr>
              <a:t>Инструменты</a:t>
            </a:r>
            <a:r>
              <a:rPr lang="ru-RU" sz="3600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Язык программирования – </a:t>
            </a:r>
            <a:r>
              <a:rPr lang="en-US" dirty="0" smtClean="0"/>
              <a:t>C++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Среда разработки – </a:t>
            </a:r>
            <a:r>
              <a:rPr lang="en-US" dirty="0" smtClean="0"/>
              <a:t>Code::Blocks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+mn-lt"/>
              </a:rPr>
              <a:t>Визуализация</a:t>
            </a:r>
            <a:r>
              <a:rPr lang="en-US" sz="36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очереди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946138" cy="4141472"/>
          </a:xfrm>
        </p:spPr>
      </p:pic>
    </p:spTree>
    <p:extLst>
      <p:ext uri="{BB962C8B-B14F-4D97-AF65-F5344CB8AC3E}">
        <p14:creationId xmlns:p14="http://schemas.microsoft.com/office/powerpoint/2010/main" val="30605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+mn-lt"/>
              </a:rPr>
              <a:t>Код программы </a:t>
            </a:r>
            <a:endParaRPr lang="ru-RU" sz="36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2"/>
            <a:ext cx="3915916" cy="387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1"/>
            <a:ext cx="388843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9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104456" cy="400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4107185" cy="400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4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В своем </a:t>
            </a:r>
            <a:r>
              <a:rPr lang="ru-RU" dirty="0" smtClean="0"/>
              <a:t>коде </a:t>
            </a:r>
            <a:r>
              <a:rPr lang="ru-RU" dirty="0" smtClean="0"/>
              <a:t>я использовал</a:t>
            </a:r>
            <a:r>
              <a:rPr lang="en-US" dirty="0" smtClean="0"/>
              <a:t>: </a:t>
            </a:r>
            <a:endParaRPr lang="ru-RU" dirty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Классы 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Простые циклы 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Встроенные функции очереди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+mn-lt"/>
              </a:rPr>
              <a:t>Окна программы</a:t>
            </a:r>
            <a:endParaRPr lang="ru-RU" sz="36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15277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24036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446449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1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ctr">
              <a:buNone/>
            </a:pPr>
            <a:endParaRPr lang="ru-RU" sz="3600" dirty="0" smtClean="0"/>
          </a:p>
          <a:p>
            <a:pPr marL="137160" indent="0" algn="ctr">
              <a:buNone/>
            </a:pPr>
            <a:endParaRPr lang="ru-RU" sz="3600" dirty="0"/>
          </a:p>
          <a:p>
            <a:pPr marL="137160" indent="0" algn="ctr">
              <a:buNone/>
            </a:pPr>
            <a:endParaRPr lang="ru-RU" sz="3600" dirty="0" smtClean="0"/>
          </a:p>
          <a:p>
            <a:pPr marL="137160" indent="0" algn="ctr">
              <a:buNone/>
            </a:pPr>
            <a:r>
              <a:rPr lang="ru-RU" sz="3600" dirty="0" smtClean="0"/>
              <a:t>Спасибо за внимание 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679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135</TotalTime>
  <Words>60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Презентация PowerPoint</vt:lpstr>
      <vt:lpstr>Инструменты </vt:lpstr>
      <vt:lpstr>Визуализация очереди</vt:lpstr>
      <vt:lpstr>Код программы </vt:lpstr>
      <vt:lpstr>Презентация PowerPoint</vt:lpstr>
      <vt:lpstr>Презентация PowerPoint</vt:lpstr>
      <vt:lpstr>Окна программы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</dc:creator>
  <cp:lastModifiedBy>Пользователь Windows</cp:lastModifiedBy>
  <cp:revision>7</cp:revision>
  <dcterms:created xsi:type="dcterms:W3CDTF">2020-06-26T19:08:14Z</dcterms:created>
  <dcterms:modified xsi:type="dcterms:W3CDTF">2020-06-27T00:15:37Z</dcterms:modified>
</cp:coreProperties>
</file>