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7d9e4d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17d9e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17d9e4d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17d9e4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17d9e4d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17d9e4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17d9e4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a17d9e4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17d9e4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17d9e4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17d9e4d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17d9e4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17d9e4d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17d9e4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8363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lang="ru-RU" sz="3200"/>
              <a:t>КУРСОВОЙ ПРОЕКТ</a:t>
            </a:r>
            <a:br>
              <a:rPr lang="ru-RU" sz="3200"/>
            </a:br>
            <a:r>
              <a:rPr lang="ru-RU" sz="3200"/>
              <a:t>По МДК.01.02 «Прикладное программирование»</a:t>
            </a:r>
            <a:br>
              <a:rPr lang="ru-RU" sz="3200"/>
            </a:br>
            <a:r>
              <a:rPr lang="ru-RU" sz="3200"/>
              <a:t>Тема: </a:t>
            </a:r>
            <a:r>
              <a:rPr b="1" lang="ru-RU" sz="3200"/>
              <a:t>«Разработка а</a:t>
            </a:r>
            <a:r>
              <a:rPr b="1" lang="ru-RU" sz="3200"/>
              <a:t>бстрактного</a:t>
            </a:r>
            <a:r>
              <a:rPr b="1" lang="ru-RU" sz="3200"/>
              <a:t> типа данных «Множество»»</a:t>
            </a:r>
            <a:br>
              <a:rPr lang="ru-RU" sz="3200"/>
            </a:br>
            <a:endParaRPr sz="32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608667" y="495507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Выполнил студент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группы П2-17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ru-RU" sz="2035"/>
              <a:t>Соколов Ярослав</a:t>
            </a:r>
            <a:endParaRPr sz="16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разности множеств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50" y="2159688"/>
            <a:ext cx="6227550" cy="2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симметричной разности множеств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00" y="2141674"/>
            <a:ext cx="6197258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проверки на равенство множеств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2150773"/>
            <a:ext cx="6262000" cy="255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проверки является ли множество “B‘’ </a:t>
            </a:r>
            <a:r>
              <a:rPr lang="ru-RU"/>
              <a:t>подмножеством</a:t>
            </a:r>
            <a:r>
              <a:rPr lang="ru-RU"/>
              <a:t> “A”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50" y="2141673"/>
            <a:ext cx="6158941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2888341" y="3075052"/>
            <a:ext cx="559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268135" y="0"/>
            <a:ext cx="8596668" cy="8957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Инструменты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25" y="1412243"/>
            <a:ext cx="8596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Язык программирования – C++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С</a:t>
            </a:r>
            <a:r>
              <a:rPr lang="ru-RU" sz="2800"/>
              <a:t>р</a:t>
            </a:r>
            <a:r>
              <a:rPr lang="ru-RU" sz="2800"/>
              <a:t>еда разработки - Dev C++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873538" y="334625"/>
            <a:ext cx="65019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Таблица сравнения сред разработки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450" y="1827600"/>
            <a:ext cx="6036074" cy="4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435015" y="213360"/>
            <a:ext cx="8596668" cy="65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прецедентов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0" y="1309912"/>
            <a:ext cx="7303100" cy="4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241974" y="182880"/>
            <a:ext cx="859666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Проектирование сценария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50" y="848600"/>
            <a:ext cx="6858001" cy="58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973495" y="304800"/>
            <a:ext cx="8596668" cy="676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классов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50" y="1275775"/>
            <a:ext cx="5034350" cy="5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997650" y="237000"/>
            <a:ext cx="6444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Пример </a:t>
            </a:r>
            <a:r>
              <a:rPr lang="ru-RU"/>
              <a:t>работы программы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75" y="1070275"/>
            <a:ext cx="5603126" cy="5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объединения множеств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2141679"/>
            <a:ext cx="6262000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Функция пересечения множеств</a:t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13" y="2141673"/>
            <a:ext cx="6192020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