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4" autoAdjust="0"/>
  </p:normalViewPr>
  <p:slideViewPr>
    <p:cSldViewPr snapToGrid="0">
      <p:cViewPr varScale="1">
        <p:scale>
          <a:sx n="78" d="100"/>
          <a:sy n="78" d="100"/>
        </p:scale>
        <p:origin x="2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49275" units="1/cm"/>
          <inkml:channelProperty channel="Y" name="resolution" value="49.54839" units="1/cm"/>
          <inkml:channelProperty channel="T" name="resolution" value="1" units="1/dev"/>
        </inkml:channelProperties>
      </inkml:inkSource>
      <inkml:timestamp xml:id="ts0" timeString="2022-08-28T13:44:15.84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49275" units="1/cm"/>
          <inkml:channelProperty channel="Y" name="resolution" value="49.54839" units="1/cm"/>
          <inkml:channelProperty channel="T" name="resolution" value="1" units="1/dev"/>
        </inkml:channelProperties>
      </inkml:inkSource>
      <inkml:timestamp xml:id="ts0" timeString="2022-08-28T13:44:16.65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960C4-1BE5-4E4B-A992-75EA2B0C3958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0CF03-DFAB-462A-9591-25548509B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9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2F077-DBEC-6488-E4D0-2DC4B1E6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86637D-4B7C-3966-A42F-047C0CAAA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C1B92-EBD5-2DB4-4199-8E005083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AF58-59F5-4694-85B5-DF6AEBB3A5F4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E20813-F11A-E6D7-2EE3-C99C8DBF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A6EED-21F8-74E9-D5A4-BA22BCBC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00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6AA42-7698-ADB7-05A0-7A6AF7FD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2B67ED-3EA7-BD98-A323-F14C00627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4E539-216E-2A28-1581-01684C2F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0612-493F-47F6-ACA5-F43E31A0AB58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10E00-6750-3B90-BC68-7BACB5C0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5C69A-9824-9EA8-D158-07865801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6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A03D6E-3381-558B-9EC7-7F8DFF1E8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1F5317-6229-D246-4DF0-2F71C9A9D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B7D9-7FB2-8FF4-BFC3-7BCA1BDE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C07E-72B5-4003-8F0B-A629CB6BBD89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72BCB-E131-1F11-0B77-53680B93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C74113-1E12-C746-D7C0-EAB27852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8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2091D-25B2-F2C1-011E-A7A17093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4B0D8-4823-692E-F49F-4C8C6FBB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FC0A2-DFD7-3C2F-6504-68E1CC24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CC8B-B360-401B-8BA5-0693070E0DC9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8111C-CB22-8246-E8C7-50DBAC5A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F8CCFE-4B64-7154-52EC-7A80F0B5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90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DCD10-6941-3D76-A0B9-4B247E1A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194B45-82D4-E6FB-4181-5BE243B8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B85E26-5662-04EC-E37B-090B6A48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8ED-7D68-485D-8672-935BD314C1B0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8989B-1B03-C1B7-BECD-0558A890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8940D-F780-EE7B-FCF9-55F82001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1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AC38-2633-FBA3-8757-C9AA326B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A3A39-9B91-3A58-0029-54125AAFB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D78509-81E7-5384-0A65-6E3EB291A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96FE01-6E78-23A3-3C6A-FDAF771E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D95-7812-40DE-91FF-0D15BD9F5B20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A76A3A-65C8-036A-2C27-8EC15FF0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1B995D-2A2B-ADB9-90EE-DDCF4094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74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90FF6-C10E-39D6-651F-79A3A404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2C16E5-8D80-A793-4238-28896368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42867B-867F-A78B-99C0-F7842865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6EEC6E-F0E0-FA15-AB8F-B0CAFB86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0A81E3-F572-B985-9696-E728FAB08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B7FC34-2D77-00B2-3B01-4F980626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B74-C84C-4045-BC45-CDE912CBDB23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3A7AA7-AC12-AD22-B911-F201173F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1EE79B-B5DB-AE7C-33F0-17AEBF43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CEEE3-993A-C061-C265-5D86E1A3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1FC204-9ADD-4BC9-5AC9-865FBD04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778-CE5A-4171-AC3F-014F285E03DD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486F32-FA06-2C19-D8D8-F8CE4CF0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1D2811-948C-EF92-3846-80B3B450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349B99-2E14-9444-D68C-87C066EA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78CD-B8EE-4427-B48F-EC5F3DF51A1E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CBCA5C-AFE4-1756-0F3A-CA42EE8D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C2A5E-1DE4-EA40-9E8D-6B01C6BF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91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47318-B17B-850B-C654-181D0621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F7B50-91E2-23C3-977C-F9A133B3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FFB1F-7F8A-E3A9-D6A7-75FAD8BB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285E9E-E96D-6AF9-E5A3-546E3B0B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B11F-592E-4FCA-92EB-165ABD95FB2A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B14413-FED4-3B7A-80CA-60879F67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D8237A-BFA1-01B3-4524-DEEA6E50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73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9FF67-AD93-8082-C144-3F3698E3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D84F0A-D82D-AD30-8FA8-11543CC0F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57E8C0-DEB1-77D1-ED97-735D2596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692D8-C19A-8F52-1116-0F27CDAE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5327-3C16-4D64-A1C1-CEA68C168395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D3EE62-739B-B999-E2D7-0B8D4BF6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F64F7A-3ACF-8688-A875-62EA1E55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A022B2-0058-F6C0-4F99-5A7EEAB9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64F0EF-A79F-6DBB-DC07-FFBEA96C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00241-2C0B-6815-7978-3C6CB88EE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A117-5BB9-411C-92AF-6DF7BA3C1797}" type="datetime1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C0A0B-AD86-C929-217B-1C7C2F86F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501EB-DB66-C1DD-089A-03FE3520F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566F-56BE-4F17-B800-FD4D41FF2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6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62914-FD15-BDD3-AC6F-228B5EB22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1519"/>
            <a:ext cx="9144000" cy="1641975"/>
          </a:xfrm>
        </p:spPr>
        <p:txBody>
          <a:bodyPr>
            <a:normAutofit fontScale="90000"/>
          </a:bodyPr>
          <a:lstStyle/>
          <a:p>
            <a:r>
              <a:rPr kumimoji="1" lang="en-US" altLang="ja-JP" sz="11500" dirty="0" err="1">
                <a:latin typeface="Bradley Hand ITC" panose="03070402050302030203" pitchFamily="66" charset="0"/>
              </a:rPr>
              <a:t>gahaku</a:t>
            </a:r>
            <a:endParaRPr kumimoji="1" lang="ja-JP" altLang="en-US" sz="11500" dirty="0">
              <a:latin typeface="Bradley Hand ITC" panose="03070402050302030203" pitchFamily="66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C0EB829-A34D-F2AD-C1F4-1E45F40A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1312682"/>
            <a:ext cx="3571875" cy="63436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376BE7-1FDD-C83A-BB59-E5FD6228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66F-56BE-4F17-B800-FD4D41FF2FB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045329F-62ED-4915-D76D-8DCA92D2FAE3}"/>
              </a:ext>
            </a:extLst>
          </p:cNvPr>
          <p:cNvSpPr/>
          <p:nvPr/>
        </p:nvSpPr>
        <p:spPr>
          <a:xfrm>
            <a:off x="10799805" y="6166022"/>
            <a:ext cx="914400" cy="555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56A87DB-37A8-CE49-82F5-B35428BC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338591"/>
            <a:ext cx="11403874" cy="107219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b="1" dirty="0"/>
              <a:t>目次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8BA3B5-86F4-F1CD-423E-9EC85DF01B26}"/>
              </a:ext>
            </a:extLst>
          </p:cNvPr>
          <p:cNvSpPr/>
          <p:nvPr/>
        </p:nvSpPr>
        <p:spPr>
          <a:xfrm>
            <a:off x="391886" y="1655805"/>
            <a:ext cx="11403874" cy="48636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69363F0-C271-26D8-7F7A-F18E703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589" y="6456125"/>
            <a:ext cx="2743200" cy="365125"/>
          </a:xfrm>
        </p:spPr>
        <p:txBody>
          <a:bodyPr/>
          <a:lstStyle/>
          <a:p>
            <a:fld id="{E421566F-56BE-4F17-B800-FD4D41FF2FBA}" type="slidenum">
              <a:rPr kumimoji="1" lang="ja-JP" altLang="en-US" sz="2000" b="1" smtClean="0">
                <a:solidFill>
                  <a:schemeClr val="accent1"/>
                </a:solidFill>
              </a:rPr>
              <a:t>2</a:t>
            </a:fld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C3A30F-DFCA-703A-B1D5-24601F206CB4}"/>
              </a:ext>
            </a:extLst>
          </p:cNvPr>
          <p:cNvSpPr txBox="1"/>
          <p:nvPr/>
        </p:nvSpPr>
        <p:spPr>
          <a:xfrm>
            <a:off x="527104" y="1995094"/>
            <a:ext cx="111334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１　</a:t>
            </a:r>
            <a:r>
              <a:rPr kumimoji="1" lang="en-US" altLang="ja-JP" sz="2400" b="1" dirty="0" err="1"/>
              <a:t>gahaku</a:t>
            </a:r>
            <a:r>
              <a:rPr kumimoji="1" lang="ja-JP" altLang="en-US" sz="2400" b="1" dirty="0"/>
              <a:t>とは　</a:t>
            </a:r>
            <a:r>
              <a:rPr kumimoji="1" lang="en-US" altLang="ja-JP" sz="2400" b="1" dirty="0"/>
              <a:t>… … … … … … … …</a:t>
            </a:r>
            <a:r>
              <a:rPr kumimoji="1" lang="ja-JP" altLang="en-US" sz="2400" b="1" dirty="0"/>
              <a:t>　２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lang="ja-JP" altLang="en-US" sz="2400" b="1" dirty="0"/>
              <a:t>２</a:t>
            </a:r>
            <a:r>
              <a:rPr kumimoji="1" lang="ja-JP" altLang="en-US" sz="2400" b="1" dirty="0"/>
              <a:t>　下手なイラストの定義 </a:t>
            </a:r>
            <a:r>
              <a:rPr kumimoji="1" lang="en-US" altLang="ja-JP" sz="2400" b="1" dirty="0"/>
              <a:t>… … … … …</a:t>
            </a:r>
            <a:r>
              <a:rPr kumimoji="1" lang="ja-JP" altLang="en-US" sz="2400" b="1" dirty="0"/>
              <a:t>　３</a:t>
            </a:r>
            <a:endParaRPr lang="en-US" altLang="ja-JP" sz="2400" b="1" dirty="0"/>
          </a:p>
          <a:p>
            <a:endParaRPr lang="en-US" altLang="ja-JP" sz="2400" b="1" dirty="0"/>
          </a:p>
          <a:p>
            <a:r>
              <a:rPr lang="ja-JP" altLang="en-US" sz="2400" b="1" dirty="0"/>
              <a:t>３</a:t>
            </a:r>
            <a:r>
              <a:rPr kumimoji="1" lang="ja-JP" altLang="en-US" sz="2400" b="1" dirty="0"/>
              <a:t>　作成にあたって   </a:t>
            </a:r>
            <a:r>
              <a:rPr kumimoji="1" lang="en-US" altLang="ja-JP" sz="2400" b="1" dirty="0"/>
              <a:t>… … … … … … …</a:t>
            </a:r>
            <a:r>
              <a:rPr kumimoji="1" lang="ja-JP" altLang="en-US" sz="2400" b="1" dirty="0"/>
              <a:t>　４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lang="ja-JP" altLang="en-US" sz="2400" b="1" dirty="0"/>
              <a:t>４</a:t>
            </a:r>
            <a:r>
              <a:rPr kumimoji="1" lang="ja-JP" altLang="en-US" sz="2400" b="1" dirty="0"/>
              <a:t>　開発環境　</a:t>
            </a:r>
            <a:r>
              <a:rPr kumimoji="1" lang="en-US" altLang="ja-JP" sz="2400" b="1" dirty="0"/>
              <a:t> … … … … … … … … …</a:t>
            </a:r>
            <a:r>
              <a:rPr kumimoji="1" lang="ja-JP" altLang="en-US" sz="2400" b="1" dirty="0"/>
              <a:t>　５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５　ツールのイメージ    </a:t>
            </a:r>
            <a:r>
              <a:rPr kumimoji="1" lang="en-US" altLang="ja-JP" sz="2400" b="1" dirty="0"/>
              <a:t>… … … … … …</a:t>
            </a:r>
            <a:r>
              <a:rPr kumimoji="1" lang="ja-JP" altLang="en-US" sz="2400" b="1" dirty="0"/>
              <a:t>　６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lang="en-US" altLang="ja-JP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extra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　最終的な目標　  </a:t>
            </a:r>
            <a:r>
              <a:rPr kumimoji="1" lang="en-US" altLang="ja-JP" sz="2400" b="1" dirty="0">
                <a:solidFill>
                  <a:srgbClr val="0070C0"/>
                </a:solidFill>
              </a:rPr>
              <a:t> </a:t>
            </a:r>
            <a:r>
              <a:rPr kumimoji="1" lang="en-US" altLang="ja-JP" sz="2400" b="1" dirty="0"/>
              <a:t>… … … … … …</a:t>
            </a:r>
            <a:r>
              <a:rPr kumimoji="1" lang="ja-JP" altLang="en-US" sz="2400" b="1" dirty="0"/>
              <a:t>　７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72076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56A87DB-37A8-CE49-82F5-B35428BC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338591"/>
            <a:ext cx="11403874" cy="107219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ja-JP" b="1" dirty="0" err="1"/>
              <a:t>g</a:t>
            </a:r>
            <a:r>
              <a:rPr kumimoji="1" lang="en-US" altLang="ja-JP" sz="6000" b="1" dirty="0" err="1"/>
              <a:t>ahaku</a:t>
            </a:r>
            <a:r>
              <a:rPr kumimoji="1" lang="ja-JP" altLang="en-US" sz="6000" b="1" dirty="0"/>
              <a:t>とは　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8BA3B5-86F4-F1CD-423E-9EC85DF01B26}"/>
              </a:ext>
            </a:extLst>
          </p:cNvPr>
          <p:cNvSpPr/>
          <p:nvPr/>
        </p:nvSpPr>
        <p:spPr>
          <a:xfrm>
            <a:off x="391886" y="1655805"/>
            <a:ext cx="11403874" cy="48636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69363F0-C271-26D8-7F7A-F18E703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589" y="6456125"/>
            <a:ext cx="2743200" cy="365125"/>
          </a:xfrm>
        </p:spPr>
        <p:txBody>
          <a:bodyPr/>
          <a:lstStyle/>
          <a:p>
            <a:fld id="{E421566F-56BE-4F17-B800-FD4D41FF2FBA}" type="slidenum">
              <a:rPr kumimoji="1" lang="ja-JP" altLang="en-US" sz="2000" b="1" smtClean="0">
                <a:solidFill>
                  <a:schemeClr val="accent1"/>
                </a:solidFill>
              </a:rPr>
              <a:t>3</a:t>
            </a:fld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DD84FC-BAF6-ED96-11C1-ECD2FF87044B}"/>
              </a:ext>
            </a:extLst>
          </p:cNvPr>
          <p:cNvSpPr txBox="1"/>
          <p:nvPr/>
        </p:nvSpPr>
        <p:spPr>
          <a:xfrm>
            <a:off x="706277" y="2244060"/>
            <a:ext cx="107750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g</a:t>
            </a:r>
            <a:r>
              <a:rPr kumimoji="1" lang="en-US" altLang="ja-JP" sz="2800" dirty="0" err="1"/>
              <a:t>ahaku</a:t>
            </a:r>
            <a:r>
              <a:rPr kumimoji="1" lang="ja-JP" altLang="en-US" sz="2800" dirty="0"/>
              <a:t>とは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3600" dirty="0"/>
              <a:t>「</a:t>
            </a:r>
            <a:r>
              <a:rPr kumimoji="1" lang="ja-JP" altLang="en-US" sz="3600" b="1" dirty="0"/>
              <a:t>イケてる</a:t>
            </a:r>
            <a:r>
              <a:rPr lang="ja-JP" altLang="en-US" sz="3600" b="1" dirty="0"/>
              <a:t>写真を</a:t>
            </a:r>
            <a:r>
              <a:rPr lang="ja-JP" altLang="en-US" sz="3600" b="1" dirty="0">
                <a:solidFill>
                  <a:srgbClr val="FF0000"/>
                </a:solidFill>
              </a:rPr>
              <a:t>下手なイラストへデグらせる</a:t>
            </a:r>
            <a:r>
              <a:rPr kumimoji="1" lang="ja-JP" altLang="en-US" sz="3600" dirty="0"/>
              <a:t>」</a:t>
            </a:r>
            <a:endParaRPr kumimoji="1" lang="en-US" altLang="ja-JP" sz="36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画期的なツールです。</a:t>
            </a:r>
          </a:p>
        </p:txBody>
      </p:sp>
    </p:spTree>
    <p:extLst>
      <p:ext uri="{BB962C8B-B14F-4D97-AF65-F5344CB8AC3E}">
        <p14:creationId xmlns:p14="http://schemas.microsoft.com/office/powerpoint/2010/main" val="133091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56A87DB-37A8-CE49-82F5-B35428BC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338591"/>
            <a:ext cx="11403874" cy="107219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sz="6000" b="1" dirty="0"/>
              <a:t>下手なイラストの定義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8BA3B5-86F4-F1CD-423E-9EC85DF01B26}"/>
              </a:ext>
            </a:extLst>
          </p:cNvPr>
          <p:cNvSpPr/>
          <p:nvPr/>
        </p:nvSpPr>
        <p:spPr>
          <a:xfrm>
            <a:off x="391886" y="1655805"/>
            <a:ext cx="11403874" cy="48636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69363F0-C271-26D8-7F7A-F18E703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589" y="6456125"/>
            <a:ext cx="2743200" cy="365125"/>
          </a:xfrm>
        </p:spPr>
        <p:txBody>
          <a:bodyPr/>
          <a:lstStyle/>
          <a:p>
            <a:fld id="{E421566F-56BE-4F17-B800-FD4D41FF2FBA}" type="slidenum">
              <a:rPr kumimoji="1" lang="ja-JP" altLang="en-US" sz="2000" b="1" smtClean="0">
                <a:solidFill>
                  <a:schemeClr val="accent1"/>
                </a:solidFill>
              </a:rPr>
              <a:t>4</a:t>
            </a:fld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DD84FC-BAF6-ED96-11C1-ECD2FF87044B}"/>
              </a:ext>
            </a:extLst>
          </p:cNvPr>
          <p:cNvSpPr txBox="1"/>
          <p:nvPr/>
        </p:nvSpPr>
        <p:spPr>
          <a:xfrm>
            <a:off x="706277" y="2117575"/>
            <a:ext cx="10775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下手なイラスト（画伯と呼ばれる人達の絵の共通点）</a:t>
            </a:r>
            <a:endParaRPr lang="en-US" altLang="ja-JP" sz="2800" dirty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>
                <a:solidFill>
                  <a:srgbClr val="FF0000"/>
                </a:solidFill>
              </a:rPr>
              <a:t>・立体感が無い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　・パーツのバランスが取れていない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　・線が不安定（歪み、太さ等）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8731D2-B849-9997-7245-65C5433AE176}"/>
              </a:ext>
            </a:extLst>
          </p:cNvPr>
          <p:cNvSpPr txBox="1"/>
          <p:nvPr/>
        </p:nvSpPr>
        <p:spPr>
          <a:xfrm>
            <a:off x="706277" y="4441603"/>
            <a:ext cx="1077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上記の条件を達成したイラストを作成できるツールを目指す</a:t>
            </a:r>
          </a:p>
        </p:txBody>
      </p:sp>
    </p:spTree>
    <p:extLst>
      <p:ext uri="{BB962C8B-B14F-4D97-AF65-F5344CB8AC3E}">
        <p14:creationId xmlns:p14="http://schemas.microsoft.com/office/powerpoint/2010/main" val="7647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56A87DB-37A8-CE49-82F5-B35428BC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338591"/>
            <a:ext cx="11403874" cy="107219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sz="6000" b="1" dirty="0"/>
              <a:t>作成にあたって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8BA3B5-86F4-F1CD-423E-9EC85DF01B26}"/>
              </a:ext>
            </a:extLst>
          </p:cNvPr>
          <p:cNvSpPr/>
          <p:nvPr/>
        </p:nvSpPr>
        <p:spPr>
          <a:xfrm>
            <a:off x="391886" y="1655805"/>
            <a:ext cx="11403874" cy="48636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69363F0-C271-26D8-7F7A-F18E703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589" y="6456125"/>
            <a:ext cx="2743200" cy="365125"/>
          </a:xfrm>
        </p:spPr>
        <p:txBody>
          <a:bodyPr/>
          <a:lstStyle/>
          <a:p>
            <a:fld id="{E421566F-56BE-4F17-B800-FD4D41FF2FBA}" type="slidenum">
              <a:rPr kumimoji="1" lang="ja-JP" altLang="en-US" sz="2000" b="1" smtClean="0">
                <a:solidFill>
                  <a:schemeClr val="accent1"/>
                </a:solidFill>
              </a:rPr>
              <a:t>5</a:t>
            </a:fld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DD84FC-BAF6-ED96-11C1-ECD2FF87044B}"/>
              </a:ext>
            </a:extLst>
          </p:cNvPr>
          <p:cNvSpPr txBox="1"/>
          <p:nvPr/>
        </p:nvSpPr>
        <p:spPr>
          <a:xfrm>
            <a:off x="706277" y="1935142"/>
            <a:ext cx="10775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本ツールの作成は、「</a:t>
            </a:r>
            <a:r>
              <a:rPr kumimoji="1" lang="en-US" altLang="ja-JP" sz="2800" dirty="0"/>
              <a:t>python</a:t>
            </a:r>
            <a:r>
              <a:rPr kumimoji="1" lang="ja-JP" altLang="en-US" sz="2800" dirty="0"/>
              <a:t>」、「画像解析」、「機械学習」</a:t>
            </a:r>
            <a:endParaRPr kumimoji="1" lang="en-US" altLang="ja-JP" sz="2800" dirty="0"/>
          </a:p>
          <a:p>
            <a:r>
              <a:rPr kumimoji="1" lang="ja-JP" altLang="en-US" sz="2800" dirty="0"/>
              <a:t>の学習のために作成します。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CAE997-8292-EC72-4873-C03879288BC6}"/>
              </a:ext>
            </a:extLst>
          </p:cNvPr>
          <p:cNvSpPr txBox="1"/>
          <p:nvPr/>
        </p:nvSpPr>
        <p:spPr>
          <a:xfrm>
            <a:off x="706277" y="3971143"/>
            <a:ext cx="10775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最終的には、</a:t>
            </a:r>
            <a:r>
              <a:rPr kumimoji="1" lang="en-US" altLang="ja-JP" sz="2800" dirty="0"/>
              <a:t>Android</a:t>
            </a:r>
            <a:r>
              <a:rPr kumimoji="1" lang="ja-JP" altLang="en-US" sz="2800" dirty="0"/>
              <a:t>アプリで作成したいと考えていますが、</a:t>
            </a:r>
            <a:endParaRPr kumimoji="1" lang="en-US" altLang="ja-JP" sz="2800" dirty="0"/>
          </a:p>
          <a:p>
            <a:r>
              <a:rPr lang="ja-JP" altLang="en-US" sz="2800" dirty="0"/>
              <a:t>まずは、画像を取り込み、加工するツールを目標とします。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70D183-BA79-C776-2F58-52D54336E728}"/>
              </a:ext>
            </a:extLst>
          </p:cNvPr>
          <p:cNvSpPr txBox="1"/>
          <p:nvPr/>
        </p:nvSpPr>
        <p:spPr>
          <a:xfrm>
            <a:off x="706277" y="3168586"/>
            <a:ext cx="1077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まずは、「人物」を対象に処理を行うツールを目標とします。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CDD68B-6E45-7986-A141-7B76FB967BF7}"/>
              </a:ext>
            </a:extLst>
          </p:cNvPr>
          <p:cNvSpPr txBox="1"/>
          <p:nvPr/>
        </p:nvSpPr>
        <p:spPr>
          <a:xfrm>
            <a:off x="706277" y="5222681"/>
            <a:ext cx="1077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ツール完成後は、</a:t>
            </a:r>
            <a:r>
              <a:rPr kumimoji="1" lang="en-US" altLang="ja-JP" sz="2800" dirty="0"/>
              <a:t>GAE</a:t>
            </a:r>
            <a:r>
              <a:rPr kumimoji="1" lang="ja-JP" altLang="en-US" sz="2800" dirty="0"/>
              <a:t>の無料枠で公開することを目標とします。</a:t>
            </a:r>
          </a:p>
        </p:txBody>
      </p:sp>
    </p:spTree>
    <p:extLst>
      <p:ext uri="{BB962C8B-B14F-4D97-AF65-F5344CB8AC3E}">
        <p14:creationId xmlns:p14="http://schemas.microsoft.com/office/powerpoint/2010/main" val="38162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56A87DB-37A8-CE49-82F5-B35428BC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338591"/>
            <a:ext cx="11403874" cy="107219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sz="6000" b="1" dirty="0"/>
              <a:t>開発環境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8BA3B5-86F4-F1CD-423E-9EC85DF01B26}"/>
              </a:ext>
            </a:extLst>
          </p:cNvPr>
          <p:cNvSpPr/>
          <p:nvPr/>
        </p:nvSpPr>
        <p:spPr>
          <a:xfrm>
            <a:off x="391886" y="1655805"/>
            <a:ext cx="11403874" cy="48636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69363F0-C271-26D8-7F7A-F18E703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589" y="6456125"/>
            <a:ext cx="2743200" cy="365125"/>
          </a:xfrm>
        </p:spPr>
        <p:txBody>
          <a:bodyPr/>
          <a:lstStyle/>
          <a:p>
            <a:fld id="{E421566F-56BE-4F17-B800-FD4D41FF2FBA}" type="slidenum">
              <a:rPr kumimoji="1" lang="ja-JP" altLang="en-US" sz="2000" b="1" smtClean="0">
                <a:solidFill>
                  <a:schemeClr val="accent1"/>
                </a:solidFill>
              </a:rPr>
              <a:t>6</a:t>
            </a:fld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CAE997-8292-EC72-4873-C03879288BC6}"/>
              </a:ext>
            </a:extLst>
          </p:cNvPr>
          <p:cNvSpPr txBox="1"/>
          <p:nvPr/>
        </p:nvSpPr>
        <p:spPr>
          <a:xfrm>
            <a:off x="706276" y="1821068"/>
            <a:ext cx="11089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言語　　　　　　</a:t>
            </a:r>
            <a:r>
              <a:rPr kumimoji="1" lang="en-US" altLang="ja-JP" sz="2800" dirty="0"/>
              <a:t>…</a:t>
            </a:r>
            <a:r>
              <a:rPr kumimoji="1" lang="ja-JP" altLang="en-US" sz="2800" dirty="0"/>
              <a:t>　</a:t>
            </a:r>
            <a:r>
              <a:rPr lang="en-US" altLang="ja-JP" sz="2800" dirty="0"/>
              <a:t>python3.</a:t>
            </a:r>
            <a:r>
              <a:rPr lang="ja-JP" altLang="en-US" sz="2800" dirty="0"/>
              <a:t>９</a:t>
            </a:r>
            <a:endParaRPr lang="en-US" altLang="ja-JP" sz="2800" dirty="0"/>
          </a:p>
          <a:p>
            <a:r>
              <a:rPr lang="ja-JP" altLang="en-US" sz="2800" dirty="0"/>
              <a:t>　　　　　　　　　　→</a:t>
            </a:r>
            <a:r>
              <a:rPr lang="en-US" altLang="ja-JP" sz="2800" dirty="0"/>
              <a:t> 2022/09/01</a:t>
            </a:r>
            <a:r>
              <a:rPr lang="ja-JP" altLang="en-US" sz="2800" dirty="0"/>
              <a:t>現在の最新バージョンは</a:t>
            </a:r>
            <a:endParaRPr lang="en-US" altLang="ja-JP" sz="2800" dirty="0"/>
          </a:p>
          <a:p>
            <a:r>
              <a:rPr lang="ja-JP" altLang="en-US" sz="2800" dirty="0"/>
              <a:t>　　　　　　　　　　　 </a:t>
            </a:r>
            <a:r>
              <a:rPr lang="en-US" altLang="ja-JP" sz="2800" dirty="0"/>
              <a:t>3.10</a:t>
            </a:r>
            <a:r>
              <a:rPr lang="ja-JP" altLang="en-US" sz="2800" dirty="0"/>
              <a:t>であるが、公式を確認したところ、</a:t>
            </a:r>
            <a:endParaRPr lang="en-US" altLang="ja-JP" sz="2800" dirty="0"/>
          </a:p>
          <a:p>
            <a:r>
              <a:rPr lang="ja-JP" altLang="en-US" sz="2800" dirty="0"/>
              <a:t>　　　　　　　　　　　 </a:t>
            </a:r>
            <a:r>
              <a:rPr lang="en-US" altLang="ja-JP" sz="2800" dirty="0"/>
              <a:t>3.10</a:t>
            </a:r>
            <a:r>
              <a:rPr lang="ja-JP" altLang="en-US" sz="2800" dirty="0"/>
              <a:t>は「</a:t>
            </a:r>
            <a:r>
              <a:rPr lang="en-US" altLang="ja-JP" sz="2800" b="0" i="0" dirty="0">
                <a:solidFill>
                  <a:srgbClr val="444444"/>
                </a:solidFill>
                <a:effectLst/>
                <a:latin typeface="SourceSansProRegular"/>
              </a:rPr>
              <a:t>bugfix</a:t>
            </a:r>
            <a:r>
              <a:rPr lang="ja-JP" altLang="en-US" sz="2800" dirty="0"/>
              <a:t>」のステータス。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フレームワーク　</a:t>
            </a:r>
            <a:r>
              <a:rPr lang="en-US" altLang="ja-JP" sz="2800" dirty="0"/>
              <a:t>…</a:t>
            </a:r>
            <a:r>
              <a:rPr lang="ja-JP" altLang="en-US" sz="2800" dirty="0"/>
              <a:t>　</a:t>
            </a:r>
            <a:r>
              <a:rPr lang="en-US" altLang="ja-JP" sz="2800" i="0" dirty="0">
                <a:solidFill>
                  <a:srgbClr val="000000"/>
                </a:solidFill>
                <a:effectLst/>
              </a:rPr>
              <a:t>Django3.2</a:t>
            </a:r>
            <a:r>
              <a:rPr lang="en-US" altLang="ja-JP" sz="2800" dirty="0">
                <a:solidFill>
                  <a:srgbClr val="000000"/>
                </a:solidFill>
              </a:rPr>
              <a:t>LTS</a:t>
            </a:r>
            <a:r>
              <a:rPr lang="ja-JP" altLang="en-US" sz="2800" b="0" i="0" dirty="0">
                <a:solidFill>
                  <a:srgbClr val="000000"/>
                </a:solidFill>
                <a:effectLst/>
              </a:rPr>
              <a:t>（仮）</a:t>
            </a:r>
            <a:endParaRPr lang="en-US" altLang="ja-JP" sz="2800" b="0" i="0" dirty="0">
              <a:solidFill>
                <a:srgbClr val="000000"/>
              </a:solidFill>
              <a:effectLst/>
            </a:endParaRPr>
          </a:p>
          <a:p>
            <a:r>
              <a:rPr lang="ja-JP" altLang="en-US" sz="2800" dirty="0">
                <a:solidFill>
                  <a:srgbClr val="000000"/>
                </a:solidFill>
              </a:rPr>
              <a:t>　　　　　　　　　　→</a:t>
            </a:r>
            <a:r>
              <a:rPr lang="en-US" altLang="ja-JP" sz="2800" dirty="0">
                <a:solidFill>
                  <a:srgbClr val="000000"/>
                </a:solidFill>
              </a:rPr>
              <a:t>GAE</a:t>
            </a:r>
            <a:r>
              <a:rPr lang="ja-JP" altLang="en-US" sz="2800" dirty="0">
                <a:solidFill>
                  <a:srgbClr val="000000"/>
                </a:solidFill>
              </a:rPr>
              <a:t>にデプロイする際に、</a:t>
            </a:r>
            <a:endParaRPr lang="en-US" altLang="ja-JP" sz="2800" dirty="0">
              <a:solidFill>
                <a:srgbClr val="000000"/>
              </a:solidFill>
            </a:endParaRPr>
          </a:p>
          <a:p>
            <a:r>
              <a:rPr lang="ja-JP" altLang="en-US" sz="2800" dirty="0">
                <a:solidFill>
                  <a:srgbClr val="000000"/>
                </a:solidFill>
              </a:rPr>
              <a:t>　　　　　　　　　　　</a:t>
            </a:r>
            <a:r>
              <a:rPr lang="en-US" altLang="ja-JP" sz="2800" b="0" i="0" dirty="0">
                <a:solidFill>
                  <a:srgbClr val="000000"/>
                </a:solidFill>
                <a:effectLst/>
              </a:rPr>
              <a:t> Django</a:t>
            </a:r>
            <a:r>
              <a:rPr lang="ja-JP" altLang="en-US" sz="2800" b="0" i="0" dirty="0">
                <a:solidFill>
                  <a:srgbClr val="000000"/>
                </a:solidFill>
                <a:effectLst/>
              </a:rPr>
              <a:t>を使い、簡易な画面を作成します。</a:t>
            </a:r>
            <a:endParaRPr lang="en-US" altLang="ja-JP" sz="2800" b="0" i="0" dirty="0">
              <a:solidFill>
                <a:srgbClr val="000000"/>
              </a:solidFill>
              <a:effectLst/>
            </a:endParaRPr>
          </a:p>
          <a:p>
            <a:r>
              <a:rPr lang="ja-JP" altLang="en-US" sz="2800" dirty="0">
                <a:solidFill>
                  <a:srgbClr val="000000"/>
                </a:solidFill>
              </a:rPr>
              <a:t>　　　　　　　　　　　（せっかくなので</a:t>
            </a:r>
            <a:r>
              <a:rPr lang="en-US" altLang="ja-JP" sz="2800" b="0" i="0" dirty="0">
                <a:solidFill>
                  <a:srgbClr val="000000"/>
                </a:solidFill>
                <a:effectLst/>
              </a:rPr>
              <a:t>Django</a:t>
            </a:r>
            <a:r>
              <a:rPr lang="ja-JP" altLang="en-US" sz="2800" dirty="0">
                <a:solidFill>
                  <a:srgbClr val="000000"/>
                </a:solidFill>
              </a:rPr>
              <a:t>を使ってみたい</a:t>
            </a:r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0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56A87DB-37A8-CE49-82F5-B35428BC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338591"/>
            <a:ext cx="11403874" cy="10721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ja-JP" b="1" kern="1200" dirty="0">
                <a:solidFill>
                  <a:srgbClr val="000000"/>
                </a:solidFill>
                <a:effectLst/>
                <a:latin typeface="+mj-ea"/>
                <a:cs typeface="+mn-cs"/>
              </a:rPr>
              <a:t>ツールのイメージ</a:t>
            </a:r>
            <a:endParaRPr lang="ja-JP" altLang="en-US" b="1" dirty="0">
              <a:latin typeface="+mj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8BA3B5-86F4-F1CD-423E-9EC85DF01B26}"/>
              </a:ext>
            </a:extLst>
          </p:cNvPr>
          <p:cNvSpPr/>
          <p:nvPr/>
        </p:nvSpPr>
        <p:spPr>
          <a:xfrm>
            <a:off x="391886" y="1655805"/>
            <a:ext cx="11403874" cy="48636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69363F0-C271-26D8-7F7A-F18E703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589" y="6456125"/>
            <a:ext cx="2743200" cy="365125"/>
          </a:xfrm>
        </p:spPr>
        <p:txBody>
          <a:bodyPr/>
          <a:lstStyle/>
          <a:p>
            <a:fld id="{E421566F-56BE-4F17-B800-FD4D41FF2FBA}" type="slidenum">
              <a:rPr kumimoji="1" lang="ja-JP" altLang="en-US" sz="2000" b="1" smtClean="0">
                <a:solidFill>
                  <a:schemeClr val="accent1"/>
                </a:solidFill>
              </a:rPr>
              <a:t>7</a:t>
            </a:fld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CAE997-8292-EC72-4873-C03879288BC6}"/>
              </a:ext>
            </a:extLst>
          </p:cNvPr>
          <p:cNvSpPr txBox="1"/>
          <p:nvPr/>
        </p:nvSpPr>
        <p:spPr>
          <a:xfrm>
            <a:off x="706276" y="1821068"/>
            <a:ext cx="110894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①プリケーションに画像を読み込ませる（</a:t>
            </a:r>
            <a:r>
              <a:rPr lang="en-US" altLang="ja-JP" sz="2800" dirty="0">
                <a:solidFill>
                  <a:srgbClr val="000000"/>
                </a:solidFill>
                <a:latin typeface="Arial" panose="020B0604020202020204" pitchFamily="34" charset="0"/>
              </a:rPr>
              <a:t>jpg</a:t>
            </a:r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png</a:t>
            </a:r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　（まずは、対象を「人物」に限定）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②画像をでデグらせる処理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　・写真を線画にする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　・立体感を取り除く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　・線をゆがませる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　・パーツごとのバランスを乱す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③デグらせた画像を出力する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5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56A87DB-37A8-CE49-82F5-B35428BC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338591"/>
            <a:ext cx="11403874" cy="107219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ja-JP" altLang="en-US" b="1" dirty="0"/>
              <a:t>最終的な目標（余裕があれば）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8BA3B5-86F4-F1CD-423E-9EC85DF01B26}"/>
              </a:ext>
            </a:extLst>
          </p:cNvPr>
          <p:cNvSpPr/>
          <p:nvPr/>
        </p:nvSpPr>
        <p:spPr>
          <a:xfrm>
            <a:off x="391886" y="1655805"/>
            <a:ext cx="11403874" cy="48636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69363F0-C271-26D8-7F7A-F18E703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589" y="6456125"/>
            <a:ext cx="2743200" cy="365125"/>
          </a:xfrm>
        </p:spPr>
        <p:txBody>
          <a:bodyPr/>
          <a:lstStyle/>
          <a:p>
            <a:fld id="{E421566F-56BE-4F17-B800-FD4D41FF2FBA}" type="slidenum">
              <a:rPr kumimoji="1" lang="ja-JP" altLang="en-US" sz="2000" b="1" smtClean="0">
                <a:solidFill>
                  <a:schemeClr val="accent1"/>
                </a:solidFill>
              </a:rPr>
              <a:t>8</a:t>
            </a:fld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CAE997-8292-EC72-4873-C03879288BC6}"/>
              </a:ext>
            </a:extLst>
          </p:cNvPr>
          <p:cNvSpPr txBox="1"/>
          <p:nvPr/>
        </p:nvSpPr>
        <p:spPr>
          <a:xfrm>
            <a:off x="706276" y="1821068"/>
            <a:ext cx="110894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①アプリ上で写真を撮影する（画像選択も可）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②画像を読み込ませる（</a:t>
            </a:r>
            <a:r>
              <a:rPr lang="en-US" altLang="ja-JP" sz="2800" dirty="0">
                <a:solidFill>
                  <a:srgbClr val="000000"/>
                </a:solidFill>
                <a:latin typeface="Arial" panose="020B0604020202020204" pitchFamily="34" charset="0"/>
              </a:rPr>
              <a:t>jpg</a:t>
            </a:r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png</a:t>
            </a:r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　（対象を「人物」「動物」まで広げたい）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③画像をでデグらせる処理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④過去にデグらせた画像の一覧表示も確認できるように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Arial" panose="020B0604020202020204" pitchFamily="34" charset="0"/>
              </a:rPr>
              <a:t>※ Android</a:t>
            </a:r>
            <a:r>
              <a:rPr lang="ja-JP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アプリ化すること</a:t>
            </a:r>
            <a:endParaRPr lang="en-US" altLang="ja-JP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5E493571-F8C3-2245-9844-AF2DEAC3AA31}"/>
                  </a:ext>
                </a:extLst>
              </p14:cNvPr>
              <p14:cNvContentPartPr/>
              <p14:nvPr/>
            </p14:nvContentPartPr>
            <p14:xfrm>
              <a:off x="1013303" y="333749"/>
              <a:ext cx="360" cy="360"/>
            </p14:xfrm>
          </p:contentPart>
        </mc:Choice>
        <mc:Fallback xmlns=""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5E493571-F8C3-2245-9844-AF2DEAC3AA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303" y="2617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2E1D654D-2B5B-8A61-FBFB-FB079561E0B7}"/>
                  </a:ext>
                </a:extLst>
              </p14:cNvPr>
              <p14:cNvContentPartPr/>
              <p14:nvPr/>
            </p14:nvContentPartPr>
            <p14:xfrm>
              <a:off x="1013303" y="370829"/>
              <a:ext cx="360" cy="3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2E1D654D-2B5B-8A61-FBFB-FB079561E0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303" y="298829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78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464</Words>
  <Application>Microsoft Office PowerPoint</Application>
  <PresentationFormat>ワイド画面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SourceSansProRegular</vt:lpstr>
      <vt:lpstr>游ゴシック</vt:lpstr>
      <vt:lpstr>游ゴシック Light</vt:lpstr>
      <vt:lpstr>Arial</vt:lpstr>
      <vt:lpstr>Bradley Hand ITC</vt:lpstr>
      <vt:lpstr>Office テーマ</vt:lpstr>
      <vt:lpstr>gahaku</vt:lpstr>
      <vt:lpstr>目次</vt:lpstr>
      <vt:lpstr>gahakuとは　</vt:lpstr>
      <vt:lpstr>下手なイラストの定義</vt:lpstr>
      <vt:lpstr>作成にあたって</vt:lpstr>
      <vt:lpstr>開発環境</vt:lpstr>
      <vt:lpstr>ツールのイメージ</vt:lpstr>
      <vt:lpstr>最終的な目標（余裕があれば）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gahaku</dc:title>
  <dc:creator>希望 佐々木</dc:creator>
  <cp:lastModifiedBy>希望 佐々木</cp:lastModifiedBy>
  <cp:revision>9</cp:revision>
  <dcterms:created xsi:type="dcterms:W3CDTF">2022-08-27T05:15:54Z</dcterms:created>
  <dcterms:modified xsi:type="dcterms:W3CDTF">2022-09-03T06:56:39Z</dcterms:modified>
</cp:coreProperties>
</file>