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61" r:id="rId2"/>
    <p:sldId id="283" r:id="rId3"/>
    <p:sldId id="284" r:id="rId4"/>
    <p:sldId id="280" r:id="rId5"/>
    <p:sldId id="296" r:id="rId6"/>
    <p:sldId id="287" r:id="rId7"/>
    <p:sldId id="275" r:id="rId8"/>
    <p:sldId id="288" r:id="rId9"/>
    <p:sldId id="295" r:id="rId10"/>
    <p:sldId id="294" r:id="rId11"/>
    <p:sldId id="290" r:id="rId12"/>
    <p:sldId id="29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8E8"/>
    <a:srgbClr val="90CCF4"/>
    <a:srgbClr val="30CBF2"/>
    <a:srgbClr val="F36374"/>
    <a:srgbClr val="1E76E2"/>
    <a:srgbClr val="0975CE"/>
    <a:srgbClr val="006ECC"/>
    <a:srgbClr val="F1F5FB"/>
    <a:srgbClr val="F2F2F2"/>
    <a:srgbClr val="03A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8" autoAdjust="0"/>
    <p:restoredTop sz="95911" autoAdjust="0"/>
  </p:normalViewPr>
  <p:slideViewPr>
    <p:cSldViewPr snapToGrid="0" showGuides="1">
      <p:cViewPr varScale="1">
        <p:scale>
          <a:sx n="63" d="100"/>
          <a:sy n="63" d="100"/>
        </p:scale>
        <p:origin x="812" y="64"/>
      </p:cViewPr>
      <p:guideLst>
        <p:guide orient="horz" pos="2160"/>
        <p:guide pos="384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5843BD-05F5-4DDF-ACF1-0652AACDF84C}" type="doc">
      <dgm:prSet loTypeId="urn:microsoft.com/office/officeart/2005/8/layout/orgChart1" loCatId="hierarchy" qsTypeId="urn:microsoft.com/office/officeart/2005/8/quickstyle/3d3" qsCatId="3D" csTypeId="urn:microsoft.com/office/officeart/2005/8/colors/colorful4" csCatId="colorful" phldr="1"/>
      <dgm:spPr/>
      <dgm:t>
        <a:bodyPr/>
        <a:lstStyle/>
        <a:p>
          <a:endParaRPr lang="zh-TW" altLang="en-US"/>
        </a:p>
      </dgm:t>
    </dgm:pt>
    <dgm:pt modelId="{E83FCBC3-F052-4EBA-9026-C3A96072690D}">
      <dgm:prSet phldrT="[文字]"/>
      <dgm:spPr/>
      <dgm:t>
        <a:bodyPr/>
        <a:lstStyle/>
        <a:p>
          <a:r>
            <a:rPr lang="en-US" altLang="zh-TW" dirty="0"/>
            <a:t>Index</a:t>
          </a:r>
          <a:endParaRPr lang="zh-TW" altLang="en-US" dirty="0"/>
        </a:p>
      </dgm:t>
    </dgm:pt>
    <dgm:pt modelId="{119BBBED-FBBB-4463-AE3E-F8D8357136BF}" type="parTrans" cxnId="{E2BCD5CC-C19F-46E7-96BA-10C27A258668}">
      <dgm:prSet/>
      <dgm:spPr/>
      <dgm:t>
        <a:bodyPr/>
        <a:lstStyle/>
        <a:p>
          <a:endParaRPr lang="zh-TW" altLang="en-US"/>
        </a:p>
      </dgm:t>
    </dgm:pt>
    <dgm:pt modelId="{0A28126F-ABF9-4CAC-BB0B-8A9865B956B0}" type="sibTrans" cxnId="{E2BCD5CC-C19F-46E7-96BA-10C27A258668}">
      <dgm:prSet/>
      <dgm:spPr/>
      <dgm:t>
        <a:bodyPr/>
        <a:lstStyle/>
        <a:p>
          <a:endParaRPr lang="zh-TW" altLang="en-US"/>
        </a:p>
      </dgm:t>
    </dgm:pt>
    <dgm:pt modelId="{8012699D-CA2F-452B-8BC0-343A8438D5C9}" type="asst">
      <dgm:prSet phldrT="[文字]"/>
      <dgm:spPr/>
      <dgm:t>
        <a:bodyPr/>
        <a:lstStyle/>
        <a:p>
          <a:r>
            <a:rPr lang="zh-TW" altLang="en-US" dirty="0"/>
            <a:t>地區 </a:t>
          </a:r>
        </a:p>
      </dgm:t>
    </dgm:pt>
    <dgm:pt modelId="{B5551A83-7B1F-4A39-B3BE-DB1C1A4EC98C}" type="parTrans" cxnId="{631A56C3-5CB0-47B6-8F15-CD2FB8422024}">
      <dgm:prSet/>
      <dgm:spPr/>
      <dgm:t>
        <a:bodyPr/>
        <a:lstStyle/>
        <a:p>
          <a:endParaRPr lang="zh-TW" altLang="en-US"/>
        </a:p>
      </dgm:t>
    </dgm:pt>
    <dgm:pt modelId="{FDD004DF-805D-45FE-87A5-DBA3E0DC0BFF}" type="sibTrans" cxnId="{631A56C3-5CB0-47B6-8F15-CD2FB8422024}">
      <dgm:prSet/>
      <dgm:spPr/>
      <dgm:t>
        <a:bodyPr/>
        <a:lstStyle/>
        <a:p>
          <a:endParaRPr lang="zh-TW" altLang="en-US"/>
        </a:p>
      </dgm:t>
    </dgm:pt>
    <dgm:pt modelId="{1A1E818D-3E7A-4B07-AEBE-6E03C6893FEC}">
      <dgm:prSet phldrT="[文字]"/>
      <dgm:spPr/>
      <dgm:t>
        <a:bodyPr/>
        <a:lstStyle/>
        <a:p>
          <a:r>
            <a:rPr lang="zh-TW" altLang="en-US" dirty="0"/>
            <a:t>歌手</a:t>
          </a:r>
        </a:p>
      </dgm:t>
    </dgm:pt>
    <dgm:pt modelId="{8EE71C07-F677-4076-9426-B4E8938574A2}" type="parTrans" cxnId="{07A2201D-71F7-4C57-A7CB-9DCD8F87DC6F}">
      <dgm:prSet/>
      <dgm:spPr/>
      <dgm:t>
        <a:bodyPr/>
        <a:lstStyle/>
        <a:p>
          <a:endParaRPr lang="zh-TW" altLang="en-US"/>
        </a:p>
      </dgm:t>
    </dgm:pt>
    <dgm:pt modelId="{6C6211F1-DFEB-4FB7-8606-2BBC0BC7829E}" type="sibTrans" cxnId="{07A2201D-71F7-4C57-A7CB-9DCD8F87DC6F}">
      <dgm:prSet/>
      <dgm:spPr/>
      <dgm:t>
        <a:bodyPr/>
        <a:lstStyle/>
        <a:p>
          <a:endParaRPr lang="zh-TW" altLang="en-US"/>
        </a:p>
      </dgm:t>
    </dgm:pt>
    <dgm:pt modelId="{170F67F2-0631-4F3D-A6C4-BE694C9BC448}">
      <dgm:prSet phldrT="[文字]"/>
      <dgm:spPr/>
      <dgm:t>
        <a:bodyPr/>
        <a:lstStyle/>
        <a:p>
          <a:r>
            <a:rPr lang="zh-TW" altLang="en-US" dirty="0"/>
            <a:t>歌手</a:t>
          </a:r>
        </a:p>
      </dgm:t>
    </dgm:pt>
    <dgm:pt modelId="{44098357-7F41-4801-B630-85A3FCAAAA43}" type="parTrans" cxnId="{0EA73B21-3627-4C18-91FE-0DD39EACDF6B}">
      <dgm:prSet/>
      <dgm:spPr/>
      <dgm:t>
        <a:bodyPr/>
        <a:lstStyle/>
        <a:p>
          <a:endParaRPr lang="zh-TW" altLang="en-US"/>
        </a:p>
      </dgm:t>
    </dgm:pt>
    <dgm:pt modelId="{DFC44790-711C-4418-8316-4A880F700CF2}" type="sibTrans" cxnId="{0EA73B21-3627-4C18-91FE-0DD39EACDF6B}">
      <dgm:prSet/>
      <dgm:spPr/>
      <dgm:t>
        <a:bodyPr/>
        <a:lstStyle/>
        <a:p>
          <a:endParaRPr lang="zh-TW" altLang="en-US"/>
        </a:p>
      </dgm:t>
    </dgm:pt>
    <dgm:pt modelId="{A09EB63E-0F22-46A1-B752-DAF48CB5D35B}">
      <dgm:prSet phldrT="[文字]"/>
      <dgm:spPr/>
      <dgm:t>
        <a:bodyPr/>
        <a:lstStyle/>
        <a:p>
          <a:r>
            <a:rPr lang="zh-TW" altLang="en-US" dirty="0"/>
            <a:t>歌手</a:t>
          </a:r>
        </a:p>
      </dgm:t>
    </dgm:pt>
    <dgm:pt modelId="{E70B9396-C4BF-4FD7-9A80-7B3CCDE267CB}" type="parTrans" cxnId="{CC3B72ED-0722-4B91-88DD-967379A24DAF}">
      <dgm:prSet/>
      <dgm:spPr/>
      <dgm:t>
        <a:bodyPr/>
        <a:lstStyle/>
        <a:p>
          <a:endParaRPr lang="zh-TW" altLang="en-US"/>
        </a:p>
      </dgm:t>
    </dgm:pt>
    <dgm:pt modelId="{B525A997-4F6A-422A-82BD-F244F20D3976}" type="sibTrans" cxnId="{CC3B72ED-0722-4B91-88DD-967379A24DAF}">
      <dgm:prSet/>
      <dgm:spPr/>
      <dgm:t>
        <a:bodyPr/>
        <a:lstStyle/>
        <a:p>
          <a:endParaRPr lang="zh-TW" altLang="en-US"/>
        </a:p>
      </dgm:t>
    </dgm:pt>
    <dgm:pt modelId="{7933155A-116E-4432-AA6B-2264948CA236}">
      <dgm:prSet/>
      <dgm:spPr/>
      <dgm:t>
        <a:bodyPr/>
        <a:lstStyle/>
        <a:p>
          <a:r>
            <a:rPr lang="zh-TW" altLang="en-US" dirty="0"/>
            <a:t>演唱會資訊</a:t>
          </a:r>
        </a:p>
      </dgm:t>
    </dgm:pt>
    <dgm:pt modelId="{81034DBD-086A-45FA-8337-2075E094BEA6}" type="parTrans" cxnId="{F2BB4DEA-C0DC-4050-89C6-5ED9A84A52E4}">
      <dgm:prSet/>
      <dgm:spPr/>
      <dgm:t>
        <a:bodyPr/>
        <a:lstStyle/>
        <a:p>
          <a:endParaRPr lang="zh-TW" altLang="en-US"/>
        </a:p>
      </dgm:t>
    </dgm:pt>
    <dgm:pt modelId="{F070A08A-A8AF-4140-8A34-9942F703E588}" type="sibTrans" cxnId="{F2BB4DEA-C0DC-4050-89C6-5ED9A84A52E4}">
      <dgm:prSet/>
      <dgm:spPr/>
      <dgm:t>
        <a:bodyPr/>
        <a:lstStyle/>
        <a:p>
          <a:endParaRPr lang="zh-TW" altLang="en-US"/>
        </a:p>
      </dgm:t>
    </dgm:pt>
    <dgm:pt modelId="{F097E49F-8651-4A22-86CD-4527556239DB}">
      <dgm:prSet/>
      <dgm:spPr/>
      <dgm:t>
        <a:bodyPr/>
        <a:lstStyle/>
        <a:p>
          <a:r>
            <a:rPr lang="zh-TW" altLang="en-US" dirty="0"/>
            <a:t>演唱會資訊</a:t>
          </a:r>
        </a:p>
      </dgm:t>
    </dgm:pt>
    <dgm:pt modelId="{14A5D398-0E6B-4260-AD8A-4A48C83B69B0}" type="parTrans" cxnId="{A316D18D-FAA2-4C32-88B8-FF8C6E5DEEBF}">
      <dgm:prSet/>
      <dgm:spPr/>
      <dgm:t>
        <a:bodyPr/>
        <a:lstStyle/>
        <a:p>
          <a:endParaRPr lang="zh-TW" altLang="en-US"/>
        </a:p>
      </dgm:t>
    </dgm:pt>
    <dgm:pt modelId="{50E3B47F-1376-48EA-8E7F-D0F6DB3D630C}" type="sibTrans" cxnId="{A316D18D-FAA2-4C32-88B8-FF8C6E5DEEBF}">
      <dgm:prSet/>
      <dgm:spPr/>
      <dgm:t>
        <a:bodyPr/>
        <a:lstStyle/>
        <a:p>
          <a:endParaRPr lang="zh-TW" altLang="en-US"/>
        </a:p>
      </dgm:t>
    </dgm:pt>
    <dgm:pt modelId="{EFD9AD16-A125-49C0-A7E4-EA695CF0041F}">
      <dgm:prSet/>
      <dgm:spPr/>
      <dgm:t>
        <a:bodyPr/>
        <a:lstStyle/>
        <a:p>
          <a:r>
            <a:rPr lang="zh-TW" altLang="en-US" dirty="0"/>
            <a:t>演唱會資訊</a:t>
          </a:r>
        </a:p>
      </dgm:t>
    </dgm:pt>
    <dgm:pt modelId="{C3B0EE18-669B-4F2C-85C5-68EDE1ECA64A}" type="parTrans" cxnId="{E2D83CF0-7B98-4EEB-9D60-1954F23963BA}">
      <dgm:prSet/>
      <dgm:spPr/>
      <dgm:t>
        <a:bodyPr/>
        <a:lstStyle/>
        <a:p>
          <a:endParaRPr lang="zh-TW" altLang="en-US"/>
        </a:p>
      </dgm:t>
    </dgm:pt>
    <dgm:pt modelId="{D2F37C7B-7B89-4011-A916-C45DB4AD5D22}" type="sibTrans" cxnId="{E2D83CF0-7B98-4EEB-9D60-1954F23963BA}">
      <dgm:prSet/>
      <dgm:spPr/>
      <dgm:t>
        <a:bodyPr/>
        <a:lstStyle/>
        <a:p>
          <a:endParaRPr lang="zh-TW" altLang="en-US"/>
        </a:p>
      </dgm:t>
    </dgm:pt>
    <dgm:pt modelId="{185BE48F-A025-43CF-9F55-0C31ACC7AB87}">
      <dgm:prSet/>
      <dgm:spPr/>
      <dgm:t>
        <a:bodyPr/>
        <a:lstStyle/>
        <a:p>
          <a:r>
            <a:rPr lang="zh-TW" altLang="en-US" dirty="0"/>
            <a:t>演唱會資訊</a:t>
          </a:r>
        </a:p>
      </dgm:t>
    </dgm:pt>
    <dgm:pt modelId="{29440E7C-FD2F-4434-A54D-C3364A2B980E}" type="parTrans" cxnId="{2B6DE18F-DB0B-47DC-8EBC-6A57B4751EAB}">
      <dgm:prSet/>
      <dgm:spPr/>
      <dgm:t>
        <a:bodyPr/>
        <a:lstStyle/>
        <a:p>
          <a:endParaRPr lang="zh-TW" altLang="en-US"/>
        </a:p>
      </dgm:t>
    </dgm:pt>
    <dgm:pt modelId="{C827C3D8-6546-4B25-9CBF-AC077E08B38F}" type="sibTrans" cxnId="{2B6DE18F-DB0B-47DC-8EBC-6A57B4751EAB}">
      <dgm:prSet/>
      <dgm:spPr/>
      <dgm:t>
        <a:bodyPr/>
        <a:lstStyle/>
        <a:p>
          <a:endParaRPr lang="zh-TW" altLang="en-US"/>
        </a:p>
      </dgm:t>
    </dgm:pt>
    <dgm:pt modelId="{37749676-8A07-4E80-92CC-4C6A8988D3DA}" type="asst">
      <dgm:prSet phldrT="[文字]"/>
      <dgm:spPr/>
      <dgm:t>
        <a:bodyPr/>
        <a:lstStyle/>
        <a:p>
          <a:r>
            <a:rPr lang="zh-TW" altLang="en-US" dirty="0"/>
            <a:t>地區</a:t>
          </a:r>
        </a:p>
      </dgm:t>
    </dgm:pt>
    <dgm:pt modelId="{A8884CAD-A470-44D3-9702-AFB78DC40E67}" type="parTrans" cxnId="{8C90B671-1093-4A37-95A8-4C1B5B10F3FB}">
      <dgm:prSet/>
      <dgm:spPr/>
      <dgm:t>
        <a:bodyPr/>
        <a:lstStyle/>
        <a:p>
          <a:endParaRPr lang="zh-TW" altLang="en-US"/>
        </a:p>
      </dgm:t>
    </dgm:pt>
    <dgm:pt modelId="{2FE82937-6F8A-4602-A2A1-04DB612E8399}" type="sibTrans" cxnId="{8C90B671-1093-4A37-95A8-4C1B5B10F3FB}">
      <dgm:prSet/>
      <dgm:spPr/>
      <dgm:t>
        <a:bodyPr/>
        <a:lstStyle/>
        <a:p>
          <a:endParaRPr lang="zh-TW" altLang="en-US"/>
        </a:p>
      </dgm:t>
    </dgm:pt>
    <dgm:pt modelId="{8D4373E1-BD78-4185-BDF8-97E584689D91}" type="pres">
      <dgm:prSet presAssocID="{865843BD-05F5-4DDF-ACF1-0652AACDF84C}" presName="hierChild1" presStyleCnt="0">
        <dgm:presLayoutVars>
          <dgm:orgChart val="1"/>
          <dgm:chPref val="1"/>
          <dgm:dir/>
          <dgm:animOne val="branch"/>
          <dgm:animLvl val="lvl"/>
          <dgm:resizeHandles/>
        </dgm:presLayoutVars>
      </dgm:prSet>
      <dgm:spPr/>
    </dgm:pt>
    <dgm:pt modelId="{BAE6DA31-0B0E-41C7-90D2-CE028C77588B}" type="pres">
      <dgm:prSet presAssocID="{E83FCBC3-F052-4EBA-9026-C3A96072690D}" presName="hierRoot1" presStyleCnt="0">
        <dgm:presLayoutVars>
          <dgm:hierBranch val="init"/>
        </dgm:presLayoutVars>
      </dgm:prSet>
      <dgm:spPr/>
    </dgm:pt>
    <dgm:pt modelId="{FA66EB11-3E1D-4C6D-BBC1-464D3849E786}" type="pres">
      <dgm:prSet presAssocID="{E83FCBC3-F052-4EBA-9026-C3A96072690D}" presName="rootComposite1" presStyleCnt="0"/>
      <dgm:spPr/>
    </dgm:pt>
    <dgm:pt modelId="{37A81D57-E5B6-4E46-952A-B0CDAC52741E}" type="pres">
      <dgm:prSet presAssocID="{E83FCBC3-F052-4EBA-9026-C3A96072690D}" presName="rootText1" presStyleLbl="node0" presStyleIdx="0" presStyleCnt="1" custLinFactNeighborX="-30795">
        <dgm:presLayoutVars>
          <dgm:chPref val="3"/>
        </dgm:presLayoutVars>
      </dgm:prSet>
      <dgm:spPr/>
    </dgm:pt>
    <dgm:pt modelId="{67A25BB2-1B7C-4FB3-9DE8-48B617F763CF}" type="pres">
      <dgm:prSet presAssocID="{E83FCBC3-F052-4EBA-9026-C3A96072690D}" presName="rootConnector1" presStyleLbl="node1" presStyleIdx="0" presStyleCnt="0"/>
      <dgm:spPr/>
    </dgm:pt>
    <dgm:pt modelId="{F5227B23-26AC-4FB0-AB14-632C12F2242A}" type="pres">
      <dgm:prSet presAssocID="{E83FCBC3-F052-4EBA-9026-C3A96072690D}" presName="hierChild2" presStyleCnt="0"/>
      <dgm:spPr/>
    </dgm:pt>
    <dgm:pt modelId="{82D0139D-936B-4F48-84D4-9683DBC58A6D}" type="pres">
      <dgm:prSet presAssocID="{8EE71C07-F677-4076-9426-B4E8938574A2}" presName="Name37" presStyleLbl="parChTrans1D2" presStyleIdx="0" presStyleCnt="5"/>
      <dgm:spPr/>
    </dgm:pt>
    <dgm:pt modelId="{4DC2B660-6F14-4827-93B7-3F3B7F34A45F}" type="pres">
      <dgm:prSet presAssocID="{1A1E818D-3E7A-4B07-AEBE-6E03C6893FEC}" presName="hierRoot2" presStyleCnt="0">
        <dgm:presLayoutVars>
          <dgm:hierBranch val="init"/>
        </dgm:presLayoutVars>
      </dgm:prSet>
      <dgm:spPr/>
    </dgm:pt>
    <dgm:pt modelId="{8E99CD56-2084-4E60-A75F-3A49034F9570}" type="pres">
      <dgm:prSet presAssocID="{1A1E818D-3E7A-4B07-AEBE-6E03C6893FEC}" presName="rootComposite" presStyleCnt="0"/>
      <dgm:spPr/>
    </dgm:pt>
    <dgm:pt modelId="{62F08504-DB4B-410A-BBF8-72232ED2C64F}" type="pres">
      <dgm:prSet presAssocID="{1A1E818D-3E7A-4B07-AEBE-6E03C6893FEC}" presName="rootText" presStyleLbl="node2" presStyleIdx="0" presStyleCnt="3">
        <dgm:presLayoutVars>
          <dgm:chPref val="3"/>
        </dgm:presLayoutVars>
      </dgm:prSet>
      <dgm:spPr/>
    </dgm:pt>
    <dgm:pt modelId="{8FF2CF00-DEFE-4F65-8040-87BE53803361}" type="pres">
      <dgm:prSet presAssocID="{1A1E818D-3E7A-4B07-AEBE-6E03C6893FEC}" presName="rootConnector" presStyleLbl="node2" presStyleIdx="0" presStyleCnt="3"/>
      <dgm:spPr/>
    </dgm:pt>
    <dgm:pt modelId="{F6DD93C2-9CC4-42F9-99F6-B5A8A378FE62}" type="pres">
      <dgm:prSet presAssocID="{1A1E818D-3E7A-4B07-AEBE-6E03C6893FEC}" presName="hierChild4" presStyleCnt="0"/>
      <dgm:spPr/>
    </dgm:pt>
    <dgm:pt modelId="{ADA098C5-D9E8-4ECB-B4F9-D8D99F7871D2}" type="pres">
      <dgm:prSet presAssocID="{81034DBD-086A-45FA-8337-2075E094BEA6}" presName="Name37" presStyleLbl="parChTrans1D3" presStyleIdx="0" presStyleCnt="4"/>
      <dgm:spPr/>
    </dgm:pt>
    <dgm:pt modelId="{534ADC1B-4A65-493E-AA1C-1C0098AD5472}" type="pres">
      <dgm:prSet presAssocID="{7933155A-116E-4432-AA6B-2264948CA236}" presName="hierRoot2" presStyleCnt="0">
        <dgm:presLayoutVars>
          <dgm:hierBranch val="init"/>
        </dgm:presLayoutVars>
      </dgm:prSet>
      <dgm:spPr/>
    </dgm:pt>
    <dgm:pt modelId="{7DF8A80E-8946-4606-8354-2D3DD24E6CB8}" type="pres">
      <dgm:prSet presAssocID="{7933155A-116E-4432-AA6B-2264948CA236}" presName="rootComposite" presStyleCnt="0"/>
      <dgm:spPr/>
    </dgm:pt>
    <dgm:pt modelId="{13050432-583A-4EB7-A17F-8ECC73B32173}" type="pres">
      <dgm:prSet presAssocID="{7933155A-116E-4432-AA6B-2264948CA236}" presName="rootText" presStyleLbl="node3" presStyleIdx="0" presStyleCnt="4" custLinFactNeighborX="60906" custLinFactNeighborY="12318">
        <dgm:presLayoutVars>
          <dgm:chPref val="3"/>
        </dgm:presLayoutVars>
      </dgm:prSet>
      <dgm:spPr/>
    </dgm:pt>
    <dgm:pt modelId="{62D0ED7E-A67C-4B88-A109-FE85545F60E0}" type="pres">
      <dgm:prSet presAssocID="{7933155A-116E-4432-AA6B-2264948CA236}" presName="rootConnector" presStyleLbl="node3" presStyleIdx="0" presStyleCnt="4"/>
      <dgm:spPr/>
    </dgm:pt>
    <dgm:pt modelId="{3FA75C4F-8D99-44E5-9750-E3CA7EF27EC2}" type="pres">
      <dgm:prSet presAssocID="{7933155A-116E-4432-AA6B-2264948CA236}" presName="hierChild4" presStyleCnt="0"/>
      <dgm:spPr/>
    </dgm:pt>
    <dgm:pt modelId="{151B55AC-1F70-4C84-BE1D-9FC50961B268}" type="pres">
      <dgm:prSet presAssocID="{7933155A-116E-4432-AA6B-2264948CA236}" presName="hierChild5" presStyleCnt="0"/>
      <dgm:spPr/>
    </dgm:pt>
    <dgm:pt modelId="{942A89B4-7C9A-4D76-A3D4-953B85D59956}" type="pres">
      <dgm:prSet presAssocID="{29440E7C-FD2F-4434-A54D-C3364A2B980E}" presName="Name37" presStyleLbl="parChTrans1D3" presStyleIdx="1" presStyleCnt="4"/>
      <dgm:spPr/>
    </dgm:pt>
    <dgm:pt modelId="{5C24BA29-F20A-4E4D-90E4-11F2C9E0C006}" type="pres">
      <dgm:prSet presAssocID="{185BE48F-A025-43CF-9F55-0C31ACC7AB87}" presName="hierRoot2" presStyleCnt="0">
        <dgm:presLayoutVars>
          <dgm:hierBranch val="init"/>
        </dgm:presLayoutVars>
      </dgm:prSet>
      <dgm:spPr/>
    </dgm:pt>
    <dgm:pt modelId="{9B1635B8-1837-4863-AC96-BAA81ECF6517}" type="pres">
      <dgm:prSet presAssocID="{185BE48F-A025-43CF-9F55-0C31ACC7AB87}" presName="rootComposite" presStyleCnt="0"/>
      <dgm:spPr/>
    </dgm:pt>
    <dgm:pt modelId="{3154B4A9-8DEA-4EDF-8DAB-887E84D84D3E}" type="pres">
      <dgm:prSet presAssocID="{185BE48F-A025-43CF-9F55-0C31ACC7AB87}" presName="rootText" presStyleLbl="node3" presStyleIdx="1" presStyleCnt="4" custLinFactY="-27287" custLinFactNeighborX="-71096" custLinFactNeighborY="-100000">
        <dgm:presLayoutVars>
          <dgm:chPref val="3"/>
        </dgm:presLayoutVars>
      </dgm:prSet>
      <dgm:spPr/>
    </dgm:pt>
    <dgm:pt modelId="{EC68C0D3-8FD8-4F01-8B11-9D9D6570C33A}" type="pres">
      <dgm:prSet presAssocID="{185BE48F-A025-43CF-9F55-0C31ACC7AB87}" presName="rootConnector" presStyleLbl="node3" presStyleIdx="1" presStyleCnt="4"/>
      <dgm:spPr/>
    </dgm:pt>
    <dgm:pt modelId="{4C008ECB-AF89-44E2-ACCC-1F25B499AAF4}" type="pres">
      <dgm:prSet presAssocID="{185BE48F-A025-43CF-9F55-0C31ACC7AB87}" presName="hierChild4" presStyleCnt="0"/>
      <dgm:spPr/>
    </dgm:pt>
    <dgm:pt modelId="{2B05E581-1260-4B84-85B5-61F0297363C2}" type="pres">
      <dgm:prSet presAssocID="{185BE48F-A025-43CF-9F55-0C31ACC7AB87}" presName="hierChild5" presStyleCnt="0"/>
      <dgm:spPr/>
    </dgm:pt>
    <dgm:pt modelId="{D3109BCA-41EC-4ADC-A8DB-3D435A83E83F}" type="pres">
      <dgm:prSet presAssocID="{1A1E818D-3E7A-4B07-AEBE-6E03C6893FEC}" presName="hierChild5" presStyleCnt="0"/>
      <dgm:spPr/>
    </dgm:pt>
    <dgm:pt modelId="{C11D6C86-5FC7-4919-9D87-8E2CCB55B805}" type="pres">
      <dgm:prSet presAssocID="{44098357-7F41-4801-B630-85A3FCAAAA43}" presName="Name37" presStyleLbl="parChTrans1D2" presStyleIdx="1" presStyleCnt="5"/>
      <dgm:spPr/>
    </dgm:pt>
    <dgm:pt modelId="{62FEAA1D-F059-4D62-BDD2-A39FE170AD5B}" type="pres">
      <dgm:prSet presAssocID="{170F67F2-0631-4F3D-A6C4-BE694C9BC448}" presName="hierRoot2" presStyleCnt="0">
        <dgm:presLayoutVars>
          <dgm:hierBranch val="init"/>
        </dgm:presLayoutVars>
      </dgm:prSet>
      <dgm:spPr/>
    </dgm:pt>
    <dgm:pt modelId="{EB8DA78C-FE68-40FA-B237-EE69FE185D88}" type="pres">
      <dgm:prSet presAssocID="{170F67F2-0631-4F3D-A6C4-BE694C9BC448}" presName="rootComposite" presStyleCnt="0"/>
      <dgm:spPr/>
    </dgm:pt>
    <dgm:pt modelId="{DC893096-C5ED-4DBA-AEAA-995BFA9886E3}" type="pres">
      <dgm:prSet presAssocID="{170F67F2-0631-4F3D-A6C4-BE694C9BC448}" presName="rootText" presStyleLbl="node2" presStyleIdx="1" presStyleCnt="3">
        <dgm:presLayoutVars>
          <dgm:chPref val="3"/>
        </dgm:presLayoutVars>
      </dgm:prSet>
      <dgm:spPr/>
    </dgm:pt>
    <dgm:pt modelId="{4D31AE89-95C3-48E8-995D-88F01BE6D455}" type="pres">
      <dgm:prSet presAssocID="{170F67F2-0631-4F3D-A6C4-BE694C9BC448}" presName="rootConnector" presStyleLbl="node2" presStyleIdx="1" presStyleCnt="3"/>
      <dgm:spPr/>
    </dgm:pt>
    <dgm:pt modelId="{7E5BB93F-FFEC-4EFF-8C6A-5B1D07FF04D1}" type="pres">
      <dgm:prSet presAssocID="{170F67F2-0631-4F3D-A6C4-BE694C9BC448}" presName="hierChild4" presStyleCnt="0"/>
      <dgm:spPr/>
    </dgm:pt>
    <dgm:pt modelId="{70A06282-78B4-402D-928C-5A7F9F5A44F7}" type="pres">
      <dgm:prSet presAssocID="{14A5D398-0E6B-4260-AD8A-4A48C83B69B0}" presName="Name37" presStyleLbl="parChTrans1D3" presStyleIdx="2" presStyleCnt="4"/>
      <dgm:spPr/>
    </dgm:pt>
    <dgm:pt modelId="{28C9226C-DED8-4D15-9F1F-F8A3B4517A93}" type="pres">
      <dgm:prSet presAssocID="{F097E49F-8651-4A22-86CD-4527556239DB}" presName="hierRoot2" presStyleCnt="0">
        <dgm:presLayoutVars>
          <dgm:hierBranch val="init"/>
        </dgm:presLayoutVars>
      </dgm:prSet>
      <dgm:spPr/>
    </dgm:pt>
    <dgm:pt modelId="{BD483F34-32DE-44C0-8249-6E157AD84BF5}" type="pres">
      <dgm:prSet presAssocID="{F097E49F-8651-4A22-86CD-4527556239DB}" presName="rootComposite" presStyleCnt="0"/>
      <dgm:spPr/>
    </dgm:pt>
    <dgm:pt modelId="{6F934C26-FAFB-4653-8C5A-091B2772FAAC}" type="pres">
      <dgm:prSet presAssocID="{F097E49F-8651-4A22-86CD-4527556239DB}" presName="rootText" presStyleLbl="node3" presStyleIdx="2" presStyleCnt="4" custLinFactNeighborX="51325" custLinFactNeighborY="12318">
        <dgm:presLayoutVars>
          <dgm:chPref val="3"/>
        </dgm:presLayoutVars>
      </dgm:prSet>
      <dgm:spPr/>
    </dgm:pt>
    <dgm:pt modelId="{1FFB9D19-8D3A-42AA-90E5-58031C5376AF}" type="pres">
      <dgm:prSet presAssocID="{F097E49F-8651-4A22-86CD-4527556239DB}" presName="rootConnector" presStyleLbl="node3" presStyleIdx="2" presStyleCnt="4"/>
      <dgm:spPr/>
    </dgm:pt>
    <dgm:pt modelId="{E3EAEB66-E760-493E-983A-0941E59C80A2}" type="pres">
      <dgm:prSet presAssocID="{F097E49F-8651-4A22-86CD-4527556239DB}" presName="hierChild4" presStyleCnt="0"/>
      <dgm:spPr/>
    </dgm:pt>
    <dgm:pt modelId="{5DBD6FBD-8F77-43C4-87A3-33B708F5C466}" type="pres">
      <dgm:prSet presAssocID="{F097E49F-8651-4A22-86CD-4527556239DB}" presName="hierChild5" presStyleCnt="0"/>
      <dgm:spPr/>
    </dgm:pt>
    <dgm:pt modelId="{FF71C156-9A59-4CFB-BB00-E23721AC9F4E}" type="pres">
      <dgm:prSet presAssocID="{170F67F2-0631-4F3D-A6C4-BE694C9BC448}" presName="hierChild5" presStyleCnt="0"/>
      <dgm:spPr/>
    </dgm:pt>
    <dgm:pt modelId="{D9285871-EF65-48A5-ABB1-88FDEF467AB5}" type="pres">
      <dgm:prSet presAssocID="{E70B9396-C4BF-4FD7-9A80-7B3CCDE267CB}" presName="Name37" presStyleLbl="parChTrans1D2" presStyleIdx="2" presStyleCnt="5"/>
      <dgm:spPr/>
    </dgm:pt>
    <dgm:pt modelId="{315149EC-E32A-4C66-B17C-4E99E5476486}" type="pres">
      <dgm:prSet presAssocID="{A09EB63E-0F22-46A1-B752-DAF48CB5D35B}" presName="hierRoot2" presStyleCnt="0">
        <dgm:presLayoutVars>
          <dgm:hierBranch val="init"/>
        </dgm:presLayoutVars>
      </dgm:prSet>
      <dgm:spPr/>
    </dgm:pt>
    <dgm:pt modelId="{7A4DE83D-8BEF-41F6-B515-5E575941644A}" type="pres">
      <dgm:prSet presAssocID="{A09EB63E-0F22-46A1-B752-DAF48CB5D35B}" presName="rootComposite" presStyleCnt="0"/>
      <dgm:spPr/>
    </dgm:pt>
    <dgm:pt modelId="{091F391E-0197-454F-9B9F-98CAF943A0CF}" type="pres">
      <dgm:prSet presAssocID="{A09EB63E-0F22-46A1-B752-DAF48CB5D35B}" presName="rootText" presStyleLbl="node2" presStyleIdx="2" presStyleCnt="3">
        <dgm:presLayoutVars>
          <dgm:chPref val="3"/>
        </dgm:presLayoutVars>
      </dgm:prSet>
      <dgm:spPr/>
    </dgm:pt>
    <dgm:pt modelId="{FE23B95C-96C1-461D-BC78-6F3D07042963}" type="pres">
      <dgm:prSet presAssocID="{A09EB63E-0F22-46A1-B752-DAF48CB5D35B}" presName="rootConnector" presStyleLbl="node2" presStyleIdx="2" presStyleCnt="3"/>
      <dgm:spPr/>
    </dgm:pt>
    <dgm:pt modelId="{4091070B-E7D3-4580-89F2-EA8EEB97A66F}" type="pres">
      <dgm:prSet presAssocID="{A09EB63E-0F22-46A1-B752-DAF48CB5D35B}" presName="hierChild4" presStyleCnt="0"/>
      <dgm:spPr/>
    </dgm:pt>
    <dgm:pt modelId="{339A10E6-49E8-4D6C-8FD1-2DD04961FB76}" type="pres">
      <dgm:prSet presAssocID="{C3B0EE18-669B-4F2C-85C5-68EDE1ECA64A}" presName="Name37" presStyleLbl="parChTrans1D3" presStyleIdx="3" presStyleCnt="4"/>
      <dgm:spPr/>
    </dgm:pt>
    <dgm:pt modelId="{8871413E-3825-4032-A8DA-34051C0F5C06}" type="pres">
      <dgm:prSet presAssocID="{EFD9AD16-A125-49C0-A7E4-EA695CF0041F}" presName="hierRoot2" presStyleCnt="0">
        <dgm:presLayoutVars>
          <dgm:hierBranch val="init"/>
        </dgm:presLayoutVars>
      </dgm:prSet>
      <dgm:spPr/>
    </dgm:pt>
    <dgm:pt modelId="{08BD08F9-5296-4152-85DA-E4D74F2F898C}" type="pres">
      <dgm:prSet presAssocID="{EFD9AD16-A125-49C0-A7E4-EA695CF0041F}" presName="rootComposite" presStyleCnt="0"/>
      <dgm:spPr/>
    </dgm:pt>
    <dgm:pt modelId="{66BEC728-A401-47DA-8559-C0CF9D6779B4}" type="pres">
      <dgm:prSet presAssocID="{EFD9AD16-A125-49C0-A7E4-EA695CF0041F}" presName="rootText" presStyleLbl="node3" presStyleIdx="3" presStyleCnt="4" custLinFactNeighborX="45166" custLinFactNeighborY="1369">
        <dgm:presLayoutVars>
          <dgm:chPref val="3"/>
        </dgm:presLayoutVars>
      </dgm:prSet>
      <dgm:spPr/>
    </dgm:pt>
    <dgm:pt modelId="{BCA6F9A9-6BAB-432E-AA2C-B94BAF7188C6}" type="pres">
      <dgm:prSet presAssocID="{EFD9AD16-A125-49C0-A7E4-EA695CF0041F}" presName="rootConnector" presStyleLbl="node3" presStyleIdx="3" presStyleCnt="4"/>
      <dgm:spPr/>
    </dgm:pt>
    <dgm:pt modelId="{0ACACFAD-F47C-4427-93C7-5571420DA16D}" type="pres">
      <dgm:prSet presAssocID="{EFD9AD16-A125-49C0-A7E4-EA695CF0041F}" presName="hierChild4" presStyleCnt="0"/>
      <dgm:spPr/>
    </dgm:pt>
    <dgm:pt modelId="{A91FD7F9-12C4-4436-8C57-575279B19A09}" type="pres">
      <dgm:prSet presAssocID="{EFD9AD16-A125-49C0-A7E4-EA695CF0041F}" presName="hierChild5" presStyleCnt="0"/>
      <dgm:spPr/>
    </dgm:pt>
    <dgm:pt modelId="{0AEA83EF-BF06-4746-AC55-B86E2FCB1CE8}" type="pres">
      <dgm:prSet presAssocID="{A09EB63E-0F22-46A1-B752-DAF48CB5D35B}" presName="hierChild5" presStyleCnt="0"/>
      <dgm:spPr/>
    </dgm:pt>
    <dgm:pt modelId="{8C486F75-40AE-42FE-A950-8D3796A1F2D4}" type="pres">
      <dgm:prSet presAssocID="{E83FCBC3-F052-4EBA-9026-C3A96072690D}" presName="hierChild3" presStyleCnt="0"/>
      <dgm:spPr/>
    </dgm:pt>
    <dgm:pt modelId="{678DC335-3583-4A97-B0CA-780A550F57D2}" type="pres">
      <dgm:prSet presAssocID="{B5551A83-7B1F-4A39-B3BE-DB1C1A4EC98C}" presName="Name111" presStyleLbl="parChTrans1D2" presStyleIdx="3" presStyleCnt="5"/>
      <dgm:spPr/>
    </dgm:pt>
    <dgm:pt modelId="{53BE7701-AB5E-4D6D-8075-A1E2373D050F}" type="pres">
      <dgm:prSet presAssocID="{8012699D-CA2F-452B-8BC0-343A8438D5C9}" presName="hierRoot3" presStyleCnt="0">
        <dgm:presLayoutVars>
          <dgm:hierBranch val="init"/>
        </dgm:presLayoutVars>
      </dgm:prSet>
      <dgm:spPr/>
    </dgm:pt>
    <dgm:pt modelId="{798A5855-4349-4764-B056-6F4AEC3F8C7E}" type="pres">
      <dgm:prSet presAssocID="{8012699D-CA2F-452B-8BC0-343A8438D5C9}" presName="rootComposite3" presStyleCnt="0"/>
      <dgm:spPr/>
    </dgm:pt>
    <dgm:pt modelId="{76203CA2-B4A4-449B-B65A-8346A3BC129D}" type="pres">
      <dgm:prSet presAssocID="{8012699D-CA2F-452B-8BC0-343A8438D5C9}" presName="rootText3" presStyleLbl="asst1" presStyleIdx="0" presStyleCnt="2" custLinFactNeighborX="-36954" custLinFactNeighborY="-5475">
        <dgm:presLayoutVars>
          <dgm:chPref val="3"/>
        </dgm:presLayoutVars>
      </dgm:prSet>
      <dgm:spPr/>
    </dgm:pt>
    <dgm:pt modelId="{06A12E19-05F4-470B-B3F7-9AC74F6A7683}" type="pres">
      <dgm:prSet presAssocID="{8012699D-CA2F-452B-8BC0-343A8438D5C9}" presName="rootConnector3" presStyleLbl="asst1" presStyleIdx="0" presStyleCnt="2"/>
      <dgm:spPr/>
    </dgm:pt>
    <dgm:pt modelId="{C33C1C82-ACBE-4C27-94EF-678F652727E8}" type="pres">
      <dgm:prSet presAssocID="{8012699D-CA2F-452B-8BC0-343A8438D5C9}" presName="hierChild6" presStyleCnt="0"/>
      <dgm:spPr/>
    </dgm:pt>
    <dgm:pt modelId="{AB8CAFBD-5772-4D90-AAE4-E566A059B4A8}" type="pres">
      <dgm:prSet presAssocID="{8012699D-CA2F-452B-8BC0-343A8438D5C9}" presName="hierChild7" presStyleCnt="0"/>
      <dgm:spPr/>
    </dgm:pt>
    <dgm:pt modelId="{2CC929F5-A0A1-4943-9A7E-4139AA62F6F9}" type="pres">
      <dgm:prSet presAssocID="{A8884CAD-A470-44D3-9702-AFB78DC40E67}" presName="Name111" presStyleLbl="parChTrans1D2" presStyleIdx="4" presStyleCnt="5"/>
      <dgm:spPr/>
    </dgm:pt>
    <dgm:pt modelId="{37A4AB28-04D4-466F-9E50-5F3CFBF0DDE3}" type="pres">
      <dgm:prSet presAssocID="{37749676-8A07-4E80-92CC-4C6A8988D3DA}" presName="hierRoot3" presStyleCnt="0">
        <dgm:presLayoutVars>
          <dgm:hierBranch val="init"/>
        </dgm:presLayoutVars>
      </dgm:prSet>
      <dgm:spPr/>
    </dgm:pt>
    <dgm:pt modelId="{7D84D6AB-7BC3-4E5A-9C15-B03ABAF96E79}" type="pres">
      <dgm:prSet presAssocID="{37749676-8A07-4E80-92CC-4C6A8988D3DA}" presName="rootComposite3" presStyleCnt="0"/>
      <dgm:spPr/>
    </dgm:pt>
    <dgm:pt modelId="{077A499B-76B0-40FD-BF68-91EE13E46A79}" type="pres">
      <dgm:prSet presAssocID="{37749676-8A07-4E80-92CC-4C6A8988D3DA}" presName="rootText3" presStyleLbl="asst1" presStyleIdx="1" presStyleCnt="2">
        <dgm:presLayoutVars>
          <dgm:chPref val="3"/>
        </dgm:presLayoutVars>
      </dgm:prSet>
      <dgm:spPr/>
    </dgm:pt>
    <dgm:pt modelId="{AB56EB8F-11B0-4DB2-AEC9-43B3855CA797}" type="pres">
      <dgm:prSet presAssocID="{37749676-8A07-4E80-92CC-4C6A8988D3DA}" presName="rootConnector3" presStyleLbl="asst1" presStyleIdx="1" presStyleCnt="2"/>
      <dgm:spPr/>
    </dgm:pt>
    <dgm:pt modelId="{D68D968F-2FE8-4257-90B5-CA4D176E3D4A}" type="pres">
      <dgm:prSet presAssocID="{37749676-8A07-4E80-92CC-4C6A8988D3DA}" presName="hierChild6" presStyleCnt="0"/>
      <dgm:spPr/>
    </dgm:pt>
    <dgm:pt modelId="{1F8D8B52-0D6B-477D-BC1A-3776660111F0}" type="pres">
      <dgm:prSet presAssocID="{37749676-8A07-4E80-92CC-4C6A8988D3DA}" presName="hierChild7" presStyleCnt="0"/>
      <dgm:spPr/>
    </dgm:pt>
  </dgm:ptLst>
  <dgm:cxnLst>
    <dgm:cxn modelId="{3D0B0F0C-3905-4DE9-85FC-A0D466A15025}" type="presOf" srcId="{170F67F2-0631-4F3D-A6C4-BE694C9BC448}" destId="{4D31AE89-95C3-48E8-995D-88F01BE6D455}" srcOrd="1" destOrd="0" presId="urn:microsoft.com/office/officeart/2005/8/layout/orgChart1"/>
    <dgm:cxn modelId="{A95A8E0F-0D40-4A04-AC2E-D74990A458B9}" type="presOf" srcId="{7933155A-116E-4432-AA6B-2264948CA236}" destId="{13050432-583A-4EB7-A17F-8ECC73B32173}" srcOrd="0" destOrd="0" presId="urn:microsoft.com/office/officeart/2005/8/layout/orgChart1"/>
    <dgm:cxn modelId="{F346E418-96E0-495C-8C5E-4442A4AA18E7}" type="presOf" srcId="{1A1E818D-3E7A-4B07-AEBE-6E03C6893FEC}" destId="{8FF2CF00-DEFE-4F65-8040-87BE53803361}" srcOrd="1" destOrd="0" presId="urn:microsoft.com/office/officeart/2005/8/layout/orgChart1"/>
    <dgm:cxn modelId="{4D853C1A-176C-42B8-99C8-C78686B26587}" type="presOf" srcId="{29440E7C-FD2F-4434-A54D-C3364A2B980E}" destId="{942A89B4-7C9A-4D76-A3D4-953B85D59956}" srcOrd="0" destOrd="0" presId="urn:microsoft.com/office/officeart/2005/8/layout/orgChart1"/>
    <dgm:cxn modelId="{63917A1A-7D72-45C7-BE0A-8A213C840081}" type="presOf" srcId="{E83FCBC3-F052-4EBA-9026-C3A96072690D}" destId="{37A81D57-E5B6-4E46-952A-B0CDAC52741E}" srcOrd="0" destOrd="0" presId="urn:microsoft.com/office/officeart/2005/8/layout/orgChart1"/>
    <dgm:cxn modelId="{91A0B01C-6E61-4DB9-A838-56DB1DF25AED}" type="presOf" srcId="{7933155A-116E-4432-AA6B-2264948CA236}" destId="{62D0ED7E-A67C-4B88-A109-FE85545F60E0}" srcOrd="1" destOrd="0" presId="urn:microsoft.com/office/officeart/2005/8/layout/orgChart1"/>
    <dgm:cxn modelId="{07A2201D-71F7-4C57-A7CB-9DCD8F87DC6F}" srcId="{E83FCBC3-F052-4EBA-9026-C3A96072690D}" destId="{1A1E818D-3E7A-4B07-AEBE-6E03C6893FEC}" srcOrd="2" destOrd="0" parTransId="{8EE71C07-F677-4076-9426-B4E8938574A2}" sibTransId="{6C6211F1-DFEB-4FB7-8606-2BBC0BC7829E}"/>
    <dgm:cxn modelId="{B40C1420-035F-456C-BFAA-3E1C725CC5F3}" type="presOf" srcId="{14A5D398-0E6B-4260-AD8A-4A48C83B69B0}" destId="{70A06282-78B4-402D-928C-5A7F9F5A44F7}" srcOrd="0" destOrd="0" presId="urn:microsoft.com/office/officeart/2005/8/layout/orgChart1"/>
    <dgm:cxn modelId="{0EA73B21-3627-4C18-91FE-0DD39EACDF6B}" srcId="{E83FCBC3-F052-4EBA-9026-C3A96072690D}" destId="{170F67F2-0631-4F3D-A6C4-BE694C9BC448}" srcOrd="3" destOrd="0" parTransId="{44098357-7F41-4801-B630-85A3FCAAAA43}" sibTransId="{DFC44790-711C-4418-8316-4A880F700CF2}"/>
    <dgm:cxn modelId="{DE60C228-C7E6-4BF0-ADAD-52F271CA446F}" type="presOf" srcId="{44098357-7F41-4801-B630-85A3FCAAAA43}" destId="{C11D6C86-5FC7-4919-9D87-8E2CCB55B805}" srcOrd="0" destOrd="0" presId="urn:microsoft.com/office/officeart/2005/8/layout/orgChart1"/>
    <dgm:cxn modelId="{7134D130-FEF0-4CA5-BCD7-683CD95B4B4B}" type="presOf" srcId="{EFD9AD16-A125-49C0-A7E4-EA695CF0041F}" destId="{BCA6F9A9-6BAB-432E-AA2C-B94BAF7188C6}" srcOrd="1" destOrd="0" presId="urn:microsoft.com/office/officeart/2005/8/layout/orgChart1"/>
    <dgm:cxn modelId="{79198960-2DF3-41C1-BC33-E07961599810}" type="presOf" srcId="{F097E49F-8651-4A22-86CD-4527556239DB}" destId="{1FFB9D19-8D3A-42AA-90E5-58031C5376AF}" srcOrd="1" destOrd="0" presId="urn:microsoft.com/office/officeart/2005/8/layout/orgChart1"/>
    <dgm:cxn modelId="{3BD8E846-8319-40FF-B33D-8545C3EBDA29}" type="presOf" srcId="{EFD9AD16-A125-49C0-A7E4-EA695CF0041F}" destId="{66BEC728-A401-47DA-8559-C0CF9D6779B4}" srcOrd="0" destOrd="0" presId="urn:microsoft.com/office/officeart/2005/8/layout/orgChart1"/>
    <dgm:cxn modelId="{6A3B0448-64B4-455F-A260-5F6EA3B9D1BB}" type="presOf" srcId="{185BE48F-A025-43CF-9F55-0C31ACC7AB87}" destId="{3154B4A9-8DEA-4EDF-8DAB-887E84D84D3E}" srcOrd="0" destOrd="0" presId="urn:microsoft.com/office/officeart/2005/8/layout/orgChart1"/>
    <dgm:cxn modelId="{27A6C848-BDCC-4C3F-8696-A69D8C1D0C03}" type="presOf" srcId="{E83FCBC3-F052-4EBA-9026-C3A96072690D}" destId="{67A25BB2-1B7C-4FB3-9DE8-48B617F763CF}" srcOrd="1" destOrd="0" presId="urn:microsoft.com/office/officeart/2005/8/layout/orgChart1"/>
    <dgm:cxn modelId="{D8D7A84B-3741-49B7-91F1-32C3E7DC17F4}" type="presOf" srcId="{C3B0EE18-669B-4F2C-85C5-68EDE1ECA64A}" destId="{339A10E6-49E8-4D6C-8FD1-2DD04961FB76}" srcOrd="0" destOrd="0" presId="urn:microsoft.com/office/officeart/2005/8/layout/orgChart1"/>
    <dgm:cxn modelId="{F447804C-B4DA-4256-B5F6-721378F66CB1}" type="presOf" srcId="{170F67F2-0631-4F3D-A6C4-BE694C9BC448}" destId="{DC893096-C5ED-4DBA-AEAA-995BFA9886E3}" srcOrd="0" destOrd="0" presId="urn:microsoft.com/office/officeart/2005/8/layout/orgChart1"/>
    <dgm:cxn modelId="{8C90B671-1093-4A37-95A8-4C1B5B10F3FB}" srcId="{E83FCBC3-F052-4EBA-9026-C3A96072690D}" destId="{37749676-8A07-4E80-92CC-4C6A8988D3DA}" srcOrd="1" destOrd="0" parTransId="{A8884CAD-A470-44D3-9702-AFB78DC40E67}" sibTransId="{2FE82937-6F8A-4602-A2A1-04DB612E8399}"/>
    <dgm:cxn modelId="{B07FA973-E968-43B4-94EC-8F4DFECFA000}" type="presOf" srcId="{8012699D-CA2F-452B-8BC0-343A8438D5C9}" destId="{76203CA2-B4A4-449B-B65A-8346A3BC129D}" srcOrd="0" destOrd="0" presId="urn:microsoft.com/office/officeart/2005/8/layout/orgChart1"/>
    <dgm:cxn modelId="{C790467D-C02E-4CFA-AE41-EEE86CBFF35C}" type="presOf" srcId="{F097E49F-8651-4A22-86CD-4527556239DB}" destId="{6F934C26-FAFB-4653-8C5A-091B2772FAAC}" srcOrd="0" destOrd="0" presId="urn:microsoft.com/office/officeart/2005/8/layout/orgChart1"/>
    <dgm:cxn modelId="{DF92417E-FE85-4042-B1C0-E3CC247F32ED}" type="presOf" srcId="{8EE71C07-F677-4076-9426-B4E8938574A2}" destId="{82D0139D-936B-4F48-84D4-9683DBC58A6D}" srcOrd="0" destOrd="0" presId="urn:microsoft.com/office/officeart/2005/8/layout/orgChart1"/>
    <dgm:cxn modelId="{CFE4797E-D5EB-4328-9332-7EE9FE0D91C7}" type="presOf" srcId="{A09EB63E-0F22-46A1-B752-DAF48CB5D35B}" destId="{FE23B95C-96C1-461D-BC78-6F3D07042963}" srcOrd="1" destOrd="0" presId="urn:microsoft.com/office/officeart/2005/8/layout/orgChart1"/>
    <dgm:cxn modelId="{DA635689-1ADD-4014-81AB-DB98F6950DAD}" type="presOf" srcId="{1A1E818D-3E7A-4B07-AEBE-6E03C6893FEC}" destId="{62F08504-DB4B-410A-BBF8-72232ED2C64F}" srcOrd="0" destOrd="0" presId="urn:microsoft.com/office/officeart/2005/8/layout/orgChart1"/>
    <dgm:cxn modelId="{A316D18D-FAA2-4C32-88B8-FF8C6E5DEEBF}" srcId="{170F67F2-0631-4F3D-A6C4-BE694C9BC448}" destId="{F097E49F-8651-4A22-86CD-4527556239DB}" srcOrd="0" destOrd="0" parTransId="{14A5D398-0E6B-4260-AD8A-4A48C83B69B0}" sibTransId="{50E3B47F-1376-48EA-8E7F-D0F6DB3D630C}"/>
    <dgm:cxn modelId="{2B6DE18F-DB0B-47DC-8EBC-6A57B4751EAB}" srcId="{1A1E818D-3E7A-4B07-AEBE-6E03C6893FEC}" destId="{185BE48F-A025-43CF-9F55-0C31ACC7AB87}" srcOrd="1" destOrd="0" parTransId="{29440E7C-FD2F-4434-A54D-C3364A2B980E}" sibTransId="{C827C3D8-6546-4B25-9CBF-AC077E08B38F}"/>
    <dgm:cxn modelId="{79A524A8-C394-4996-A158-B48E4C959D73}" type="presOf" srcId="{81034DBD-086A-45FA-8337-2075E094BEA6}" destId="{ADA098C5-D9E8-4ECB-B4F9-D8D99F7871D2}" srcOrd="0" destOrd="0" presId="urn:microsoft.com/office/officeart/2005/8/layout/orgChart1"/>
    <dgm:cxn modelId="{E24B8EAD-5AC5-4202-8283-0D0D76E5A2AB}" type="presOf" srcId="{E70B9396-C4BF-4FD7-9A80-7B3CCDE267CB}" destId="{D9285871-EF65-48A5-ABB1-88FDEF467AB5}" srcOrd="0" destOrd="0" presId="urn:microsoft.com/office/officeart/2005/8/layout/orgChart1"/>
    <dgm:cxn modelId="{72B631B3-72DD-4D76-A14F-A3EC61AA7E27}" type="presOf" srcId="{B5551A83-7B1F-4A39-B3BE-DB1C1A4EC98C}" destId="{678DC335-3583-4A97-B0CA-780A550F57D2}" srcOrd="0" destOrd="0" presId="urn:microsoft.com/office/officeart/2005/8/layout/orgChart1"/>
    <dgm:cxn modelId="{13B819BF-5653-403D-97CF-DF33075150FD}" type="presOf" srcId="{37749676-8A07-4E80-92CC-4C6A8988D3DA}" destId="{077A499B-76B0-40FD-BF68-91EE13E46A79}" srcOrd="0" destOrd="0" presId="urn:microsoft.com/office/officeart/2005/8/layout/orgChart1"/>
    <dgm:cxn modelId="{631A56C3-5CB0-47B6-8F15-CD2FB8422024}" srcId="{E83FCBC3-F052-4EBA-9026-C3A96072690D}" destId="{8012699D-CA2F-452B-8BC0-343A8438D5C9}" srcOrd="0" destOrd="0" parTransId="{B5551A83-7B1F-4A39-B3BE-DB1C1A4EC98C}" sibTransId="{FDD004DF-805D-45FE-87A5-DBA3E0DC0BFF}"/>
    <dgm:cxn modelId="{E2BCD5CC-C19F-46E7-96BA-10C27A258668}" srcId="{865843BD-05F5-4DDF-ACF1-0652AACDF84C}" destId="{E83FCBC3-F052-4EBA-9026-C3A96072690D}" srcOrd="0" destOrd="0" parTransId="{119BBBED-FBBB-4463-AE3E-F8D8357136BF}" sibTransId="{0A28126F-ABF9-4CAC-BB0B-8A9865B956B0}"/>
    <dgm:cxn modelId="{40D655D8-F1F4-40E0-BFD1-90434219B332}" type="presOf" srcId="{185BE48F-A025-43CF-9F55-0C31ACC7AB87}" destId="{EC68C0D3-8FD8-4F01-8B11-9D9D6570C33A}" srcOrd="1" destOrd="0" presId="urn:microsoft.com/office/officeart/2005/8/layout/orgChart1"/>
    <dgm:cxn modelId="{C3F957DE-5443-4DC9-AD1F-D6BC21008842}" type="presOf" srcId="{A09EB63E-0F22-46A1-B752-DAF48CB5D35B}" destId="{091F391E-0197-454F-9B9F-98CAF943A0CF}" srcOrd="0" destOrd="0" presId="urn:microsoft.com/office/officeart/2005/8/layout/orgChart1"/>
    <dgm:cxn modelId="{F2BB4DEA-C0DC-4050-89C6-5ED9A84A52E4}" srcId="{1A1E818D-3E7A-4B07-AEBE-6E03C6893FEC}" destId="{7933155A-116E-4432-AA6B-2264948CA236}" srcOrd="0" destOrd="0" parTransId="{81034DBD-086A-45FA-8337-2075E094BEA6}" sibTransId="{F070A08A-A8AF-4140-8A34-9942F703E588}"/>
    <dgm:cxn modelId="{CC3B72ED-0722-4B91-88DD-967379A24DAF}" srcId="{E83FCBC3-F052-4EBA-9026-C3A96072690D}" destId="{A09EB63E-0F22-46A1-B752-DAF48CB5D35B}" srcOrd="4" destOrd="0" parTransId="{E70B9396-C4BF-4FD7-9A80-7B3CCDE267CB}" sibTransId="{B525A997-4F6A-422A-82BD-F244F20D3976}"/>
    <dgm:cxn modelId="{E2D83CF0-7B98-4EEB-9D60-1954F23963BA}" srcId="{A09EB63E-0F22-46A1-B752-DAF48CB5D35B}" destId="{EFD9AD16-A125-49C0-A7E4-EA695CF0041F}" srcOrd="0" destOrd="0" parTransId="{C3B0EE18-669B-4F2C-85C5-68EDE1ECA64A}" sibTransId="{D2F37C7B-7B89-4011-A916-C45DB4AD5D22}"/>
    <dgm:cxn modelId="{EE0ABDF1-69D2-4A75-94B5-0F5832E4F30B}" type="presOf" srcId="{A8884CAD-A470-44D3-9702-AFB78DC40E67}" destId="{2CC929F5-A0A1-4943-9A7E-4139AA62F6F9}" srcOrd="0" destOrd="0" presId="urn:microsoft.com/office/officeart/2005/8/layout/orgChart1"/>
    <dgm:cxn modelId="{6F946CF3-5037-4800-AB5E-9797BA5B0574}" type="presOf" srcId="{865843BD-05F5-4DDF-ACF1-0652AACDF84C}" destId="{8D4373E1-BD78-4185-BDF8-97E584689D91}" srcOrd="0" destOrd="0" presId="urn:microsoft.com/office/officeart/2005/8/layout/orgChart1"/>
    <dgm:cxn modelId="{ABE0F2F3-2817-4FF8-B633-E978FEF85FDD}" type="presOf" srcId="{37749676-8A07-4E80-92CC-4C6A8988D3DA}" destId="{AB56EB8F-11B0-4DB2-AEC9-43B3855CA797}" srcOrd="1" destOrd="0" presId="urn:microsoft.com/office/officeart/2005/8/layout/orgChart1"/>
    <dgm:cxn modelId="{E36187FF-62E1-459C-8F8D-315DC41B9D7D}" type="presOf" srcId="{8012699D-CA2F-452B-8BC0-343A8438D5C9}" destId="{06A12E19-05F4-470B-B3F7-9AC74F6A7683}" srcOrd="1" destOrd="0" presId="urn:microsoft.com/office/officeart/2005/8/layout/orgChart1"/>
    <dgm:cxn modelId="{94742B2B-0385-44C2-A145-62545C0C1D89}" type="presParOf" srcId="{8D4373E1-BD78-4185-BDF8-97E584689D91}" destId="{BAE6DA31-0B0E-41C7-90D2-CE028C77588B}" srcOrd="0" destOrd="0" presId="urn:microsoft.com/office/officeart/2005/8/layout/orgChart1"/>
    <dgm:cxn modelId="{0A42E3E1-273C-4465-B519-80DE3FD2C3C8}" type="presParOf" srcId="{BAE6DA31-0B0E-41C7-90D2-CE028C77588B}" destId="{FA66EB11-3E1D-4C6D-BBC1-464D3849E786}" srcOrd="0" destOrd="0" presId="urn:microsoft.com/office/officeart/2005/8/layout/orgChart1"/>
    <dgm:cxn modelId="{D83041D1-9130-4C18-A520-8105A694A123}" type="presParOf" srcId="{FA66EB11-3E1D-4C6D-BBC1-464D3849E786}" destId="{37A81D57-E5B6-4E46-952A-B0CDAC52741E}" srcOrd="0" destOrd="0" presId="urn:microsoft.com/office/officeart/2005/8/layout/orgChart1"/>
    <dgm:cxn modelId="{22892775-E14D-417F-B0CF-4D9E230B794B}" type="presParOf" srcId="{FA66EB11-3E1D-4C6D-BBC1-464D3849E786}" destId="{67A25BB2-1B7C-4FB3-9DE8-48B617F763CF}" srcOrd="1" destOrd="0" presId="urn:microsoft.com/office/officeart/2005/8/layout/orgChart1"/>
    <dgm:cxn modelId="{DEE2ACAF-59FB-40B9-9BF6-94935ACAE21C}" type="presParOf" srcId="{BAE6DA31-0B0E-41C7-90D2-CE028C77588B}" destId="{F5227B23-26AC-4FB0-AB14-632C12F2242A}" srcOrd="1" destOrd="0" presId="urn:microsoft.com/office/officeart/2005/8/layout/orgChart1"/>
    <dgm:cxn modelId="{9C272401-DFDC-407B-AE3B-2F76B01E5652}" type="presParOf" srcId="{F5227B23-26AC-4FB0-AB14-632C12F2242A}" destId="{82D0139D-936B-4F48-84D4-9683DBC58A6D}" srcOrd="0" destOrd="0" presId="urn:microsoft.com/office/officeart/2005/8/layout/orgChart1"/>
    <dgm:cxn modelId="{63A55874-29A0-4761-9906-E9F9A67423F0}" type="presParOf" srcId="{F5227B23-26AC-4FB0-AB14-632C12F2242A}" destId="{4DC2B660-6F14-4827-93B7-3F3B7F34A45F}" srcOrd="1" destOrd="0" presId="urn:microsoft.com/office/officeart/2005/8/layout/orgChart1"/>
    <dgm:cxn modelId="{A379D5E3-3228-4EB9-9FDC-C27FC70B15D8}" type="presParOf" srcId="{4DC2B660-6F14-4827-93B7-3F3B7F34A45F}" destId="{8E99CD56-2084-4E60-A75F-3A49034F9570}" srcOrd="0" destOrd="0" presId="urn:microsoft.com/office/officeart/2005/8/layout/orgChart1"/>
    <dgm:cxn modelId="{9CFC5DAE-2506-4D42-B63F-A1A70197EA3A}" type="presParOf" srcId="{8E99CD56-2084-4E60-A75F-3A49034F9570}" destId="{62F08504-DB4B-410A-BBF8-72232ED2C64F}" srcOrd="0" destOrd="0" presId="urn:microsoft.com/office/officeart/2005/8/layout/orgChart1"/>
    <dgm:cxn modelId="{238A465A-9D66-43B1-B1D2-BF48F68D6391}" type="presParOf" srcId="{8E99CD56-2084-4E60-A75F-3A49034F9570}" destId="{8FF2CF00-DEFE-4F65-8040-87BE53803361}" srcOrd="1" destOrd="0" presId="urn:microsoft.com/office/officeart/2005/8/layout/orgChart1"/>
    <dgm:cxn modelId="{E48778EB-3CE8-4D0C-BF42-DE8498EC6422}" type="presParOf" srcId="{4DC2B660-6F14-4827-93B7-3F3B7F34A45F}" destId="{F6DD93C2-9CC4-42F9-99F6-B5A8A378FE62}" srcOrd="1" destOrd="0" presId="urn:microsoft.com/office/officeart/2005/8/layout/orgChart1"/>
    <dgm:cxn modelId="{729BE270-73F8-4DF7-B652-E88FD884A2EE}" type="presParOf" srcId="{F6DD93C2-9CC4-42F9-99F6-B5A8A378FE62}" destId="{ADA098C5-D9E8-4ECB-B4F9-D8D99F7871D2}" srcOrd="0" destOrd="0" presId="urn:microsoft.com/office/officeart/2005/8/layout/orgChart1"/>
    <dgm:cxn modelId="{1900D7D7-6F01-43EB-892D-5DC64F2FEFAE}" type="presParOf" srcId="{F6DD93C2-9CC4-42F9-99F6-B5A8A378FE62}" destId="{534ADC1B-4A65-493E-AA1C-1C0098AD5472}" srcOrd="1" destOrd="0" presId="urn:microsoft.com/office/officeart/2005/8/layout/orgChart1"/>
    <dgm:cxn modelId="{BAE16681-0043-44E1-82F0-20BD66AF30E7}" type="presParOf" srcId="{534ADC1B-4A65-493E-AA1C-1C0098AD5472}" destId="{7DF8A80E-8946-4606-8354-2D3DD24E6CB8}" srcOrd="0" destOrd="0" presId="urn:microsoft.com/office/officeart/2005/8/layout/orgChart1"/>
    <dgm:cxn modelId="{3EEF8277-C31D-4626-BBFB-C22F49C6084B}" type="presParOf" srcId="{7DF8A80E-8946-4606-8354-2D3DD24E6CB8}" destId="{13050432-583A-4EB7-A17F-8ECC73B32173}" srcOrd="0" destOrd="0" presId="urn:microsoft.com/office/officeart/2005/8/layout/orgChart1"/>
    <dgm:cxn modelId="{7FE7C178-5781-4B10-A6FC-847EE41FFB43}" type="presParOf" srcId="{7DF8A80E-8946-4606-8354-2D3DD24E6CB8}" destId="{62D0ED7E-A67C-4B88-A109-FE85545F60E0}" srcOrd="1" destOrd="0" presId="urn:microsoft.com/office/officeart/2005/8/layout/orgChart1"/>
    <dgm:cxn modelId="{9D517986-3836-46E6-AE27-56013E017894}" type="presParOf" srcId="{534ADC1B-4A65-493E-AA1C-1C0098AD5472}" destId="{3FA75C4F-8D99-44E5-9750-E3CA7EF27EC2}" srcOrd="1" destOrd="0" presId="urn:microsoft.com/office/officeart/2005/8/layout/orgChart1"/>
    <dgm:cxn modelId="{72EAE144-ED3D-49CD-ABA9-C2197CA3E87B}" type="presParOf" srcId="{534ADC1B-4A65-493E-AA1C-1C0098AD5472}" destId="{151B55AC-1F70-4C84-BE1D-9FC50961B268}" srcOrd="2" destOrd="0" presId="urn:microsoft.com/office/officeart/2005/8/layout/orgChart1"/>
    <dgm:cxn modelId="{7C7917AA-F89B-4DFA-9FF3-0EF2BDD27007}" type="presParOf" srcId="{F6DD93C2-9CC4-42F9-99F6-B5A8A378FE62}" destId="{942A89B4-7C9A-4D76-A3D4-953B85D59956}" srcOrd="2" destOrd="0" presId="urn:microsoft.com/office/officeart/2005/8/layout/orgChart1"/>
    <dgm:cxn modelId="{76F733CF-5A00-48D9-B209-EE77AB9D9A5E}" type="presParOf" srcId="{F6DD93C2-9CC4-42F9-99F6-B5A8A378FE62}" destId="{5C24BA29-F20A-4E4D-90E4-11F2C9E0C006}" srcOrd="3" destOrd="0" presId="urn:microsoft.com/office/officeart/2005/8/layout/orgChart1"/>
    <dgm:cxn modelId="{D371551C-E5DC-4B00-A305-CCEEBBA2BDAD}" type="presParOf" srcId="{5C24BA29-F20A-4E4D-90E4-11F2C9E0C006}" destId="{9B1635B8-1837-4863-AC96-BAA81ECF6517}" srcOrd="0" destOrd="0" presId="urn:microsoft.com/office/officeart/2005/8/layout/orgChart1"/>
    <dgm:cxn modelId="{CAC813ED-912A-42ED-9D50-E71B7BB97B2A}" type="presParOf" srcId="{9B1635B8-1837-4863-AC96-BAA81ECF6517}" destId="{3154B4A9-8DEA-4EDF-8DAB-887E84D84D3E}" srcOrd="0" destOrd="0" presId="urn:microsoft.com/office/officeart/2005/8/layout/orgChart1"/>
    <dgm:cxn modelId="{D2A3DE58-CD31-4E92-978E-02A20808E416}" type="presParOf" srcId="{9B1635B8-1837-4863-AC96-BAA81ECF6517}" destId="{EC68C0D3-8FD8-4F01-8B11-9D9D6570C33A}" srcOrd="1" destOrd="0" presId="urn:microsoft.com/office/officeart/2005/8/layout/orgChart1"/>
    <dgm:cxn modelId="{5E84227A-6810-4E36-9BD4-AEC73D2F2F9B}" type="presParOf" srcId="{5C24BA29-F20A-4E4D-90E4-11F2C9E0C006}" destId="{4C008ECB-AF89-44E2-ACCC-1F25B499AAF4}" srcOrd="1" destOrd="0" presId="urn:microsoft.com/office/officeart/2005/8/layout/orgChart1"/>
    <dgm:cxn modelId="{22BAF3FE-84EE-4CF3-8D3A-6FDECB78F9E6}" type="presParOf" srcId="{5C24BA29-F20A-4E4D-90E4-11F2C9E0C006}" destId="{2B05E581-1260-4B84-85B5-61F0297363C2}" srcOrd="2" destOrd="0" presId="urn:microsoft.com/office/officeart/2005/8/layout/orgChart1"/>
    <dgm:cxn modelId="{DD75C05E-1FDF-45BC-9CD6-5DFC87BA62EC}" type="presParOf" srcId="{4DC2B660-6F14-4827-93B7-3F3B7F34A45F}" destId="{D3109BCA-41EC-4ADC-A8DB-3D435A83E83F}" srcOrd="2" destOrd="0" presId="urn:microsoft.com/office/officeart/2005/8/layout/orgChart1"/>
    <dgm:cxn modelId="{00C43182-296D-4B92-B004-890A94696F4F}" type="presParOf" srcId="{F5227B23-26AC-4FB0-AB14-632C12F2242A}" destId="{C11D6C86-5FC7-4919-9D87-8E2CCB55B805}" srcOrd="2" destOrd="0" presId="urn:microsoft.com/office/officeart/2005/8/layout/orgChart1"/>
    <dgm:cxn modelId="{C9E0D1F2-7E10-48DF-AD1A-414E4E9DF9C5}" type="presParOf" srcId="{F5227B23-26AC-4FB0-AB14-632C12F2242A}" destId="{62FEAA1D-F059-4D62-BDD2-A39FE170AD5B}" srcOrd="3" destOrd="0" presId="urn:microsoft.com/office/officeart/2005/8/layout/orgChart1"/>
    <dgm:cxn modelId="{EE3D80DC-A0B4-42F2-A735-8622D8C274E7}" type="presParOf" srcId="{62FEAA1D-F059-4D62-BDD2-A39FE170AD5B}" destId="{EB8DA78C-FE68-40FA-B237-EE69FE185D88}" srcOrd="0" destOrd="0" presId="urn:microsoft.com/office/officeart/2005/8/layout/orgChart1"/>
    <dgm:cxn modelId="{4EC79B02-2665-4B4E-A3C5-DA236DDC7485}" type="presParOf" srcId="{EB8DA78C-FE68-40FA-B237-EE69FE185D88}" destId="{DC893096-C5ED-4DBA-AEAA-995BFA9886E3}" srcOrd="0" destOrd="0" presId="urn:microsoft.com/office/officeart/2005/8/layout/orgChart1"/>
    <dgm:cxn modelId="{83CF3DF1-13C1-4578-B687-1FBC4DD1908E}" type="presParOf" srcId="{EB8DA78C-FE68-40FA-B237-EE69FE185D88}" destId="{4D31AE89-95C3-48E8-995D-88F01BE6D455}" srcOrd="1" destOrd="0" presId="urn:microsoft.com/office/officeart/2005/8/layout/orgChart1"/>
    <dgm:cxn modelId="{F47E6126-61BC-4BF8-AD6F-CDADC3AC0BE4}" type="presParOf" srcId="{62FEAA1D-F059-4D62-BDD2-A39FE170AD5B}" destId="{7E5BB93F-FFEC-4EFF-8C6A-5B1D07FF04D1}" srcOrd="1" destOrd="0" presId="urn:microsoft.com/office/officeart/2005/8/layout/orgChart1"/>
    <dgm:cxn modelId="{DC638B07-DC6D-4934-9855-0DF81B8C771C}" type="presParOf" srcId="{7E5BB93F-FFEC-4EFF-8C6A-5B1D07FF04D1}" destId="{70A06282-78B4-402D-928C-5A7F9F5A44F7}" srcOrd="0" destOrd="0" presId="urn:microsoft.com/office/officeart/2005/8/layout/orgChart1"/>
    <dgm:cxn modelId="{F47FB9F6-57A9-4132-8C11-8BCAB941F890}" type="presParOf" srcId="{7E5BB93F-FFEC-4EFF-8C6A-5B1D07FF04D1}" destId="{28C9226C-DED8-4D15-9F1F-F8A3B4517A93}" srcOrd="1" destOrd="0" presId="urn:microsoft.com/office/officeart/2005/8/layout/orgChart1"/>
    <dgm:cxn modelId="{54DC2F5B-3EDC-4608-B219-166573BA09D1}" type="presParOf" srcId="{28C9226C-DED8-4D15-9F1F-F8A3B4517A93}" destId="{BD483F34-32DE-44C0-8249-6E157AD84BF5}" srcOrd="0" destOrd="0" presId="urn:microsoft.com/office/officeart/2005/8/layout/orgChart1"/>
    <dgm:cxn modelId="{0465381E-E127-4603-B234-F5CFC101A504}" type="presParOf" srcId="{BD483F34-32DE-44C0-8249-6E157AD84BF5}" destId="{6F934C26-FAFB-4653-8C5A-091B2772FAAC}" srcOrd="0" destOrd="0" presId="urn:microsoft.com/office/officeart/2005/8/layout/orgChart1"/>
    <dgm:cxn modelId="{BB06A2C6-1F17-4D34-81C8-815928F1F060}" type="presParOf" srcId="{BD483F34-32DE-44C0-8249-6E157AD84BF5}" destId="{1FFB9D19-8D3A-42AA-90E5-58031C5376AF}" srcOrd="1" destOrd="0" presId="urn:microsoft.com/office/officeart/2005/8/layout/orgChart1"/>
    <dgm:cxn modelId="{65386987-C565-4163-9CE5-18DDF12198AF}" type="presParOf" srcId="{28C9226C-DED8-4D15-9F1F-F8A3B4517A93}" destId="{E3EAEB66-E760-493E-983A-0941E59C80A2}" srcOrd="1" destOrd="0" presId="urn:microsoft.com/office/officeart/2005/8/layout/orgChart1"/>
    <dgm:cxn modelId="{1D7A68EB-E900-45DD-914A-9942FC4B8E5D}" type="presParOf" srcId="{28C9226C-DED8-4D15-9F1F-F8A3B4517A93}" destId="{5DBD6FBD-8F77-43C4-87A3-33B708F5C466}" srcOrd="2" destOrd="0" presId="urn:microsoft.com/office/officeart/2005/8/layout/orgChart1"/>
    <dgm:cxn modelId="{390027C0-AD4F-48B3-90C4-C52F3AA89B79}" type="presParOf" srcId="{62FEAA1D-F059-4D62-BDD2-A39FE170AD5B}" destId="{FF71C156-9A59-4CFB-BB00-E23721AC9F4E}" srcOrd="2" destOrd="0" presId="urn:microsoft.com/office/officeart/2005/8/layout/orgChart1"/>
    <dgm:cxn modelId="{00960D8F-AF04-4E63-A1FF-B690C029DA62}" type="presParOf" srcId="{F5227B23-26AC-4FB0-AB14-632C12F2242A}" destId="{D9285871-EF65-48A5-ABB1-88FDEF467AB5}" srcOrd="4" destOrd="0" presId="urn:microsoft.com/office/officeart/2005/8/layout/orgChart1"/>
    <dgm:cxn modelId="{4B3BABAD-DEF6-4158-AC79-A0A3857F8947}" type="presParOf" srcId="{F5227B23-26AC-4FB0-AB14-632C12F2242A}" destId="{315149EC-E32A-4C66-B17C-4E99E5476486}" srcOrd="5" destOrd="0" presId="urn:microsoft.com/office/officeart/2005/8/layout/orgChart1"/>
    <dgm:cxn modelId="{6AFA56FB-5FD8-4B47-B330-87416AD90EF0}" type="presParOf" srcId="{315149EC-E32A-4C66-B17C-4E99E5476486}" destId="{7A4DE83D-8BEF-41F6-B515-5E575941644A}" srcOrd="0" destOrd="0" presId="urn:microsoft.com/office/officeart/2005/8/layout/orgChart1"/>
    <dgm:cxn modelId="{E0FAB31C-CB47-4E7B-9F69-1C552ED8B799}" type="presParOf" srcId="{7A4DE83D-8BEF-41F6-B515-5E575941644A}" destId="{091F391E-0197-454F-9B9F-98CAF943A0CF}" srcOrd="0" destOrd="0" presId="urn:microsoft.com/office/officeart/2005/8/layout/orgChart1"/>
    <dgm:cxn modelId="{63D1500E-2753-4F7C-BD6F-EB865A1D748F}" type="presParOf" srcId="{7A4DE83D-8BEF-41F6-B515-5E575941644A}" destId="{FE23B95C-96C1-461D-BC78-6F3D07042963}" srcOrd="1" destOrd="0" presId="urn:microsoft.com/office/officeart/2005/8/layout/orgChart1"/>
    <dgm:cxn modelId="{4B2CE6E7-217C-436B-AC8F-7A205AEB3B81}" type="presParOf" srcId="{315149EC-E32A-4C66-B17C-4E99E5476486}" destId="{4091070B-E7D3-4580-89F2-EA8EEB97A66F}" srcOrd="1" destOrd="0" presId="urn:microsoft.com/office/officeart/2005/8/layout/orgChart1"/>
    <dgm:cxn modelId="{B59581FE-026E-438A-883E-DB348F70622A}" type="presParOf" srcId="{4091070B-E7D3-4580-89F2-EA8EEB97A66F}" destId="{339A10E6-49E8-4D6C-8FD1-2DD04961FB76}" srcOrd="0" destOrd="0" presId="urn:microsoft.com/office/officeart/2005/8/layout/orgChart1"/>
    <dgm:cxn modelId="{C7EF9FC8-E558-46F4-A4B3-17EBD58B6A31}" type="presParOf" srcId="{4091070B-E7D3-4580-89F2-EA8EEB97A66F}" destId="{8871413E-3825-4032-A8DA-34051C0F5C06}" srcOrd="1" destOrd="0" presId="urn:microsoft.com/office/officeart/2005/8/layout/orgChart1"/>
    <dgm:cxn modelId="{08DDF7A7-62A9-49DF-A2BE-51E9C5DDB475}" type="presParOf" srcId="{8871413E-3825-4032-A8DA-34051C0F5C06}" destId="{08BD08F9-5296-4152-85DA-E4D74F2F898C}" srcOrd="0" destOrd="0" presId="urn:microsoft.com/office/officeart/2005/8/layout/orgChart1"/>
    <dgm:cxn modelId="{D6DE45F2-CEDC-46B3-9C67-495FBC3BA5F6}" type="presParOf" srcId="{08BD08F9-5296-4152-85DA-E4D74F2F898C}" destId="{66BEC728-A401-47DA-8559-C0CF9D6779B4}" srcOrd="0" destOrd="0" presId="urn:microsoft.com/office/officeart/2005/8/layout/orgChart1"/>
    <dgm:cxn modelId="{518803F7-4493-4269-87D2-9F9B8035FD0F}" type="presParOf" srcId="{08BD08F9-5296-4152-85DA-E4D74F2F898C}" destId="{BCA6F9A9-6BAB-432E-AA2C-B94BAF7188C6}" srcOrd="1" destOrd="0" presId="urn:microsoft.com/office/officeart/2005/8/layout/orgChart1"/>
    <dgm:cxn modelId="{FC1ADBC3-C60F-42D3-B48F-70B0DA4818EF}" type="presParOf" srcId="{8871413E-3825-4032-A8DA-34051C0F5C06}" destId="{0ACACFAD-F47C-4427-93C7-5571420DA16D}" srcOrd="1" destOrd="0" presId="urn:microsoft.com/office/officeart/2005/8/layout/orgChart1"/>
    <dgm:cxn modelId="{E3D741AE-8E1C-4A4B-B4F9-C0BD6DF5A2FE}" type="presParOf" srcId="{8871413E-3825-4032-A8DA-34051C0F5C06}" destId="{A91FD7F9-12C4-4436-8C57-575279B19A09}" srcOrd="2" destOrd="0" presId="urn:microsoft.com/office/officeart/2005/8/layout/orgChart1"/>
    <dgm:cxn modelId="{7E6D2ADD-CB8A-4ACF-B407-2044DD81EC82}" type="presParOf" srcId="{315149EC-E32A-4C66-B17C-4E99E5476486}" destId="{0AEA83EF-BF06-4746-AC55-B86E2FCB1CE8}" srcOrd="2" destOrd="0" presId="urn:microsoft.com/office/officeart/2005/8/layout/orgChart1"/>
    <dgm:cxn modelId="{9D698C03-72B1-4529-980D-EC60016EA163}" type="presParOf" srcId="{BAE6DA31-0B0E-41C7-90D2-CE028C77588B}" destId="{8C486F75-40AE-42FE-A950-8D3796A1F2D4}" srcOrd="2" destOrd="0" presId="urn:microsoft.com/office/officeart/2005/8/layout/orgChart1"/>
    <dgm:cxn modelId="{C60C27C9-4645-46B1-9378-52EE86348F68}" type="presParOf" srcId="{8C486F75-40AE-42FE-A950-8D3796A1F2D4}" destId="{678DC335-3583-4A97-B0CA-780A550F57D2}" srcOrd="0" destOrd="0" presId="urn:microsoft.com/office/officeart/2005/8/layout/orgChart1"/>
    <dgm:cxn modelId="{1C61528C-763A-4441-B47A-F9D6AA2AFC30}" type="presParOf" srcId="{8C486F75-40AE-42FE-A950-8D3796A1F2D4}" destId="{53BE7701-AB5E-4D6D-8075-A1E2373D050F}" srcOrd="1" destOrd="0" presId="urn:microsoft.com/office/officeart/2005/8/layout/orgChart1"/>
    <dgm:cxn modelId="{998A9D75-8E39-43F5-BE2B-0650D45C5A2C}" type="presParOf" srcId="{53BE7701-AB5E-4D6D-8075-A1E2373D050F}" destId="{798A5855-4349-4764-B056-6F4AEC3F8C7E}" srcOrd="0" destOrd="0" presId="urn:microsoft.com/office/officeart/2005/8/layout/orgChart1"/>
    <dgm:cxn modelId="{A0394DEC-140F-40AE-ACA6-9E838F6B0BC4}" type="presParOf" srcId="{798A5855-4349-4764-B056-6F4AEC3F8C7E}" destId="{76203CA2-B4A4-449B-B65A-8346A3BC129D}" srcOrd="0" destOrd="0" presId="urn:microsoft.com/office/officeart/2005/8/layout/orgChart1"/>
    <dgm:cxn modelId="{AF3D2BDC-ECAB-4940-B2EF-6233F907A141}" type="presParOf" srcId="{798A5855-4349-4764-B056-6F4AEC3F8C7E}" destId="{06A12E19-05F4-470B-B3F7-9AC74F6A7683}" srcOrd="1" destOrd="0" presId="urn:microsoft.com/office/officeart/2005/8/layout/orgChart1"/>
    <dgm:cxn modelId="{3ACE848E-7A12-4097-BBC5-21E29EDC44EA}" type="presParOf" srcId="{53BE7701-AB5E-4D6D-8075-A1E2373D050F}" destId="{C33C1C82-ACBE-4C27-94EF-678F652727E8}" srcOrd="1" destOrd="0" presId="urn:microsoft.com/office/officeart/2005/8/layout/orgChart1"/>
    <dgm:cxn modelId="{04564012-8C87-4559-8C6D-BCF934D678EB}" type="presParOf" srcId="{53BE7701-AB5E-4D6D-8075-A1E2373D050F}" destId="{AB8CAFBD-5772-4D90-AAE4-E566A059B4A8}" srcOrd="2" destOrd="0" presId="urn:microsoft.com/office/officeart/2005/8/layout/orgChart1"/>
    <dgm:cxn modelId="{EECDD242-E894-4040-85DF-30AFFB5C046A}" type="presParOf" srcId="{8C486F75-40AE-42FE-A950-8D3796A1F2D4}" destId="{2CC929F5-A0A1-4943-9A7E-4139AA62F6F9}" srcOrd="2" destOrd="0" presId="urn:microsoft.com/office/officeart/2005/8/layout/orgChart1"/>
    <dgm:cxn modelId="{97B49B0B-9686-4A4A-8BD8-536811182FE9}" type="presParOf" srcId="{8C486F75-40AE-42FE-A950-8D3796A1F2D4}" destId="{37A4AB28-04D4-466F-9E50-5F3CFBF0DDE3}" srcOrd="3" destOrd="0" presId="urn:microsoft.com/office/officeart/2005/8/layout/orgChart1"/>
    <dgm:cxn modelId="{0EAEC343-1C7B-4C91-83D5-29F7D18A6EF4}" type="presParOf" srcId="{37A4AB28-04D4-466F-9E50-5F3CFBF0DDE3}" destId="{7D84D6AB-7BC3-4E5A-9C15-B03ABAF96E79}" srcOrd="0" destOrd="0" presId="urn:microsoft.com/office/officeart/2005/8/layout/orgChart1"/>
    <dgm:cxn modelId="{416FB85E-767C-416E-92D7-1CC181F5508A}" type="presParOf" srcId="{7D84D6AB-7BC3-4E5A-9C15-B03ABAF96E79}" destId="{077A499B-76B0-40FD-BF68-91EE13E46A79}" srcOrd="0" destOrd="0" presId="urn:microsoft.com/office/officeart/2005/8/layout/orgChart1"/>
    <dgm:cxn modelId="{9E9EAB10-EDB3-475F-890C-F1C62F147AB7}" type="presParOf" srcId="{7D84D6AB-7BC3-4E5A-9C15-B03ABAF96E79}" destId="{AB56EB8F-11B0-4DB2-AEC9-43B3855CA797}" srcOrd="1" destOrd="0" presId="urn:microsoft.com/office/officeart/2005/8/layout/orgChart1"/>
    <dgm:cxn modelId="{524E9943-6BFE-44E2-AD9A-DB448C65361B}" type="presParOf" srcId="{37A4AB28-04D4-466F-9E50-5F3CFBF0DDE3}" destId="{D68D968F-2FE8-4257-90B5-CA4D176E3D4A}" srcOrd="1" destOrd="0" presId="urn:microsoft.com/office/officeart/2005/8/layout/orgChart1"/>
    <dgm:cxn modelId="{4CB5EC93-D0F1-4B29-9EC8-8598B3A0DD11}" type="presParOf" srcId="{37A4AB28-04D4-466F-9E50-5F3CFBF0DDE3}" destId="{1F8D8B52-0D6B-477D-BC1A-3776660111F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929F5-A0A1-4943-9A7E-4139AA62F6F9}">
      <dsp:nvSpPr>
        <dsp:cNvPr id="0" name=""/>
        <dsp:cNvSpPr/>
      </dsp:nvSpPr>
      <dsp:spPr>
        <a:xfrm>
          <a:off x="2865439" y="677244"/>
          <a:ext cx="557348" cy="620851"/>
        </a:xfrm>
        <a:custGeom>
          <a:avLst/>
          <a:gdLst/>
          <a:ahLst/>
          <a:cxnLst/>
          <a:rect l="0" t="0" r="0" b="0"/>
          <a:pathLst>
            <a:path>
              <a:moveTo>
                <a:pt x="0" y="0"/>
              </a:moveTo>
              <a:lnTo>
                <a:pt x="0" y="620851"/>
              </a:lnTo>
              <a:lnTo>
                <a:pt x="557348" y="620851"/>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78DC335-3583-4A97-B0CA-780A550F57D2}">
      <dsp:nvSpPr>
        <dsp:cNvPr id="0" name=""/>
        <dsp:cNvSpPr/>
      </dsp:nvSpPr>
      <dsp:spPr>
        <a:xfrm>
          <a:off x="2640596" y="677244"/>
          <a:ext cx="224842" cy="583903"/>
        </a:xfrm>
        <a:custGeom>
          <a:avLst/>
          <a:gdLst/>
          <a:ahLst/>
          <a:cxnLst/>
          <a:rect l="0" t="0" r="0" b="0"/>
          <a:pathLst>
            <a:path>
              <a:moveTo>
                <a:pt x="224842" y="0"/>
              </a:moveTo>
              <a:lnTo>
                <a:pt x="224842" y="583903"/>
              </a:lnTo>
              <a:lnTo>
                <a:pt x="0" y="583903"/>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39A10E6-49E8-4D6C-8FD1-2DD04961FB76}">
      <dsp:nvSpPr>
        <dsp:cNvPr id="0" name=""/>
        <dsp:cNvSpPr/>
      </dsp:nvSpPr>
      <dsp:spPr>
        <a:xfrm>
          <a:off x="4374310" y="2593785"/>
          <a:ext cx="812046" cy="630089"/>
        </a:xfrm>
        <a:custGeom>
          <a:avLst/>
          <a:gdLst/>
          <a:ahLst/>
          <a:cxnLst/>
          <a:rect l="0" t="0" r="0" b="0"/>
          <a:pathLst>
            <a:path>
              <a:moveTo>
                <a:pt x="0" y="0"/>
              </a:moveTo>
              <a:lnTo>
                <a:pt x="0" y="630089"/>
              </a:lnTo>
              <a:lnTo>
                <a:pt x="812046" y="630089"/>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9285871-EF65-48A5-ABB1-88FDEF467AB5}">
      <dsp:nvSpPr>
        <dsp:cNvPr id="0" name=""/>
        <dsp:cNvSpPr/>
      </dsp:nvSpPr>
      <dsp:spPr>
        <a:xfrm>
          <a:off x="2865439" y="677244"/>
          <a:ext cx="2048741" cy="1241702"/>
        </a:xfrm>
        <a:custGeom>
          <a:avLst/>
          <a:gdLst/>
          <a:ahLst/>
          <a:cxnLst/>
          <a:rect l="0" t="0" r="0" b="0"/>
          <a:pathLst>
            <a:path>
              <a:moveTo>
                <a:pt x="0" y="0"/>
              </a:moveTo>
              <a:lnTo>
                <a:pt x="0" y="1099986"/>
              </a:lnTo>
              <a:lnTo>
                <a:pt x="2048741" y="1099986"/>
              </a:lnTo>
              <a:lnTo>
                <a:pt x="2048741" y="124170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A06282-78B4-402D-928C-5A7F9F5A44F7}">
      <dsp:nvSpPr>
        <dsp:cNvPr id="0" name=""/>
        <dsp:cNvSpPr/>
      </dsp:nvSpPr>
      <dsp:spPr>
        <a:xfrm>
          <a:off x="2741201" y="2593785"/>
          <a:ext cx="895173" cy="703977"/>
        </a:xfrm>
        <a:custGeom>
          <a:avLst/>
          <a:gdLst/>
          <a:ahLst/>
          <a:cxnLst/>
          <a:rect l="0" t="0" r="0" b="0"/>
          <a:pathLst>
            <a:path>
              <a:moveTo>
                <a:pt x="0" y="0"/>
              </a:moveTo>
              <a:lnTo>
                <a:pt x="0" y="703977"/>
              </a:lnTo>
              <a:lnTo>
                <a:pt x="895173" y="703977"/>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11D6C86-5FC7-4919-9D87-8E2CCB55B805}">
      <dsp:nvSpPr>
        <dsp:cNvPr id="0" name=""/>
        <dsp:cNvSpPr/>
      </dsp:nvSpPr>
      <dsp:spPr>
        <a:xfrm>
          <a:off x="2865439" y="677244"/>
          <a:ext cx="415632" cy="1241702"/>
        </a:xfrm>
        <a:custGeom>
          <a:avLst/>
          <a:gdLst/>
          <a:ahLst/>
          <a:cxnLst/>
          <a:rect l="0" t="0" r="0" b="0"/>
          <a:pathLst>
            <a:path>
              <a:moveTo>
                <a:pt x="0" y="0"/>
              </a:moveTo>
              <a:lnTo>
                <a:pt x="0" y="1099986"/>
              </a:lnTo>
              <a:lnTo>
                <a:pt x="415632" y="1099986"/>
              </a:lnTo>
              <a:lnTo>
                <a:pt x="415632" y="124170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42A89B4-7C9A-4D76-A3D4-953B85D59956}">
      <dsp:nvSpPr>
        <dsp:cNvPr id="0" name=""/>
        <dsp:cNvSpPr/>
      </dsp:nvSpPr>
      <dsp:spPr>
        <a:xfrm>
          <a:off x="1108092" y="2593785"/>
          <a:ext cx="592562" cy="720140"/>
        </a:xfrm>
        <a:custGeom>
          <a:avLst/>
          <a:gdLst/>
          <a:ahLst/>
          <a:cxnLst/>
          <a:rect l="0" t="0" r="0" b="0"/>
          <a:pathLst>
            <a:path>
              <a:moveTo>
                <a:pt x="0" y="0"/>
              </a:moveTo>
              <a:lnTo>
                <a:pt x="592562" y="720140"/>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DA098C5-D9E8-4ECB-B4F9-D8D99F7871D2}">
      <dsp:nvSpPr>
        <dsp:cNvPr id="0" name=""/>
        <dsp:cNvSpPr/>
      </dsp:nvSpPr>
      <dsp:spPr>
        <a:xfrm>
          <a:off x="1108092" y="2593785"/>
          <a:ext cx="1024485" cy="703977"/>
        </a:xfrm>
        <a:custGeom>
          <a:avLst/>
          <a:gdLst/>
          <a:ahLst/>
          <a:cxnLst/>
          <a:rect l="0" t="0" r="0" b="0"/>
          <a:pathLst>
            <a:path>
              <a:moveTo>
                <a:pt x="0" y="0"/>
              </a:moveTo>
              <a:lnTo>
                <a:pt x="0" y="703977"/>
              </a:lnTo>
              <a:lnTo>
                <a:pt x="1024485" y="703977"/>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2D0139D-936B-4F48-84D4-9683DBC58A6D}">
      <dsp:nvSpPr>
        <dsp:cNvPr id="0" name=""/>
        <dsp:cNvSpPr/>
      </dsp:nvSpPr>
      <dsp:spPr>
        <a:xfrm>
          <a:off x="1647963" y="677244"/>
          <a:ext cx="1217475" cy="1241702"/>
        </a:xfrm>
        <a:custGeom>
          <a:avLst/>
          <a:gdLst/>
          <a:ahLst/>
          <a:cxnLst/>
          <a:rect l="0" t="0" r="0" b="0"/>
          <a:pathLst>
            <a:path>
              <a:moveTo>
                <a:pt x="1217475" y="0"/>
              </a:moveTo>
              <a:lnTo>
                <a:pt x="1217475" y="1099986"/>
              </a:lnTo>
              <a:lnTo>
                <a:pt x="0" y="1099986"/>
              </a:lnTo>
              <a:lnTo>
                <a:pt x="0" y="124170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7A81D57-E5B6-4E46-952A-B0CDAC52741E}">
      <dsp:nvSpPr>
        <dsp:cNvPr id="0" name=""/>
        <dsp:cNvSpPr/>
      </dsp:nvSpPr>
      <dsp:spPr>
        <a:xfrm>
          <a:off x="2190601" y="2406"/>
          <a:ext cx="1349676" cy="674838"/>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altLang="zh-TW" sz="2100" kern="1200" dirty="0"/>
            <a:t>Index</a:t>
          </a:r>
          <a:endParaRPr lang="zh-TW" altLang="en-US" sz="2100" kern="1200" dirty="0"/>
        </a:p>
      </dsp:txBody>
      <dsp:txXfrm>
        <a:off x="2190601" y="2406"/>
        <a:ext cx="1349676" cy="674838"/>
      </dsp:txXfrm>
    </dsp:sp>
    <dsp:sp modelId="{62F08504-DB4B-410A-BBF8-72232ED2C64F}">
      <dsp:nvSpPr>
        <dsp:cNvPr id="0" name=""/>
        <dsp:cNvSpPr/>
      </dsp:nvSpPr>
      <dsp:spPr>
        <a:xfrm>
          <a:off x="973125" y="1918947"/>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歌手</a:t>
          </a:r>
        </a:p>
      </dsp:txBody>
      <dsp:txXfrm>
        <a:off x="973125" y="1918947"/>
        <a:ext cx="1349676" cy="674838"/>
      </dsp:txXfrm>
    </dsp:sp>
    <dsp:sp modelId="{13050432-583A-4EB7-A17F-8ECC73B32173}">
      <dsp:nvSpPr>
        <dsp:cNvPr id="0" name=""/>
        <dsp:cNvSpPr/>
      </dsp:nvSpPr>
      <dsp:spPr>
        <a:xfrm>
          <a:off x="2132578" y="2960344"/>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演唱會資訊</a:t>
          </a:r>
        </a:p>
      </dsp:txBody>
      <dsp:txXfrm>
        <a:off x="2132578" y="2960344"/>
        <a:ext cx="1349676" cy="674838"/>
      </dsp:txXfrm>
    </dsp:sp>
    <dsp:sp modelId="{3154B4A9-8DEA-4EDF-8DAB-887E84D84D3E}">
      <dsp:nvSpPr>
        <dsp:cNvPr id="0" name=""/>
        <dsp:cNvSpPr/>
      </dsp:nvSpPr>
      <dsp:spPr>
        <a:xfrm>
          <a:off x="350978" y="2976506"/>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演唱會資訊</a:t>
          </a:r>
        </a:p>
      </dsp:txBody>
      <dsp:txXfrm>
        <a:off x="350978" y="2976506"/>
        <a:ext cx="1349676" cy="674838"/>
      </dsp:txXfrm>
    </dsp:sp>
    <dsp:sp modelId="{DC893096-C5ED-4DBA-AEAA-995BFA9886E3}">
      <dsp:nvSpPr>
        <dsp:cNvPr id="0" name=""/>
        <dsp:cNvSpPr/>
      </dsp:nvSpPr>
      <dsp:spPr>
        <a:xfrm>
          <a:off x="2606234" y="1918947"/>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歌手</a:t>
          </a:r>
        </a:p>
      </dsp:txBody>
      <dsp:txXfrm>
        <a:off x="2606234" y="1918947"/>
        <a:ext cx="1349676" cy="674838"/>
      </dsp:txXfrm>
    </dsp:sp>
    <dsp:sp modelId="{6F934C26-FAFB-4653-8C5A-091B2772FAAC}">
      <dsp:nvSpPr>
        <dsp:cNvPr id="0" name=""/>
        <dsp:cNvSpPr/>
      </dsp:nvSpPr>
      <dsp:spPr>
        <a:xfrm>
          <a:off x="3636374" y="2960344"/>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演唱會資訊</a:t>
          </a:r>
        </a:p>
      </dsp:txBody>
      <dsp:txXfrm>
        <a:off x="3636374" y="2960344"/>
        <a:ext cx="1349676" cy="674838"/>
      </dsp:txXfrm>
    </dsp:sp>
    <dsp:sp modelId="{091F391E-0197-454F-9B9F-98CAF943A0CF}">
      <dsp:nvSpPr>
        <dsp:cNvPr id="0" name=""/>
        <dsp:cNvSpPr/>
      </dsp:nvSpPr>
      <dsp:spPr>
        <a:xfrm>
          <a:off x="4239342" y="1918947"/>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歌手</a:t>
          </a:r>
        </a:p>
      </dsp:txBody>
      <dsp:txXfrm>
        <a:off x="4239342" y="1918947"/>
        <a:ext cx="1349676" cy="674838"/>
      </dsp:txXfrm>
    </dsp:sp>
    <dsp:sp modelId="{66BEC728-A401-47DA-8559-C0CF9D6779B4}">
      <dsp:nvSpPr>
        <dsp:cNvPr id="0" name=""/>
        <dsp:cNvSpPr/>
      </dsp:nvSpPr>
      <dsp:spPr>
        <a:xfrm>
          <a:off x="5186356" y="2886456"/>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演唱會資訊</a:t>
          </a:r>
        </a:p>
      </dsp:txBody>
      <dsp:txXfrm>
        <a:off x="5186356" y="2886456"/>
        <a:ext cx="1349676" cy="674838"/>
      </dsp:txXfrm>
    </dsp:sp>
    <dsp:sp modelId="{76203CA2-B4A4-449B-B65A-8346A3BC129D}">
      <dsp:nvSpPr>
        <dsp:cNvPr id="0" name=""/>
        <dsp:cNvSpPr/>
      </dsp:nvSpPr>
      <dsp:spPr>
        <a:xfrm>
          <a:off x="1290920" y="923729"/>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地區 </a:t>
          </a:r>
        </a:p>
      </dsp:txBody>
      <dsp:txXfrm>
        <a:off x="1290920" y="923729"/>
        <a:ext cx="1349676" cy="674838"/>
      </dsp:txXfrm>
    </dsp:sp>
    <dsp:sp modelId="{077A499B-76B0-40FD-BF68-91EE13E46A79}">
      <dsp:nvSpPr>
        <dsp:cNvPr id="0" name=""/>
        <dsp:cNvSpPr/>
      </dsp:nvSpPr>
      <dsp:spPr>
        <a:xfrm>
          <a:off x="3422788" y="960676"/>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TW" altLang="en-US" sz="2100" kern="1200" dirty="0"/>
            <a:t>地區</a:t>
          </a:r>
        </a:p>
      </dsp:txBody>
      <dsp:txXfrm>
        <a:off x="3422788" y="960676"/>
        <a:ext cx="1349676" cy="67483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2019/3/27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DB3F455-7AC8-4AD4-9CF7-1569801F24EF}" type="datetimeFigureOut">
              <a:rPr lang="zh-CN" altLang="en-US" smtClean="0"/>
              <a:t>2019/3/27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96B4A6B-5880-4940-9CC4-EF9951EF9107}" type="slidenum">
              <a:rPr lang="zh-CN" altLang="en-US" smtClean="0"/>
              <a:t>‹#›</a:t>
            </a:fld>
            <a:endParaRPr lang="zh-CN" altLang="en-US"/>
          </a:p>
        </p:txBody>
      </p:sp>
    </p:spTree>
    <p:extLst>
      <p:ext uri="{BB962C8B-B14F-4D97-AF65-F5344CB8AC3E}">
        <p14:creationId xmlns:p14="http://schemas.microsoft.com/office/powerpoint/2010/main" val="249326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2" name="直接连接符 1"/>
          <p:cNvCxnSpPr/>
          <p:nvPr userDrawn="1"/>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userDrawn="1"/>
        </p:nvGrpSpPr>
        <p:grpSpPr>
          <a:xfrm>
            <a:off x="5958117" y="6490738"/>
            <a:ext cx="268343" cy="287047"/>
            <a:chOff x="1508125" y="1420813"/>
            <a:chExt cx="2232025" cy="2387600"/>
          </a:xfrm>
        </p:grpSpPr>
        <p:sp>
          <p:nvSpPr>
            <p:cNvPr id="4"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p:cNvCxnSpPr/>
          <p:nvPr userDrawn="1"/>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80340" y="808096"/>
            <a:ext cx="2031325" cy="837089"/>
          </a:xfrm>
          <a:prstGeom prst="rect">
            <a:avLst/>
          </a:prstGeom>
        </p:spPr>
        <p:txBody>
          <a:bodyPr wrap="none">
            <a:spAutoFit/>
          </a:bodyPr>
          <a:lstStyle/>
          <a:p>
            <a:pPr algn="ctr">
              <a:lnSpc>
                <a:spcPct val="150000"/>
              </a:lnSpc>
            </a:pPr>
            <a:r>
              <a:rPr lang="zh-CN" altLang="en-US" sz="3600" dirty="0">
                <a:solidFill>
                  <a:srgbClr val="1E78E8"/>
                </a:solidFill>
                <a:latin typeface="思源黑体 CN Light" panose="020B0300000000000000" pitchFamily="34" charset="-122"/>
                <a:ea typeface="思源黑体 CN Light" panose="020B0300000000000000" pitchFamily="34" charset="-122"/>
              </a:rPr>
              <a:t>关于陌陌</a:t>
            </a:r>
          </a:p>
        </p:txBody>
      </p:sp>
      <p:sp>
        <p:nvSpPr>
          <p:cNvPr id="8" name="矩形 7"/>
          <p:cNvSpPr/>
          <p:nvPr userDrawn="1"/>
        </p:nvSpPr>
        <p:spPr>
          <a:xfrm>
            <a:off x="5653708" y="1637169"/>
            <a:ext cx="877163" cy="369332"/>
          </a:xfrm>
          <a:prstGeom prst="rect">
            <a:avLst/>
          </a:prstGeom>
        </p:spPr>
        <p:txBody>
          <a:bodyPr wrap="none">
            <a:spAutoFit/>
          </a:bodyPr>
          <a:lstStyle/>
          <a:p>
            <a:pPr algn="ctr"/>
            <a:r>
              <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rPr>
              <a:t>里程碑</a:t>
            </a:r>
          </a:p>
        </p:txBody>
      </p:sp>
    </p:spTree>
    <p:extLst>
      <p:ext uri="{BB962C8B-B14F-4D97-AF65-F5344CB8AC3E}">
        <p14:creationId xmlns:p14="http://schemas.microsoft.com/office/powerpoint/2010/main" val="258841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68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68045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7639"/>
            <a:ext cx="12191999" cy="6865637"/>
          </a:xfrm>
          <a:prstGeom prst="rect">
            <a:avLst/>
          </a:prstGeom>
          <a:solidFill>
            <a:srgbClr val="1E7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988450" y="3821328"/>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041029" y="4931849"/>
            <a:ext cx="1601225" cy="51435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93378" y="2159945"/>
            <a:ext cx="2646878" cy="830997"/>
          </a:xfrm>
          <a:prstGeom prst="rect">
            <a:avLst/>
          </a:prstGeom>
          <a:noFill/>
        </p:spPr>
        <p:txBody>
          <a:bodyPr wrap="none" rtlCol="0">
            <a:spAutoFit/>
          </a:bodyPr>
          <a:lstStyle/>
          <a:p>
            <a:r>
              <a:rPr lang="zh-TW" altLang="en-US" sz="4800" b="1" dirty="0">
                <a:solidFill>
                  <a:schemeClr val="bg1"/>
                </a:solidFill>
                <a:latin typeface="思源黑体 CN Medium" panose="020B0600000000000000" pitchFamily="34" charset="-122"/>
                <a:ea typeface="思源黑体 CN Medium" panose="020B0600000000000000" pitchFamily="34" charset="-122"/>
              </a:rPr>
              <a:t>網頁製作</a:t>
            </a:r>
            <a:endParaRPr lang="zh-CN" altLang="en-US" sz="4800" b="1" dirty="0">
              <a:solidFill>
                <a:schemeClr val="bg1"/>
              </a:solidFill>
              <a:latin typeface="思源黑体 CN Medium" panose="020B0600000000000000" pitchFamily="34" charset="-122"/>
              <a:ea typeface="思源黑体 CN Medium" panose="020B0600000000000000" pitchFamily="34" charset="-122"/>
            </a:endParaRPr>
          </a:p>
        </p:txBody>
      </p:sp>
      <p:sp>
        <p:nvSpPr>
          <p:cNvPr id="17" name="文本框 16"/>
          <p:cNvSpPr txBox="1"/>
          <p:nvPr/>
        </p:nvSpPr>
        <p:spPr>
          <a:xfrm>
            <a:off x="1300197" y="3893837"/>
            <a:ext cx="877163" cy="369332"/>
          </a:xfrm>
          <a:prstGeom prst="rect">
            <a:avLst/>
          </a:prstGeom>
          <a:noFill/>
        </p:spPr>
        <p:txBody>
          <a:bodyPr wrap="none" rtlCol="0">
            <a:spAutoFit/>
          </a:bodyPr>
          <a:lstStyle/>
          <a:p>
            <a:r>
              <a:rPr lang="zh-TW" altLang="en-US">
                <a:solidFill>
                  <a:srgbClr val="1E78E8"/>
                </a:solidFill>
                <a:latin typeface="思源黑体 CN Light" panose="020B0300000000000000" pitchFamily="34" charset="-122"/>
                <a:ea typeface="思源黑体 CN Light" panose="020B0300000000000000" pitchFamily="34" charset="-122"/>
              </a:rPr>
              <a:t>顏易民</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18" name="文本框 17"/>
          <p:cNvSpPr txBox="1"/>
          <p:nvPr/>
        </p:nvSpPr>
        <p:spPr>
          <a:xfrm>
            <a:off x="5203195" y="4981748"/>
            <a:ext cx="1354858" cy="369332"/>
          </a:xfrm>
          <a:prstGeom prst="rect">
            <a:avLst/>
          </a:prstGeom>
          <a:noFill/>
        </p:spPr>
        <p:txBody>
          <a:bodyPr wrap="none" rtlCol="0">
            <a:spAutoFit/>
          </a:bodyPr>
          <a:lstStyle/>
          <a:p>
            <a:r>
              <a:rPr lang="en-US" altLang="zh-TW" dirty="0">
                <a:solidFill>
                  <a:schemeClr val="bg1"/>
                </a:solidFill>
                <a:latin typeface="思源黑体 CN Light" panose="020B0300000000000000" pitchFamily="34" charset="-122"/>
                <a:ea typeface="思源黑体 CN Light" panose="020B0300000000000000" pitchFamily="34" charset="-122"/>
              </a:rPr>
              <a:t>2019/03/23</a:t>
            </a:r>
            <a:endParaRPr lang="zh-CN" altLang="en-US" dirty="0">
              <a:solidFill>
                <a:schemeClr val="bg1"/>
              </a:solidFill>
              <a:latin typeface="思源黑体 CN Light" panose="020B0300000000000000" pitchFamily="34" charset="-122"/>
              <a:ea typeface="思源黑体 CN Light" panose="020B0300000000000000" pitchFamily="34" charset="-122"/>
            </a:endParaRPr>
          </a:p>
        </p:txBody>
      </p:sp>
      <p:grpSp>
        <p:nvGrpSpPr>
          <p:cNvPr id="3" name="组合 2"/>
          <p:cNvGrpSpPr/>
          <p:nvPr/>
        </p:nvGrpSpPr>
        <p:grpSpPr>
          <a:xfrm>
            <a:off x="7819053" y="4335679"/>
            <a:ext cx="4372945" cy="2522319"/>
            <a:chOff x="7819053" y="4335679"/>
            <a:chExt cx="4372945" cy="2522319"/>
          </a:xfrm>
        </p:grpSpPr>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l="28265"/>
            <a:stretch/>
          </p:blipFill>
          <p:spPr>
            <a:xfrm>
              <a:off x="7819053" y="4335679"/>
              <a:ext cx="4372945" cy="2522319"/>
            </a:xfrm>
            <a:prstGeom prst="rect">
              <a:avLst/>
            </a:prstGeom>
          </p:spPr>
        </p:pic>
        <p:pic>
          <p:nvPicPr>
            <p:cNvPr id="2" name="图片 1">
              <a:hlinkClick r:id="" action="ppaction://noaction"/>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49" y="5086351"/>
              <a:ext cx="428623" cy="428623"/>
            </a:xfrm>
            <a:prstGeom prst="rect">
              <a:avLst/>
            </a:prstGeom>
          </p:spPr>
        </p:pic>
      </p:grpSp>
      <p:sp>
        <p:nvSpPr>
          <p:cNvPr id="24" name="矩形 23"/>
          <p:cNvSpPr/>
          <p:nvPr/>
        </p:nvSpPr>
        <p:spPr>
          <a:xfrm>
            <a:off x="982713" y="447688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960124" y="447688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960124" y="376403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6"/>
          <p:cNvSpPr txBox="1"/>
          <p:nvPr/>
        </p:nvSpPr>
        <p:spPr>
          <a:xfrm>
            <a:off x="3322153" y="4535703"/>
            <a:ext cx="877163" cy="369332"/>
          </a:xfrm>
          <a:prstGeom prst="rect">
            <a:avLst/>
          </a:prstGeom>
          <a:noFill/>
        </p:spPr>
        <p:txBody>
          <a:bodyPr wrap="none" rtlCol="0">
            <a:spAutoFit/>
          </a:bodyPr>
          <a:lstStyle/>
          <a:p>
            <a:r>
              <a:rPr lang="zh-TW" altLang="en-US" dirty="0">
                <a:solidFill>
                  <a:srgbClr val="1E78E8"/>
                </a:solidFill>
                <a:latin typeface="思源黑体 CN Light" panose="020B0300000000000000" pitchFamily="34" charset="-122"/>
                <a:ea typeface="思源黑体 CN Light" panose="020B0300000000000000" pitchFamily="34" charset="-122"/>
              </a:rPr>
              <a:t>鄭傑宇</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28" name="文本框 16"/>
          <p:cNvSpPr txBox="1"/>
          <p:nvPr/>
        </p:nvSpPr>
        <p:spPr>
          <a:xfrm>
            <a:off x="3322154" y="3861571"/>
            <a:ext cx="877163" cy="369332"/>
          </a:xfrm>
          <a:prstGeom prst="rect">
            <a:avLst/>
          </a:prstGeom>
          <a:noFill/>
        </p:spPr>
        <p:txBody>
          <a:bodyPr wrap="none" rtlCol="0">
            <a:spAutoFit/>
          </a:bodyPr>
          <a:lstStyle/>
          <a:p>
            <a:r>
              <a:rPr lang="zh-TW" altLang="en-US" dirty="0">
                <a:solidFill>
                  <a:srgbClr val="1E78E8"/>
                </a:solidFill>
                <a:latin typeface="思源黑体 CN Light" panose="020B0300000000000000" pitchFamily="34" charset="-122"/>
                <a:ea typeface="思源黑体 CN Light" panose="020B0300000000000000" pitchFamily="34" charset="-122"/>
              </a:rPr>
              <a:t>姜學穎</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29" name="文本框 16"/>
          <p:cNvSpPr txBox="1"/>
          <p:nvPr/>
        </p:nvSpPr>
        <p:spPr>
          <a:xfrm>
            <a:off x="1326134" y="4497859"/>
            <a:ext cx="877163" cy="369332"/>
          </a:xfrm>
          <a:prstGeom prst="rect">
            <a:avLst/>
          </a:prstGeom>
          <a:noFill/>
        </p:spPr>
        <p:txBody>
          <a:bodyPr wrap="none" rtlCol="0">
            <a:spAutoFit/>
          </a:bodyPr>
          <a:lstStyle/>
          <a:p>
            <a:r>
              <a:rPr lang="zh-TW" altLang="en-US" dirty="0">
                <a:solidFill>
                  <a:srgbClr val="1E78E8"/>
                </a:solidFill>
                <a:latin typeface="思源黑体 CN Light" panose="020B0300000000000000" pitchFamily="34" charset="-122"/>
                <a:ea typeface="思源黑体 CN Light" panose="020B0300000000000000" pitchFamily="34" charset="-122"/>
              </a:rPr>
              <a:t>林郁蓁</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109057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2" presetClass="entr" presetSubtype="8" fill="hold" grpId="0" nodeType="withEffect">
                                  <p:stCondLst>
                                    <p:cond delay="150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1000"/>
                                        <p:tgtEl>
                                          <p:spTgt spid="16"/>
                                        </p:tgtEl>
                                      </p:cBhvr>
                                    </p:animEffect>
                                  </p:childTnLst>
                                </p:cTn>
                              </p:par>
                              <p:par>
                                <p:cTn id="12" presetID="10" presetClass="entr" presetSubtype="0" fill="hold" grpId="0" nodeType="withEffect">
                                  <p:stCondLst>
                                    <p:cond delay="200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0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250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250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200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200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200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p:bldP spid="17" grpId="0"/>
      <p:bldP spid="18" grpId="0"/>
      <p:bldP spid="24" grpId="0" animBg="1"/>
      <p:bldP spid="25" grpId="0" animBg="1"/>
      <p:bldP spid="26" grpId="0" animBg="1"/>
      <p:bldP spid="27" grpId="0"/>
      <p:bldP spid="28"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873" y="1366982"/>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歌手分類</a:t>
            </a:r>
          </a:p>
        </p:txBody>
      </p:sp>
      <p:sp>
        <p:nvSpPr>
          <p:cNvPr id="4" name="矩形 3"/>
          <p:cNvSpPr/>
          <p:nvPr/>
        </p:nvSpPr>
        <p:spPr>
          <a:xfrm>
            <a:off x="2452254" y="1366982"/>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熱門排行</a:t>
            </a:r>
          </a:p>
        </p:txBody>
      </p:sp>
      <p:sp>
        <p:nvSpPr>
          <p:cNvPr id="5" name="矩形 4"/>
          <p:cNvSpPr/>
          <p:nvPr/>
        </p:nvSpPr>
        <p:spPr>
          <a:xfrm>
            <a:off x="4479634" y="1366982"/>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關於</a:t>
            </a:r>
          </a:p>
        </p:txBody>
      </p:sp>
      <p:sp>
        <p:nvSpPr>
          <p:cNvPr id="6" name="矩形 5"/>
          <p:cNvSpPr/>
          <p:nvPr/>
        </p:nvSpPr>
        <p:spPr>
          <a:xfrm>
            <a:off x="4401120" y="588904"/>
            <a:ext cx="3057247" cy="830997"/>
          </a:xfrm>
          <a:prstGeom prst="rect">
            <a:avLst/>
          </a:prstGeom>
        </p:spPr>
        <p:txBody>
          <a:bodyPr wrap="none">
            <a:spAutoFit/>
          </a:bodyPr>
          <a:lstStyle/>
          <a:p>
            <a:pPr algn="ctr">
              <a:lnSpc>
                <a:spcPct val="150000"/>
              </a:lnSpc>
            </a:pPr>
            <a:r>
              <a:rPr lang="zh-TW" altLang="en-US" sz="3200" dirty="0">
                <a:solidFill>
                  <a:srgbClr val="1E78E8"/>
                </a:solidFill>
                <a:latin typeface="思源黑体 CN Light" panose="020B0300000000000000" pitchFamily="34" charset="-122"/>
                <a:ea typeface="思源黑体 CN Light" panose="020B0300000000000000" pitchFamily="34" charset="-122"/>
              </a:rPr>
              <a:t>首頁完成搞草圖</a:t>
            </a:r>
            <a:endParaRPr lang="zh-CN" altLang="en-US" sz="3200" dirty="0">
              <a:solidFill>
                <a:srgbClr val="1E78E8"/>
              </a:solidFill>
              <a:latin typeface="思源黑体 CN Light" panose="020B0300000000000000" pitchFamily="34" charset="-122"/>
              <a:ea typeface="思源黑体 CN Light" panose="020B0300000000000000" pitchFamily="34" charset="-122"/>
            </a:endParaRPr>
          </a:p>
        </p:txBody>
      </p:sp>
      <p:sp>
        <p:nvSpPr>
          <p:cNvPr id="7" name="向下箭號 6"/>
          <p:cNvSpPr/>
          <p:nvPr/>
        </p:nvSpPr>
        <p:spPr>
          <a:xfrm>
            <a:off x="120073" y="1671782"/>
            <a:ext cx="221672" cy="979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24873" y="3205017"/>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t>韓國</a:t>
            </a:r>
          </a:p>
        </p:txBody>
      </p:sp>
      <p:sp>
        <p:nvSpPr>
          <p:cNvPr id="11" name="矩形 10"/>
          <p:cNvSpPr/>
          <p:nvPr/>
        </p:nvSpPr>
        <p:spPr>
          <a:xfrm>
            <a:off x="424873" y="2784763"/>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t>台灣</a:t>
            </a:r>
          </a:p>
        </p:txBody>
      </p:sp>
      <p:sp>
        <p:nvSpPr>
          <p:cNvPr id="12" name="矩形 11"/>
          <p:cNvSpPr/>
          <p:nvPr/>
        </p:nvSpPr>
        <p:spPr>
          <a:xfrm>
            <a:off x="424873" y="2369127"/>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t>日本</a:t>
            </a:r>
          </a:p>
        </p:txBody>
      </p:sp>
      <p:sp>
        <p:nvSpPr>
          <p:cNvPr id="13" name="矩形 12"/>
          <p:cNvSpPr/>
          <p:nvPr/>
        </p:nvSpPr>
        <p:spPr>
          <a:xfrm>
            <a:off x="424873" y="1953491"/>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t>西洋</a:t>
            </a:r>
          </a:p>
        </p:txBody>
      </p:sp>
      <p:sp>
        <p:nvSpPr>
          <p:cNvPr id="14" name="向右箭號 13"/>
          <p:cNvSpPr/>
          <p:nvPr/>
        </p:nvSpPr>
        <p:spPr>
          <a:xfrm>
            <a:off x="1112982" y="4313381"/>
            <a:ext cx="1764146" cy="443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990438" y="3778245"/>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日本歌手丁</a:t>
            </a:r>
          </a:p>
        </p:txBody>
      </p:sp>
      <p:sp>
        <p:nvSpPr>
          <p:cNvPr id="16" name="矩形 15"/>
          <p:cNvSpPr/>
          <p:nvPr/>
        </p:nvSpPr>
        <p:spPr>
          <a:xfrm>
            <a:off x="1990438" y="3387722"/>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日本歌手丙</a:t>
            </a:r>
          </a:p>
        </p:txBody>
      </p:sp>
      <p:sp>
        <p:nvSpPr>
          <p:cNvPr id="17" name="矩形 16"/>
          <p:cNvSpPr/>
          <p:nvPr/>
        </p:nvSpPr>
        <p:spPr>
          <a:xfrm>
            <a:off x="1990438" y="2976994"/>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日本歌手乙</a:t>
            </a:r>
          </a:p>
        </p:txBody>
      </p:sp>
      <p:sp>
        <p:nvSpPr>
          <p:cNvPr id="18" name="矩形 17"/>
          <p:cNvSpPr/>
          <p:nvPr/>
        </p:nvSpPr>
        <p:spPr>
          <a:xfrm>
            <a:off x="1990438" y="2569441"/>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日本歌手甲</a:t>
            </a:r>
          </a:p>
        </p:txBody>
      </p:sp>
      <p:sp>
        <p:nvSpPr>
          <p:cNvPr id="20" name="矩形 19"/>
          <p:cNvSpPr/>
          <p:nvPr/>
        </p:nvSpPr>
        <p:spPr>
          <a:xfrm>
            <a:off x="424873" y="913719"/>
            <a:ext cx="1107996"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選單下拉</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2" name="矩形 21"/>
          <p:cNvSpPr/>
          <p:nvPr/>
        </p:nvSpPr>
        <p:spPr>
          <a:xfrm>
            <a:off x="1436440" y="4865090"/>
            <a:ext cx="1107996"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選單側拉</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3" name="矩形 22"/>
          <p:cNvSpPr/>
          <p:nvPr/>
        </p:nvSpPr>
        <p:spPr>
          <a:xfrm>
            <a:off x="4562764" y="2456873"/>
            <a:ext cx="6604000" cy="35929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4800" dirty="0"/>
              <a:t>我是圖片</a:t>
            </a:r>
          </a:p>
        </p:txBody>
      </p:sp>
      <p:sp>
        <p:nvSpPr>
          <p:cNvPr id="24" name="橢圓 23"/>
          <p:cNvSpPr/>
          <p:nvPr/>
        </p:nvSpPr>
        <p:spPr>
          <a:xfrm>
            <a:off x="6449295" y="5634176"/>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7128167"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p:cNvSpPr/>
          <p:nvPr/>
        </p:nvSpPr>
        <p:spPr>
          <a:xfrm>
            <a:off x="7788567"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p:cNvSpPr/>
          <p:nvPr/>
        </p:nvSpPr>
        <p:spPr>
          <a:xfrm>
            <a:off x="8430490"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9045873"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6959823" y="6283097"/>
            <a:ext cx="1800493"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圖片會自動撥放</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3762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內容版面配置區 2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870" y="1182254"/>
            <a:ext cx="8381715" cy="4717735"/>
          </a:xfrm>
        </p:spPr>
      </p:pic>
      <p:sp>
        <p:nvSpPr>
          <p:cNvPr id="18" name="矩形 17"/>
          <p:cNvSpPr/>
          <p:nvPr/>
        </p:nvSpPr>
        <p:spPr>
          <a:xfrm>
            <a:off x="4425961" y="356020"/>
            <a:ext cx="2954655" cy="1338828"/>
          </a:xfrm>
          <a:prstGeom prst="rect">
            <a:avLst/>
          </a:prstGeom>
          <a:noFill/>
        </p:spPr>
        <p:txBody>
          <a:bodyPr wrap="none" lIns="91440" tIns="45720" rIns="91440" bIns="45720">
            <a:spAutoFit/>
          </a:bodyPr>
          <a:lstStyle/>
          <a:p>
            <a:pPr algn="ctr">
              <a:lnSpc>
                <a:spcPct val="150000"/>
              </a:lnSpc>
            </a:pPr>
            <a:r>
              <a:rPr lang="zh-TW" altLang="en-US" sz="5400" dirty="0">
                <a:solidFill>
                  <a:srgbClr val="1E78E8"/>
                </a:solidFill>
                <a:latin typeface="思源黑体 CN Light" panose="020B0300000000000000" pitchFamily="34" charset="-122"/>
                <a:ea typeface="思源黑体 CN Light" panose="020B0300000000000000" pitchFamily="34" charset="-122"/>
              </a:rPr>
              <a:t>首頁雛型</a:t>
            </a:r>
            <a:endParaRPr lang="zh-CN" altLang="en-US" sz="54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426983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357" y="1242202"/>
            <a:ext cx="11450190" cy="6440732"/>
          </a:xfrm>
          <a:prstGeom prst="rect">
            <a:avLst/>
          </a:prstGeom>
        </p:spPr>
      </p:pic>
      <p:sp>
        <p:nvSpPr>
          <p:cNvPr id="3" name="矩形 2"/>
          <p:cNvSpPr/>
          <p:nvPr/>
        </p:nvSpPr>
        <p:spPr>
          <a:xfrm>
            <a:off x="3708620" y="311812"/>
            <a:ext cx="4391671" cy="1193660"/>
          </a:xfrm>
          <a:prstGeom prst="rect">
            <a:avLst/>
          </a:prstGeom>
        </p:spPr>
        <p:txBody>
          <a:bodyPr wrap="square">
            <a:spAutoFit/>
          </a:bodyPr>
          <a:lstStyle/>
          <a:p>
            <a:pPr algn="ctr">
              <a:lnSpc>
                <a:spcPct val="150000"/>
              </a:lnSpc>
            </a:pPr>
            <a:r>
              <a:rPr lang="zh-TW" altLang="en-US" sz="5400" dirty="0">
                <a:solidFill>
                  <a:srgbClr val="1E78E8"/>
                </a:solidFill>
                <a:latin typeface="思源黑体 CN Light" panose="020B0300000000000000" pitchFamily="34" charset="-122"/>
                <a:ea typeface="思源黑体 CN Light" panose="020B0300000000000000" pitchFamily="34" charset="-122"/>
              </a:rPr>
              <a:t>資訊頁雛型</a:t>
            </a:r>
            <a:endParaRPr lang="zh-CN" altLang="en-US" sz="54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12349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529" y="3342314"/>
            <a:ext cx="3735950" cy="3996349"/>
            <a:chOff x="1508125" y="1420813"/>
            <a:chExt cx="2232025" cy="2387600"/>
          </a:xfrm>
        </p:grpSpPr>
        <p:sp>
          <p:nvSpPr>
            <p:cNvPr id="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矩形 12"/>
          <p:cNvSpPr/>
          <p:nvPr/>
        </p:nvSpPr>
        <p:spPr>
          <a:xfrm>
            <a:off x="5542002" y="808096"/>
            <a:ext cx="1107996" cy="837089"/>
          </a:xfrm>
          <a:prstGeom prst="rect">
            <a:avLst/>
          </a:prstGeom>
        </p:spPr>
        <p:txBody>
          <a:bodyPr wrap="none">
            <a:spAutoFit/>
          </a:bodyPr>
          <a:lstStyle/>
          <a:p>
            <a:pPr algn="ctr">
              <a:lnSpc>
                <a:spcPct val="150000"/>
              </a:lnSpc>
            </a:pPr>
            <a:r>
              <a:rPr lang="zh-CN" altLang="en-US" sz="3600" dirty="0">
                <a:solidFill>
                  <a:srgbClr val="1E78E8"/>
                </a:solidFill>
                <a:latin typeface="思源黑体 CN Light" panose="020B0300000000000000" pitchFamily="34" charset="-122"/>
                <a:ea typeface="思源黑体 CN Light" panose="020B0300000000000000" pitchFamily="34" charset="-122"/>
              </a:rPr>
              <a:t>目录</a:t>
            </a:r>
          </a:p>
        </p:txBody>
      </p:sp>
      <p:sp>
        <p:nvSpPr>
          <p:cNvPr id="14" name="矩形 13"/>
          <p:cNvSpPr/>
          <p:nvPr/>
        </p:nvSpPr>
        <p:spPr>
          <a:xfrm>
            <a:off x="5529857" y="1637169"/>
            <a:ext cx="1124860" cy="369332"/>
          </a:xfrm>
          <a:prstGeom prst="rect">
            <a:avLst/>
          </a:prstGeom>
        </p:spPr>
        <p:txBody>
          <a:bodyPr wrap="none">
            <a:spAutoFit/>
          </a:bodyPr>
          <a:lstStyle/>
          <a:p>
            <a:pPr algn="ctr"/>
            <a:r>
              <a:rPr lang="en-US" altLang="zh-CN" dirty="0">
                <a:solidFill>
                  <a:schemeClr val="tx1">
                    <a:lumMod val="65000"/>
                    <a:lumOff val="35000"/>
                  </a:schemeClr>
                </a:solidFill>
                <a:latin typeface="思源黑体 CN Light" panose="020B0300000000000000" pitchFamily="34" charset="-122"/>
                <a:ea typeface="思源黑体 CN Light" panose="020B0300000000000000" pitchFamily="34" charset="-122"/>
              </a:rPr>
              <a:t>Contents</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3415737" y="2934142"/>
            <a:ext cx="1489902" cy="390525"/>
            <a:chOff x="3415737" y="2934142"/>
            <a:chExt cx="1489902" cy="390525"/>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737" y="2934142"/>
              <a:ext cx="390525" cy="390525"/>
            </a:xfrm>
            <a:prstGeom prst="rect">
              <a:avLst/>
            </a:prstGeom>
          </p:spPr>
        </p:pic>
        <p:sp>
          <p:nvSpPr>
            <p:cNvPr id="15" name="矩形 14"/>
            <p:cNvSpPr/>
            <p:nvPr/>
          </p:nvSpPr>
          <p:spPr>
            <a:xfrm>
              <a:off x="3797643" y="2944738"/>
              <a:ext cx="1107996" cy="369332"/>
            </a:xfrm>
            <a:prstGeom prst="rect">
              <a:avLst/>
            </a:prstGeom>
          </p:spPr>
          <p:txBody>
            <a:bodyPr wrap="none">
              <a:spAutoFit/>
            </a:bodyPr>
            <a:lstStyle/>
            <a:p>
              <a:r>
                <a:rPr lang="zh-TW" altLang="en-US" dirty="0"/>
                <a:t>開發動機</a:t>
              </a:r>
              <a:endParaRPr lang="zh-CN" altLang="en-US" dirty="0"/>
            </a:p>
          </p:txBody>
        </p:sp>
      </p:grpSp>
      <p:grpSp>
        <p:nvGrpSpPr>
          <p:cNvPr id="22" name="组合 21"/>
          <p:cNvGrpSpPr/>
          <p:nvPr/>
        </p:nvGrpSpPr>
        <p:grpSpPr>
          <a:xfrm>
            <a:off x="5441631" y="2934142"/>
            <a:ext cx="1509359" cy="390525"/>
            <a:chOff x="5441631" y="2934142"/>
            <a:chExt cx="1509359" cy="390525"/>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631" y="2934142"/>
              <a:ext cx="390525" cy="390525"/>
            </a:xfrm>
            <a:prstGeom prst="rect">
              <a:avLst/>
            </a:prstGeom>
          </p:spPr>
        </p:pic>
        <p:sp>
          <p:nvSpPr>
            <p:cNvPr id="29" name="矩形 28"/>
            <p:cNvSpPr/>
            <p:nvPr/>
          </p:nvSpPr>
          <p:spPr>
            <a:xfrm>
              <a:off x="5842994" y="2944738"/>
              <a:ext cx="1107996" cy="369332"/>
            </a:xfrm>
            <a:prstGeom prst="rect">
              <a:avLst/>
            </a:prstGeom>
          </p:spPr>
          <p:txBody>
            <a:bodyPr wrap="none">
              <a:spAutoFit/>
            </a:bodyPr>
            <a:lstStyle/>
            <a:p>
              <a:r>
                <a:rPr lang="zh-TW" altLang="en-US" dirty="0"/>
                <a:t>開發規劃</a:t>
              </a:r>
              <a:endParaRPr lang="zh-CN" altLang="en-US" dirty="0"/>
            </a:p>
          </p:txBody>
        </p:sp>
      </p:grpSp>
      <p:grpSp>
        <p:nvGrpSpPr>
          <p:cNvPr id="23" name="组合 22"/>
          <p:cNvGrpSpPr/>
          <p:nvPr/>
        </p:nvGrpSpPr>
        <p:grpSpPr>
          <a:xfrm>
            <a:off x="7467525" y="2934142"/>
            <a:ext cx="1510757" cy="390525"/>
            <a:chOff x="7467525" y="2934142"/>
            <a:chExt cx="1510757" cy="390525"/>
          </a:xfrm>
        </p:grpSpPr>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525" y="2934142"/>
              <a:ext cx="390525" cy="390525"/>
            </a:xfrm>
            <a:prstGeom prst="rect">
              <a:avLst/>
            </a:prstGeom>
          </p:spPr>
        </p:pic>
        <p:sp>
          <p:nvSpPr>
            <p:cNvPr id="30" name="矩形 29"/>
            <p:cNvSpPr/>
            <p:nvPr/>
          </p:nvSpPr>
          <p:spPr>
            <a:xfrm>
              <a:off x="7870286" y="2944738"/>
              <a:ext cx="1107996" cy="369332"/>
            </a:xfrm>
            <a:prstGeom prst="rect">
              <a:avLst/>
            </a:prstGeom>
          </p:spPr>
          <p:txBody>
            <a:bodyPr wrap="none">
              <a:spAutoFit/>
            </a:bodyPr>
            <a:lstStyle/>
            <a:p>
              <a:r>
                <a:rPr lang="zh-TW" altLang="en-US" dirty="0"/>
                <a:t>網站架構</a:t>
              </a:r>
              <a:endParaRPr lang="zh-CN" altLang="en-US" dirty="0"/>
            </a:p>
          </p:txBody>
        </p:sp>
      </p:grpSp>
      <p:grpSp>
        <p:nvGrpSpPr>
          <p:cNvPr id="39" name="组合 38"/>
          <p:cNvGrpSpPr/>
          <p:nvPr/>
        </p:nvGrpSpPr>
        <p:grpSpPr>
          <a:xfrm>
            <a:off x="3415737" y="4032250"/>
            <a:ext cx="557074" cy="381000"/>
            <a:chOff x="3415737" y="4032250"/>
            <a:chExt cx="557074" cy="381000"/>
          </a:xfrm>
        </p:grpSpPr>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5737" y="4032250"/>
              <a:ext cx="390525" cy="381000"/>
            </a:xfrm>
            <a:prstGeom prst="rect">
              <a:avLst/>
            </a:prstGeom>
          </p:spPr>
        </p:pic>
        <p:sp>
          <p:nvSpPr>
            <p:cNvPr id="34" name="矩形 33"/>
            <p:cNvSpPr/>
            <p:nvPr/>
          </p:nvSpPr>
          <p:spPr>
            <a:xfrm>
              <a:off x="3788080" y="4038084"/>
              <a:ext cx="184731" cy="369332"/>
            </a:xfrm>
            <a:prstGeom prst="rect">
              <a:avLst/>
            </a:prstGeom>
          </p:spPr>
          <p:txBody>
            <a:bodyPr wrap="none">
              <a:spAutoFit/>
            </a:bodyPr>
            <a:lstStyle/>
            <a:p>
              <a:endParaRPr lang="zh-CN" altLang="en-US" dirty="0"/>
            </a:p>
          </p:txBody>
        </p:sp>
      </p:grpSp>
      <p:grpSp>
        <p:nvGrpSpPr>
          <p:cNvPr id="38" name="组合 37"/>
          <p:cNvGrpSpPr/>
          <p:nvPr/>
        </p:nvGrpSpPr>
        <p:grpSpPr>
          <a:xfrm>
            <a:off x="5440233" y="4027488"/>
            <a:ext cx="1267688" cy="390525"/>
            <a:chOff x="5440233" y="4027488"/>
            <a:chExt cx="1267688" cy="390525"/>
          </a:xfrm>
        </p:grpSpPr>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40233" y="4027488"/>
              <a:ext cx="390525" cy="390525"/>
            </a:xfrm>
            <a:prstGeom prst="rect">
              <a:avLst/>
            </a:prstGeom>
          </p:spPr>
        </p:pic>
        <p:sp>
          <p:nvSpPr>
            <p:cNvPr id="35" name="矩形 34"/>
            <p:cNvSpPr/>
            <p:nvPr/>
          </p:nvSpPr>
          <p:spPr>
            <a:xfrm>
              <a:off x="5830758" y="4038084"/>
              <a:ext cx="877163" cy="369332"/>
            </a:xfrm>
            <a:prstGeom prst="rect">
              <a:avLst/>
            </a:prstGeom>
          </p:spPr>
          <p:txBody>
            <a:bodyPr wrap="none">
              <a:spAutoFit/>
            </a:bodyPr>
            <a:lstStyle/>
            <a:p>
              <a:r>
                <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rPr>
                <a:t>标题五</a:t>
              </a:r>
              <a:endParaRPr lang="zh-CN" altLang="en-US" dirty="0"/>
            </a:p>
          </p:txBody>
        </p:sp>
      </p:grpSp>
    </p:spTree>
    <p:extLst>
      <p:ext uri="{BB962C8B-B14F-4D97-AF65-F5344CB8AC3E}">
        <p14:creationId xmlns:p14="http://schemas.microsoft.com/office/powerpoint/2010/main" val="27821045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14"/>
                                        </p:tgtEl>
                                        <p:attrNameLst>
                                          <p:attrName>style.visibility</p:attrName>
                                        </p:attrNameLst>
                                      </p:cBhvr>
                                      <p:to>
                                        <p:strVal val="visible"/>
                                      </p:to>
                                    </p:set>
                                    <p:anim calcmode="lin" valueType="num">
                                      <p:cBhvr additive="base">
                                        <p:cTn id="7" dur="350" fill="hold"/>
                                        <p:tgtEl>
                                          <p:spTgt spid="14"/>
                                        </p:tgtEl>
                                        <p:attrNameLst>
                                          <p:attrName>ppt_x</p:attrName>
                                        </p:attrNameLst>
                                      </p:cBhvr>
                                      <p:tavLst>
                                        <p:tav tm="0">
                                          <p:val>
                                            <p:strVal val="1+#ppt_w/2"/>
                                          </p:val>
                                        </p:tav>
                                        <p:tav tm="100000">
                                          <p:val>
                                            <p:strVal val="#ppt_x"/>
                                          </p:val>
                                        </p:tav>
                                      </p:tavLst>
                                    </p:anim>
                                    <p:anim calcmode="lin" valueType="num">
                                      <p:cBhvr additive="base">
                                        <p:cTn id="8" dur="35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350" fill="hold"/>
                                        <p:tgtEl>
                                          <p:spTgt spid="13"/>
                                        </p:tgtEl>
                                        <p:attrNameLst>
                                          <p:attrName>ppt_x</p:attrName>
                                        </p:attrNameLst>
                                      </p:cBhvr>
                                      <p:tavLst>
                                        <p:tav tm="0">
                                          <p:val>
                                            <p:strVal val="1+#ppt_w/2"/>
                                          </p:val>
                                        </p:tav>
                                        <p:tav tm="100000">
                                          <p:val>
                                            <p:strVal val="#ppt_x"/>
                                          </p:val>
                                        </p:tav>
                                      </p:tavLst>
                                    </p:anim>
                                    <p:anim calcmode="lin" valueType="num">
                                      <p:cBhvr additive="base">
                                        <p:cTn id="12" dur="35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840"/>
                            </p:stCondLst>
                            <p:childTnLst>
                              <p:par>
                                <p:cTn id="14" presetID="12" presetClass="entr" presetSubtype="4"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p:tgtEl>
                                          <p:spTgt spid="24"/>
                                        </p:tgtEl>
                                        <p:attrNameLst>
                                          <p:attrName>ppt_y</p:attrName>
                                        </p:attrNameLst>
                                      </p:cBhvr>
                                      <p:tavLst>
                                        <p:tav tm="0">
                                          <p:val>
                                            <p:strVal val="#ppt_y+#ppt_h*1.125000"/>
                                          </p:val>
                                        </p:tav>
                                        <p:tav tm="100000">
                                          <p:val>
                                            <p:strVal val="#ppt_y"/>
                                          </p:val>
                                        </p:tav>
                                      </p:tavLst>
                                    </p:anim>
                                    <p:animEffect transition="in" filter="wipe(up)">
                                      <p:cBhvr>
                                        <p:cTn id="17" dur="500"/>
                                        <p:tgtEl>
                                          <p:spTgt spid="24"/>
                                        </p:tgtEl>
                                      </p:cBhvr>
                                    </p:animEffect>
                                  </p:childTnLst>
                                </p:cTn>
                              </p:par>
                            </p:childTnLst>
                          </p:cTn>
                        </p:par>
                        <p:par>
                          <p:cTn id="18" fill="hold">
                            <p:stCondLst>
                              <p:cond delay="1340"/>
                            </p:stCondLst>
                            <p:childTnLst>
                              <p:par>
                                <p:cTn id="19" presetID="22" presetClass="entr" presetSubtype="2"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right)">
                                      <p:cBhvr>
                                        <p:cTn id="21" dur="500"/>
                                        <p:tgtEl>
                                          <p:spTgt spid="27"/>
                                        </p:tgtEl>
                                      </p:cBhvr>
                                    </p:animEffect>
                                  </p:childTnLst>
                                </p:cTn>
                              </p:par>
                              <p:par>
                                <p:cTn id="22" presetID="22" presetClass="entr" presetSubtype="8"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par>
                          <p:cTn id="25" fill="hold">
                            <p:stCondLst>
                              <p:cond delay="1840"/>
                            </p:stCondLst>
                            <p:childTnLst>
                              <p:par>
                                <p:cTn id="26" presetID="2" presetClass="entr" presetSubtype="2"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1+#ppt_w/2"/>
                                          </p:val>
                                        </p:tav>
                                        <p:tav tm="100000">
                                          <p:val>
                                            <p:strVal val="#ppt_x"/>
                                          </p:val>
                                        </p:tav>
                                      </p:tavLst>
                                    </p:anim>
                                    <p:anim calcmode="lin" valueType="num">
                                      <p:cBhvr additive="base">
                                        <p:cTn id="29" dur="500" fill="hold"/>
                                        <p:tgtEl>
                                          <p:spTgt spid="39"/>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20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1+#ppt_w/2"/>
                                          </p:val>
                                        </p:tav>
                                        <p:tav tm="100000">
                                          <p:val>
                                            <p:strVal val="#ppt_x"/>
                                          </p:val>
                                        </p:tav>
                                      </p:tavLst>
                                    </p:anim>
                                    <p:anim calcmode="lin" valueType="num">
                                      <p:cBhvr additive="base">
                                        <p:cTn id="33" dur="500" fill="hold"/>
                                        <p:tgtEl>
                                          <p:spTgt spid="21"/>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40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1+#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60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fill="hold"/>
                                        <p:tgtEl>
                                          <p:spTgt spid="38"/>
                                        </p:tgtEl>
                                        <p:attrNameLst>
                                          <p:attrName>ppt_x</p:attrName>
                                        </p:attrNameLst>
                                      </p:cBhvr>
                                      <p:tavLst>
                                        <p:tav tm="0">
                                          <p:val>
                                            <p:strVal val="1+#ppt_w/2"/>
                                          </p:val>
                                        </p:tav>
                                        <p:tav tm="100000">
                                          <p:val>
                                            <p:strVal val="#ppt_x"/>
                                          </p:val>
                                        </p:tav>
                                      </p:tavLst>
                                    </p:anim>
                                    <p:anim calcmode="lin" valueType="num">
                                      <p:cBhvr additive="base">
                                        <p:cTn id="41" dur="500" fill="hold"/>
                                        <p:tgtEl>
                                          <p:spTgt spid="38"/>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80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1+#ppt_w/2"/>
                                          </p:val>
                                        </p:tav>
                                        <p:tav tm="100000">
                                          <p:val>
                                            <p:strVal val="#ppt_x"/>
                                          </p:val>
                                        </p:tav>
                                      </p:tavLst>
                                    </p:anim>
                                    <p:anim calcmode="lin" valueType="num">
                                      <p:cBhvr additive="base">
                                        <p:cTn id="45" dur="500" fill="hold"/>
                                        <p:tgtEl>
                                          <p:spTgt spid="23"/>
                                        </p:tgtEl>
                                        <p:attrNameLst>
                                          <p:attrName>ppt_y</p:attrName>
                                        </p:attrNameLst>
                                      </p:cBhvr>
                                      <p:tavLst>
                                        <p:tav tm="0">
                                          <p:val>
                                            <p:strVal val="#ppt_y"/>
                                          </p:val>
                                        </p:tav>
                                        <p:tav tm="100000">
                                          <p:val>
                                            <p:strVal val="#ppt_y"/>
                                          </p:val>
                                        </p:tav>
                                      </p:tavLst>
                                    </p:anim>
                                  </p:childTnLst>
                                </p:cTn>
                              </p:par>
                              <p:par>
                                <p:cTn id="46" presetID="10" presetClass="entr" presetSubtype="0" fill="hold" nodeType="withEffect">
                                  <p:stCondLst>
                                    <p:cond delay="100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43123" y="2986091"/>
            <a:ext cx="2031325" cy="923330"/>
          </a:xfrm>
          <a:prstGeom prst="rect">
            <a:avLst/>
          </a:prstGeom>
        </p:spPr>
        <p:txBody>
          <a:bodyPr wrap="none">
            <a:spAutoFit/>
          </a:bodyPr>
          <a:lstStyle/>
          <a:p>
            <a:pPr algn="ctr">
              <a:lnSpc>
                <a:spcPct val="150000"/>
              </a:lnSpc>
            </a:pPr>
            <a:r>
              <a:rPr lang="zh-TW" altLang="en-US" sz="3600" dirty="0">
                <a:solidFill>
                  <a:srgbClr val="1E78E8"/>
                </a:solidFill>
                <a:latin typeface="思源黑体 CN Light" panose="020B0300000000000000" pitchFamily="34" charset="-122"/>
                <a:ea typeface="思源黑体 CN Light" panose="020B0300000000000000" pitchFamily="34" charset="-122"/>
              </a:rPr>
              <a:t>開發動機</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grpSp>
        <p:nvGrpSpPr>
          <p:cNvPr id="29" name="组合 28"/>
          <p:cNvGrpSpPr/>
          <p:nvPr/>
        </p:nvGrpSpPr>
        <p:grpSpPr>
          <a:xfrm>
            <a:off x="7861300" y="1657354"/>
            <a:ext cx="3694969" cy="3494564"/>
            <a:chOff x="6845300" y="1657354"/>
            <a:chExt cx="3694969"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8598145" y="2814412"/>
              <a:ext cx="184731" cy="744948"/>
            </a:xfrm>
            <a:prstGeom prst="rect">
              <a:avLst/>
            </a:prstGeom>
            <a:noFill/>
          </p:spPr>
          <p:txBody>
            <a:bodyPr wrap="none" rtlCol="0">
              <a:spAutoFit/>
            </a:bodyPr>
            <a:lstStyle/>
            <a:p>
              <a:pPr algn="ctr">
                <a:lnSpc>
                  <a:spcPct val="150000"/>
                </a:lnSpc>
              </a:pPr>
              <a:endParaRPr lang="zh-CN" altLang="en-US" sz="3200" dirty="0">
                <a:solidFill>
                  <a:srgbClr val="90CCF4"/>
                </a:solidFill>
                <a:latin typeface="思源黑体 CN Light" panose="020B0300000000000000" pitchFamily="34" charset="-122"/>
                <a:ea typeface="思源黑体 CN Light" panose="020B0300000000000000" pitchFamily="34" charset="-122"/>
              </a:endParaRPr>
            </a:p>
          </p:txBody>
        </p:sp>
      </p:grpSp>
      <p:grpSp>
        <p:nvGrpSpPr>
          <p:cNvPr id="12" name="组合 11"/>
          <p:cNvGrpSpPr/>
          <p:nvPr/>
        </p:nvGrpSpPr>
        <p:grpSpPr>
          <a:xfrm>
            <a:off x="647700" y="3009069"/>
            <a:ext cx="739582" cy="791132"/>
            <a:chOff x="1508125" y="1420813"/>
            <a:chExt cx="2232025" cy="2387600"/>
          </a:xfrm>
        </p:grpSpPr>
        <p:sp>
          <p:nvSpPr>
            <p:cNvPr id="1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6" name="直接连接符 15"/>
          <p:cNvCxnSpPr>
            <a:stCxn id="5" idx="3"/>
            <a:endCxn id="7" idx="1"/>
          </p:cNvCxnSpPr>
          <p:nvPr/>
        </p:nvCxnSpPr>
        <p:spPr>
          <a:xfrm flipV="1">
            <a:off x="3274448" y="3404636"/>
            <a:ext cx="4586852" cy="4312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0"/>
          <p:cNvSpPr txBox="1"/>
          <p:nvPr/>
        </p:nvSpPr>
        <p:spPr>
          <a:xfrm>
            <a:off x="7732431" y="2814412"/>
            <a:ext cx="3948157" cy="724557"/>
          </a:xfrm>
          <a:prstGeom prst="rect">
            <a:avLst/>
          </a:prstGeom>
          <a:noFill/>
        </p:spPr>
        <p:txBody>
          <a:bodyPr wrap="square" rtlCol="0">
            <a:spAutoFit/>
          </a:bodyPr>
          <a:lstStyle/>
          <a:p>
            <a:pPr algn="ctr">
              <a:lnSpc>
                <a:spcPct val="150000"/>
              </a:lnSpc>
            </a:pPr>
            <a:r>
              <a:rPr lang="zh-TW" altLang="en-US" sz="3100" dirty="0">
                <a:solidFill>
                  <a:srgbClr val="90CCF4"/>
                </a:solidFill>
                <a:latin typeface="思源黑体 CN Light" panose="020B0300000000000000" pitchFamily="34" charset="-122"/>
                <a:ea typeface="思源黑体 CN Light" panose="020B0300000000000000" pitchFamily="34" charset="-122"/>
              </a:rPr>
              <a:t>實用、方便、快速</a:t>
            </a:r>
            <a:endParaRPr lang="zh-CN" altLang="en-US" sz="3100" dirty="0">
              <a:solidFill>
                <a:srgbClr val="90CCF4"/>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92920491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1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ppt_y</p:attrName>
                                        </p:attrNameLst>
                                      </p:cBhvr>
                                      <p:tavLst>
                                        <p:tav tm="0">
                                          <p:val>
                                            <p:strVal val="#ppt_y+#ppt_h*1.125000"/>
                                          </p:val>
                                        </p:tav>
                                        <p:tav tm="100000">
                                          <p:val>
                                            <p:strVal val="#ppt_y"/>
                                          </p:val>
                                        </p:tav>
                                      </p:tavLst>
                                    </p:anim>
                                    <p:animEffect transition="in" filter="wipe(up)">
                                      <p:cBhvr>
                                        <p:cTn id="24" dur="500"/>
                                        <p:tgtEl>
                                          <p:spTgt spid="2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80336" y="808096"/>
            <a:ext cx="2031325" cy="923330"/>
          </a:xfrm>
          <a:prstGeom prst="rect">
            <a:avLst/>
          </a:prstGeom>
        </p:spPr>
        <p:txBody>
          <a:bodyPr wrap="none">
            <a:spAutoFit/>
          </a:bodyPr>
          <a:lstStyle/>
          <a:p>
            <a:pPr algn="ctr">
              <a:lnSpc>
                <a:spcPct val="150000"/>
              </a:lnSpc>
            </a:pPr>
            <a:r>
              <a:rPr lang="zh-TW" altLang="en-US" sz="3600" dirty="0">
                <a:solidFill>
                  <a:srgbClr val="1E78E8"/>
                </a:solidFill>
                <a:latin typeface="思源黑体 CN Light" panose="020B0300000000000000" pitchFamily="34" charset="-122"/>
                <a:ea typeface="思源黑体 CN Light" panose="020B0300000000000000" pitchFamily="34" charset="-122"/>
              </a:rPr>
              <a:t>開發動機</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sp>
        <p:nvSpPr>
          <p:cNvPr id="8" name="矩形 7"/>
          <p:cNvSpPr/>
          <p:nvPr/>
        </p:nvSpPr>
        <p:spPr>
          <a:xfrm>
            <a:off x="4153299" y="1637169"/>
            <a:ext cx="3877985" cy="369332"/>
          </a:xfrm>
          <a:prstGeom prst="rect">
            <a:avLst/>
          </a:prstGeom>
        </p:spPr>
        <p:txBody>
          <a:bodyPr wrap="none">
            <a:spAutoFit/>
          </a:bodyPr>
          <a:lstStyle/>
          <a:p>
            <a:pPr algn="ctr"/>
            <a:r>
              <a:rPr lang="zh-TW"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rPr>
              <a:t>我們需要一個更貼近人性的搶票系統</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18" name="组合 7"/>
          <p:cNvGrpSpPr>
            <a:grpSpLocks/>
          </p:cNvGrpSpPr>
          <p:nvPr/>
        </p:nvGrpSpPr>
        <p:grpSpPr bwMode="auto">
          <a:xfrm rot="5400000">
            <a:off x="1405854" y="3952452"/>
            <a:ext cx="271992" cy="137879"/>
            <a:chOff x="0" y="0"/>
            <a:chExt cx="383575" cy="195163"/>
          </a:xfrm>
        </p:grpSpPr>
        <p:cxnSp>
          <p:nvCxnSpPr>
            <p:cNvPr id="19" name="直接连接符 8"/>
            <p:cNvCxnSpPr>
              <a:cxnSpLocks noChangeShapeType="1"/>
            </p:cNvCxnSpPr>
            <p:nvPr/>
          </p:nvCxnSpPr>
          <p:spPr bwMode="auto">
            <a:xfrm>
              <a:off x="0" y="0"/>
              <a:ext cx="194444" cy="195163"/>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0" name="直接连接符 9"/>
            <p:cNvCxnSpPr>
              <a:cxnSpLocks noChangeShapeType="1"/>
            </p:cNvCxnSpPr>
            <p:nvPr/>
          </p:nvCxnSpPr>
          <p:spPr bwMode="auto">
            <a:xfrm flipV="1">
              <a:off x="181693" y="0"/>
              <a:ext cx="201882" cy="193030"/>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1" name="组合 10"/>
          <p:cNvGrpSpPr>
            <a:grpSpLocks/>
          </p:cNvGrpSpPr>
          <p:nvPr/>
        </p:nvGrpSpPr>
        <p:grpSpPr bwMode="auto">
          <a:xfrm rot="-5400000">
            <a:off x="10287808" y="3952451"/>
            <a:ext cx="271241" cy="137881"/>
            <a:chOff x="0" y="0"/>
            <a:chExt cx="383575" cy="194854"/>
          </a:xfrm>
        </p:grpSpPr>
        <p:cxnSp>
          <p:nvCxnSpPr>
            <p:cNvPr id="22" name="直接连接符 11"/>
            <p:cNvCxnSpPr>
              <a:cxnSpLocks noChangeShapeType="1"/>
            </p:cNvCxnSpPr>
            <p:nvPr/>
          </p:nvCxnSpPr>
          <p:spPr bwMode="auto">
            <a:xfrm>
              <a:off x="14917" y="0"/>
              <a:ext cx="194984" cy="194854"/>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3" name="直接连接符 12"/>
            <p:cNvCxnSpPr>
              <a:cxnSpLocks noChangeShapeType="1"/>
            </p:cNvCxnSpPr>
            <p:nvPr/>
          </p:nvCxnSpPr>
          <p:spPr bwMode="auto">
            <a:xfrm flipV="1">
              <a:off x="197115" y="1065"/>
              <a:ext cx="201377" cy="193789"/>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A2BEC0D8-DC3B-41C6-9C54-9A9DA4DFBE84}"/>
              </a:ext>
            </a:extLst>
          </p:cNvPr>
          <p:cNvSpPr/>
          <p:nvPr/>
        </p:nvSpPr>
        <p:spPr>
          <a:xfrm>
            <a:off x="3882176" y="5246539"/>
            <a:ext cx="7484742" cy="825419"/>
          </a:xfrm>
          <a:prstGeom prst="rect">
            <a:avLst/>
          </a:prstGeom>
        </p:spPr>
        <p:txBody>
          <a:bodyPr wrap="none">
            <a:spAutoFit/>
          </a:bodyPr>
          <a:lstStyle/>
          <a:p>
            <a:pPr algn="ctr">
              <a:lnSpc>
                <a:spcPct val="150000"/>
              </a:lnSpc>
            </a:pPr>
            <a:r>
              <a:rPr lang="zh-TW" altLang="en-US" sz="3600" dirty="0">
                <a:solidFill>
                  <a:srgbClr val="1E78E8"/>
                </a:solidFill>
                <a:latin typeface="思源黑体 CN Light" panose="020B0300000000000000" pitchFamily="34" charset="-122"/>
                <a:ea typeface="思源黑体 CN Light" panose="020B0300000000000000" pitchFamily="34" charset="-122"/>
              </a:rPr>
              <a:t>因此，如果有網站能做到以下功能</a:t>
            </a:r>
            <a:r>
              <a:rPr lang="en-US" altLang="zh-TW" sz="3600" dirty="0">
                <a:solidFill>
                  <a:srgbClr val="1E78E8"/>
                </a:solidFill>
                <a:latin typeface="思源黑体 CN Light" panose="020B0300000000000000" pitchFamily="34" charset="-122"/>
                <a:ea typeface="思源黑体 CN Light" panose="020B0300000000000000" pitchFamily="34" charset="-122"/>
              </a:rPr>
              <a:t>…</a:t>
            </a:r>
          </a:p>
        </p:txBody>
      </p:sp>
      <p:sp>
        <p:nvSpPr>
          <p:cNvPr id="30" name="矩形 29">
            <a:extLst>
              <a:ext uri="{FF2B5EF4-FFF2-40B4-BE49-F238E27FC236}">
                <a16:creationId xmlns:a16="http://schemas.microsoft.com/office/drawing/2014/main" id="{27308926-8DC1-44D8-9142-AB6B1D2021C0}"/>
              </a:ext>
            </a:extLst>
          </p:cNvPr>
          <p:cNvSpPr/>
          <p:nvPr/>
        </p:nvSpPr>
        <p:spPr>
          <a:xfrm>
            <a:off x="2237288" y="2578422"/>
            <a:ext cx="8255081" cy="2118080"/>
          </a:xfrm>
          <a:prstGeom prst="rect">
            <a:avLst/>
          </a:prstGeom>
        </p:spPr>
        <p:txBody>
          <a:bodyPr wrap="square">
            <a:spAutoFit/>
          </a:bodyPr>
          <a:lstStyle/>
          <a:p>
            <a:pPr>
              <a:lnSpc>
                <a:spcPct val="150000"/>
              </a:lnSpc>
            </a:pPr>
            <a:r>
              <a:rPr lang="zh-TW" altLang="en-US" sz="2800" dirty="0">
                <a:solidFill>
                  <a:srgbClr val="1E78E8"/>
                </a:solidFill>
                <a:latin typeface="思源黑体 CN Light" panose="020B0300000000000000" pitchFamily="34" charset="-122"/>
                <a:ea typeface="思源黑体 CN Light" panose="020B0300000000000000" pitchFamily="34" charset="-122"/>
              </a:rPr>
              <a:t>每當有喜愛的團體或歌手，發布新的演唱會資訊時，總是得將搶票時間特別記錄下來，一般的演唱會情報站，又通常只是臉書，缺乏搜尋與排版功能</a:t>
            </a:r>
            <a:r>
              <a:rPr lang="zh-TW" altLang="en-US" sz="3600" dirty="0">
                <a:solidFill>
                  <a:srgbClr val="1E78E8"/>
                </a:solidFill>
                <a:latin typeface="思源黑体 CN Light" panose="020B0300000000000000" pitchFamily="34" charset="-122"/>
                <a:ea typeface="思源黑体 CN Light" panose="020B0300000000000000" pitchFamily="34" charset="-122"/>
              </a:rPr>
              <a:t>。</a:t>
            </a:r>
          </a:p>
        </p:txBody>
      </p:sp>
    </p:spTree>
    <p:extLst>
      <p:ext uri="{BB962C8B-B14F-4D97-AF65-F5344CB8AC3E}">
        <p14:creationId xmlns:p14="http://schemas.microsoft.com/office/powerpoint/2010/main" val="33811216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350" fill="hold"/>
                                        <p:tgtEl>
                                          <p:spTgt spid="7"/>
                                        </p:tgtEl>
                                        <p:attrNameLst>
                                          <p:attrName>ppt_x</p:attrName>
                                        </p:attrNameLst>
                                      </p:cBhvr>
                                      <p:tavLst>
                                        <p:tav tm="0">
                                          <p:val>
                                            <p:strVal val="1+#ppt_w/2"/>
                                          </p:val>
                                        </p:tav>
                                        <p:tav tm="100000">
                                          <p:val>
                                            <p:strVal val="#ppt_x"/>
                                          </p:val>
                                        </p:tav>
                                      </p:tavLst>
                                    </p:anim>
                                    <p:anim calcmode="lin" valueType="num">
                                      <p:cBhvr additive="base">
                                        <p:cTn id="8" dur="3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50" fill="hold"/>
                                        <p:tgtEl>
                                          <p:spTgt spid="8"/>
                                        </p:tgtEl>
                                        <p:attrNameLst>
                                          <p:attrName>ppt_x</p:attrName>
                                        </p:attrNameLst>
                                      </p:cBhvr>
                                      <p:tavLst>
                                        <p:tav tm="0">
                                          <p:val>
                                            <p:strVal val="1+#ppt_w/2"/>
                                          </p:val>
                                        </p:tav>
                                        <p:tav tm="100000">
                                          <p:val>
                                            <p:strVal val="#ppt_x"/>
                                          </p:val>
                                        </p:tav>
                                      </p:tavLst>
                                    </p:anim>
                                    <p:anim calcmode="lin" valueType="num">
                                      <p:cBhvr additive="base">
                                        <p:cTn id="12" dur="350" fill="hold"/>
                                        <p:tgtEl>
                                          <p:spTgt spid="8"/>
                                        </p:tgtEl>
                                        <p:attrNameLst>
                                          <p:attrName>ppt_y</p:attrName>
                                        </p:attrNameLst>
                                      </p:cBhvr>
                                      <p:tavLst>
                                        <p:tav tm="0">
                                          <p:val>
                                            <p:strVal val="#ppt_y"/>
                                          </p:val>
                                        </p:tav>
                                        <p:tav tm="100000">
                                          <p:val>
                                            <p:strVal val="#ppt_y"/>
                                          </p:val>
                                        </p:tav>
                                      </p:tavLst>
                                    </p:anim>
                                  </p:childTnLst>
                                </p:cTn>
                              </p:par>
                              <p:par>
                                <p:cTn id="13" presetID="12" presetClass="entr" presetSubtype="2" fill="hold" nodeType="withEffect">
                                  <p:stCondLst>
                                    <p:cond delay="1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8" fill="hold" nodeType="withEffect">
                                  <p:stCondLst>
                                    <p:cond delay="1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p:tgtEl>
                                          <p:spTgt spid="21"/>
                                        </p:tgtEl>
                                        <p:attrNameLst>
                                          <p:attrName>ppt_x</p:attrName>
                                        </p:attrNameLst>
                                      </p:cBhvr>
                                      <p:tavLst>
                                        <p:tav tm="0">
                                          <p:val>
                                            <p:strVal val="#ppt_x-#ppt_w*1.125000"/>
                                          </p:val>
                                        </p:tav>
                                        <p:tav tm="100000">
                                          <p:val>
                                            <p:strVal val="#ppt_x"/>
                                          </p:val>
                                        </p:tav>
                                      </p:tavLst>
                                    </p:anim>
                                    <p:animEffect transition="in" filter="wipe(right)">
                                      <p:cBhvr>
                                        <p:cTn id="20" dur="500"/>
                                        <p:tgtEl>
                                          <p:spTgt spid="21"/>
                                        </p:tgtEl>
                                      </p:cBhvr>
                                    </p:animEffect>
                                  </p:childTnLst>
                                </p:cTn>
                              </p:par>
                              <p:par>
                                <p:cTn id="21" presetID="2" presetClass="entr" presetSubtype="2" fill="hold" grpId="0" nodeType="withEffect">
                                  <p:stCondLst>
                                    <p:cond delay="0"/>
                                  </p:stCondLst>
                                  <p:iterate type="lt">
                                    <p:tmPct val="20000"/>
                                  </p:iterate>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350" fill="hold"/>
                                        <p:tgtEl>
                                          <p:spTgt spid="29"/>
                                        </p:tgtEl>
                                        <p:attrNameLst>
                                          <p:attrName>ppt_x</p:attrName>
                                        </p:attrNameLst>
                                      </p:cBhvr>
                                      <p:tavLst>
                                        <p:tav tm="0">
                                          <p:val>
                                            <p:strVal val="1+#ppt_w/2"/>
                                          </p:val>
                                        </p:tav>
                                        <p:tav tm="100000">
                                          <p:val>
                                            <p:strVal val="#ppt_x"/>
                                          </p:val>
                                        </p:tav>
                                      </p:tavLst>
                                    </p:anim>
                                    <p:anim calcmode="lin" valueType="num">
                                      <p:cBhvr additive="base">
                                        <p:cTn id="24" dur="350" fill="hold"/>
                                        <p:tgtEl>
                                          <p:spTgt spid="2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iterate type="lt">
                                    <p:tmPct val="20000"/>
                                  </p:iterate>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350" fill="hold"/>
                                        <p:tgtEl>
                                          <p:spTgt spid="30"/>
                                        </p:tgtEl>
                                        <p:attrNameLst>
                                          <p:attrName>ppt_x</p:attrName>
                                        </p:attrNameLst>
                                      </p:cBhvr>
                                      <p:tavLst>
                                        <p:tav tm="0">
                                          <p:val>
                                            <p:strVal val="1+#ppt_w/2"/>
                                          </p:val>
                                        </p:tav>
                                        <p:tav tm="100000">
                                          <p:val>
                                            <p:strVal val="#ppt_x"/>
                                          </p:val>
                                        </p:tav>
                                      </p:tavLst>
                                    </p:anim>
                                    <p:anim calcmode="lin" valueType="num">
                                      <p:cBhvr additive="base">
                                        <p:cTn id="28" dur="35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80336" y="808096"/>
            <a:ext cx="2031325" cy="923330"/>
          </a:xfrm>
          <a:prstGeom prst="rect">
            <a:avLst/>
          </a:prstGeom>
        </p:spPr>
        <p:txBody>
          <a:bodyPr wrap="none">
            <a:spAutoFit/>
          </a:bodyPr>
          <a:lstStyle/>
          <a:p>
            <a:pPr algn="ctr">
              <a:lnSpc>
                <a:spcPct val="150000"/>
              </a:lnSpc>
            </a:pPr>
            <a:r>
              <a:rPr lang="zh-TW" altLang="en-US" sz="3600" dirty="0">
                <a:solidFill>
                  <a:srgbClr val="1E78E8"/>
                </a:solidFill>
                <a:latin typeface="思源黑体 CN Light" panose="020B0300000000000000" pitchFamily="34" charset="-122"/>
                <a:ea typeface="思源黑体 CN Light" panose="020B0300000000000000" pitchFamily="34" charset="-122"/>
              </a:rPr>
              <a:t>開發動機</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sp>
        <p:nvSpPr>
          <p:cNvPr id="8" name="矩形 7"/>
          <p:cNvSpPr/>
          <p:nvPr/>
        </p:nvSpPr>
        <p:spPr>
          <a:xfrm>
            <a:off x="4153299" y="1637169"/>
            <a:ext cx="3877985" cy="369332"/>
          </a:xfrm>
          <a:prstGeom prst="rect">
            <a:avLst/>
          </a:prstGeom>
        </p:spPr>
        <p:txBody>
          <a:bodyPr wrap="none">
            <a:spAutoFit/>
          </a:bodyPr>
          <a:lstStyle/>
          <a:p>
            <a:pPr algn="ctr"/>
            <a:r>
              <a:rPr lang="zh-TW"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rPr>
              <a:t>我們需要一個更貼近人性的搶票系統</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18" name="组合 7"/>
          <p:cNvGrpSpPr>
            <a:grpSpLocks/>
          </p:cNvGrpSpPr>
          <p:nvPr/>
        </p:nvGrpSpPr>
        <p:grpSpPr bwMode="auto">
          <a:xfrm rot="5400000">
            <a:off x="1405854" y="3952452"/>
            <a:ext cx="271992" cy="137879"/>
            <a:chOff x="0" y="0"/>
            <a:chExt cx="383575" cy="195163"/>
          </a:xfrm>
        </p:grpSpPr>
        <p:cxnSp>
          <p:nvCxnSpPr>
            <p:cNvPr id="19" name="直接连接符 8"/>
            <p:cNvCxnSpPr>
              <a:cxnSpLocks noChangeShapeType="1"/>
            </p:cNvCxnSpPr>
            <p:nvPr/>
          </p:nvCxnSpPr>
          <p:spPr bwMode="auto">
            <a:xfrm>
              <a:off x="0" y="0"/>
              <a:ext cx="194444" cy="195163"/>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0" name="直接连接符 9"/>
            <p:cNvCxnSpPr>
              <a:cxnSpLocks noChangeShapeType="1"/>
            </p:cNvCxnSpPr>
            <p:nvPr/>
          </p:nvCxnSpPr>
          <p:spPr bwMode="auto">
            <a:xfrm flipV="1">
              <a:off x="181693" y="0"/>
              <a:ext cx="201882" cy="193030"/>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1" name="组合 10"/>
          <p:cNvGrpSpPr>
            <a:grpSpLocks/>
          </p:cNvGrpSpPr>
          <p:nvPr/>
        </p:nvGrpSpPr>
        <p:grpSpPr bwMode="auto">
          <a:xfrm rot="-5400000">
            <a:off x="10287808" y="3952451"/>
            <a:ext cx="271241" cy="137881"/>
            <a:chOff x="0" y="0"/>
            <a:chExt cx="383575" cy="194854"/>
          </a:xfrm>
        </p:grpSpPr>
        <p:cxnSp>
          <p:nvCxnSpPr>
            <p:cNvPr id="22" name="直接连接符 11"/>
            <p:cNvCxnSpPr>
              <a:cxnSpLocks noChangeShapeType="1"/>
            </p:cNvCxnSpPr>
            <p:nvPr/>
          </p:nvCxnSpPr>
          <p:spPr bwMode="auto">
            <a:xfrm>
              <a:off x="14917" y="0"/>
              <a:ext cx="194984" cy="194854"/>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3" name="直接连接符 12"/>
            <p:cNvCxnSpPr>
              <a:cxnSpLocks noChangeShapeType="1"/>
            </p:cNvCxnSpPr>
            <p:nvPr/>
          </p:nvCxnSpPr>
          <p:spPr bwMode="auto">
            <a:xfrm flipV="1">
              <a:off x="197115" y="1065"/>
              <a:ext cx="201377" cy="193789"/>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A2BEC0D8-DC3B-41C6-9C54-9A9DA4DFBE84}"/>
              </a:ext>
            </a:extLst>
          </p:cNvPr>
          <p:cNvSpPr/>
          <p:nvPr/>
        </p:nvSpPr>
        <p:spPr>
          <a:xfrm>
            <a:off x="2296538" y="2479633"/>
            <a:ext cx="7859844" cy="2487412"/>
          </a:xfrm>
          <a:prstGeom prst="rect">
            <a:avLst/>
          </a:prstGeom>
        </p:spPr>
        <p:txBody>
          <a:bodyPr wrap="none">
            <a:spAutoFit/>
          </a:bodyPr>
          <a:lstStyle/>
          <a:p>
            <a:pPr marL="742950" indent="-742950">
              <a:lnSpc>
                <a:spcPct val="150000"/>
              </a:lnSpc>
              <a:buAutoNum type="arabicPeriod"/>
            </a:pPr>
            <a:r>
              <a:rPr lang="zh-TW" altLang="en-US" sz="3600" dirty="0">
                <a:solidFill>
                  <a:srgbClr val="1E78E8"/>
                </a:solidFill>
                <a:latin typeface="思源黑体 CN Light" panose="020B0300000000000000" pitchFamily="34" charset="-122"/>
                <a:ea typeface="思源黑体 CN Light" panose="020B0300000000000000" pitchFamily="34" charset="-122"/>
              </a:rPr>
              <a:t>演唱會資訊整合，提供查詢功能</a:t>
            </a:r>
            <a:endParaRPr lang="en-US" altLang="zh-TW" sz="3600" dirty="0">
              <a:solidFill>
                <a:srgbClr val="1E78E8"/>
              </a:solidFill>
              <a:latin typeface="思源黑体 CN Light" panose="020B0300000000000000" pitchFamily="34" charset="-122"/>
              <a:ea typeface="思源黑体 CN Light" panose="020B0300000000000000" pitchFamily="34" charset="-122"/>
            </a:endParaRPr>
          </a:p>
          <a:p>
            <a:pPr marL="742950" indent="-742950">
              <a:lnSpc>
                <a:spcPct val="150000"/>
              </a:lnSpc>
              <a:buAutoNum type="arabicPeriod"/>
            </a:pPr>
            <a:r>
              <a:rPr lang="zh-TW" altLang="en-US" sz="3600" dirty="0">
                <a:solidFill>
                  <a:srgbClr val="1E78E8"/>
                </a:solidFill>
                <a:latin typeface="思源黑体 CN Light" panose="020B0300000000000000" pitchFamily="34" charset="-122"/>
                <a:ea typeface="思源黑体 CN Light" panose="020B0300000000000000" pitchFamily="34" charset="-122"/>
              </a:rPr>
              <a:t>附上售票連結，方便使用者搶票</a:t>
            </a:r>
            <a:endParaRPr lang="en-US" altLang="zh-TW" sz="3600" dirty="0">
              <a:solidFill>
                <a:srgbClr val="1E78E8"/>
              </a:solidFill>
              <a:latin typeface="思源黑体 CN Light" panose="020B0300000000000000" pitchFamily="34" charset="-122"/>
              <a:ea typeface="思源黑体 CN Light" panose="020B0300000000000000" pitchFamily="34" charset="-122"/>
            </a:endParaRPr>
          </a:p>
          <a:p>
            <a:pPr marL="742950" indent="-742950">
              <a:lnSpc>
                <a:spcPct val="150000"/>
              </a:lnSpc>
              <a:buAutoNum type="arabicPeriod"/>
            </a:pPr>
            <a:r>
              <a:rPr lang="zh-TW" altLang="en-US" sz="3600" dirty="0">
                <a:solidFill>
                  <a:srgbClr val="1E78E8"/>
                </a:solidFill>
                <a:latin typeface="思源黑体 CN Light" panose="020B0300000000000000" pitchFamily="34" charset="-122"/>
                <a:ea typeface="思源黑体 CN Light" panose="020B0300000000000000" pitchFamily="34" charset="-122"/>
              </a:rPr>
              <a:t>提供倒數功能，日期時間一目瞭然</a:t>
            </a:r>
            <a:endParaRPr lang="en-US" altLang="zh-TW" sz="36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21745930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350" fill="hold"/>
                                        <p:tgtEl>
                                          <p:spTgt spid="7"/>
                                        </p:tgtEl>
                                        <p:attrNameLst>
                                          <p:attrName>ppt_x</p:attrName>
                                        </p:attrNameLst>
                                      </p:cBhvr>
                                      <p:tavLst>
                                        <p:tav tm="0">
                                          <p:val>
                                            <p:strVal val="1+#ppt_w/2"/>
                                          </p:val>
                                        </p:tav>
                                        <p:tav tm="100000">
                                          <p:val>
                                            <p:strVal val="#ppt_x"/>
                                          </p:val>
                                        </p:tav>
                                      </p:tavLst>
                                    </p:anim>
                                    <p:anim calcmode="lin" valueType="num">
                                      <p:cBhvr additive="base">
                                        <p:cTn id="8" dur="3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50" fill="hold"/>
                                        <p:tgtEl>
                                          <p:spTgt spid="8"/>
                                        </p:tgtEl>
                                        <p:attrNameLst>
                                          <p:attrName>ppt_x</p:attrName>
                                        </p:attrNameLst>
                                      </p:cBhvr>
                                      <p:tavLst>
                                        <p:tav tm="0">
                                          <p:val>
                                            <p:strVal val="1+#ppt_w/2"/>
                                          </p:val>
                                        </p:tav>
                                        <p:tav tm="100000">
                                          <p:val>
                                            <p:strVal val="#ppt_x"/>
                                          </p:val>
                                        </p:tav>
                                      </p:tavLst>
                                    </p:anim>
                                    <p:anim calcmode="lin" valueType="num">
                                      <p:cBhvr additive="base">
                                        <p:cTn id="12" dur="350" fill="hold"/>
                                        <p:tgtEl>
                                          <p:spTgt spid="8"/>
                                        </p:tgtEl>
                                        <p:attrNameLst>
                                          <p:attrName>ppt_y</p:attrName>
                                        </p:attrNameLst>
                                      </p:cBhvr>
                                      <p:tavLst>
                                        <p:tav tm="0">
                                          <p:val>
                                            <p:strVal val="#ppt_y"/>
                                          </p:val>
                                        </p:tav>
                                        <p:tav tm="100000">
                                          <p:val>
                                            <p:strVal val="#ppt_y"/>
                                          </p:val>
                                        </p:tav>
                                      </p:tavLst>
                                    </p:anim>
                                  </p:childTnLst>
                                </p:cTn>
                              </p:par>
                              <p:par>
                                <p:cTn id="13" presetID="12" presetClass="entr" presetSubtype="2" fill="hold" nodeType="withEffect">
                                  <p:stCondLst>
                                    <p:cond delay="1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8" fill="hold" nodeType="withEffect">
                                  <p:stCondLst>
                                    <p:cond delay="1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p:tgtEl>
                                          <p:spTgt spid="21"/>
                                        </p:tgtEl>
                                        <p:attrNameLst>
                                          <p:attrName>ppt_x</p:attrName>
                                        </p:attrNameLst>
                                      </p:cBhvr>
                                      <p:tavLst>
                                        <p:tav tm="0">
                                          <p:val>
                                            <p:strVal val="#ppt_x-#ppt_w*1.125000"/>
                                          </p:val>
                                        </p:tav>
                                        <p:tav tm="100000">
                                          <p:val>
                                            <p:strVal val="#ppt_x"/>
                                          </p:val>
                                        </p:tav>
                                      </p:tavLst>
                                    </p:anim>
                                    <p:animEffect transition="in" filter="wipe(right)">
                                      <p:cBhvr>
                                        <p:cTn id="20" dur="500"/>
                                        <p:tgtEl>
                                          <p:spTgt spid="21"/>
                                        </p:tgtEl>
                                      </p:cBhvr>
                                    </p:animEffect>
                                  </p:childTnLst>
                                </p:cTn>
                              </p:par>
                              <p:par>
                                <p:cTn id="21" presetID="2" presetClass="entr" presetSubtype="2" fill="hold" grpId="0" nodeType="withEffect">
                                  <p:stCondLst>
                                    <p:cond delay="0"/>
                                  </p:stCondLst>
                                  <p:iterate type="lt">
                                    <p:tmPct val="20000"/>
                                  </p:iterate>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350" fill="hold"/>
                                        <p:tgtEl>
                                          <p:spTgt spid="29"/>
                                        </p:tgtEl>
                                        <p:attrNameLst>
                                          <p:attrName>ppt_x</p:attrName>
                                        </p:attrNameLst>
                                      </p:cBhvr>
                                      <p:tavLst>
                                        <p:tav tm="0">
                                          <p:val>
                                            <p:strVal val="1+#ppt_w/2"/>
                                          </p:val>
                                        </p:tav>
                                        <p:tav tm="100000">
                                          <p:val>
                                            <p:strVal val="#ppt_x"/>
                                          </p:val>
                                        </p:tav>
                                      </p:tavLst>
                                    </p:anim>
                                    <p:anim calcmode="lin" valueType="num">
                                      <p:cBhvr additive="base">
                                        <p:cTn id="24" dur="35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43124" y="2986091"/>
            <a:ext cx="2031325" cy="923330"/>
          </a:xfrm>
          <a:prstGeom prst="rect">
            <a:avLst/>
          </a:prstGeom>
        </p:spPr>
        <p:txBody>
          <a:bodyPr wrap="none">
            <a:spAutoFit/>
          </a:bodyPr>
          <a:lstStyle/>
          <a:p>
            <a:pPr algn="ctr">
              <a:lnSpc>
                <a:spcPct val="150000"/>
              </a:lnSpc>
            </a:pPr>
            <a:r>
              <a:rPr lang="zh-TW" altLang="en-US" sz="3600" dirty="0">
                <a:solidFill>
                  <a:srgbClr val="1E78E8"/>
                </a:solidFill>
                <a:latin typeface="思源黑体 CN Light" panose="020B0300000000000000" pitchFamily="34" charset="-122"/>
                <a:ea typeface="思源黑体 CN Light" panose="020B0300000000000000" pitchFamily="34" charset="-122"/>
              </a:rPr>
              <a:t>開發規劃</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grpSp>
        <p:nvGrpSpPr>
          <p:cNvPr id="29" name="组合 28"/>
          <p:cNvGrpSpPr/>
          <p:nvPr/>
        </p:nvGrpSpPr>
        <p:grpSpPr>
          <a:xfrm>
            <a:off x="7608112" y="1657354"/>
            <a:ext cx="3948157" cy="3494564"/>
            <a:chOff x="6592112" y="1657354"/>
            <a:chExt cx="3948157"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6592112" y="2427243"/>
              <a:ext cx="3948157" cy="1657570"/>
            </a:xfrm>
            <a:prstGeom prst="rect">
              <a:avLst/>
            </a:prstGeom>
            <a:noFill/>
          </p:spPr>
          <p:txBody>
            <a:bodyPr wrap="square" rtlCol="0">
              <a:spAutoFit/>
            </a:bodyPr>
            <a:lstStyle/>
            <a:p>
              <a:pPr algn="ctr">
                <a:lnSpc>
                  <a:spcPct val="150000"/>
                </a:lnSpc>
              </a:pPr>
              <a:r>
                <a:rPr lang="zh-TW" altLang="en-US" sz="3600" dirty="0">
                  <a:solidFill>
                    <a:srgbClr val="90CCF4"/>
                  </a:solidFill>
                  <a:latin typeface="思源黑体 CN Light" panose="020B0300000000000000" pitchFamily="34" charset="-122"/>
                  <a:ea typeface="思源黑体 CN Light" panose="020B0300000000000000" pitchFamily="34" charset="-122"/>
                </a:rPr>
                <a:t>事情一拖再拖</a:t>
              </a:r>
              <a:endParaRPr lang="en-US" altLang="zh-TW" sz="3600" dirty="0">
                <a:solidFill>
                  <a:srgbClr val="90CCF4"/>
                </a:solidFill>
                <a:latin typeface="思源黑体 CN Light" panose="020B0300000000000000" pitchFamily="34" charset="-122"/>
                <a:ea typeface="思源黑体 CN Light" panose="020B0300000000000000" pitchFamily="34" charset="-122"/>
              </a:endParaRPr>
            </a:p>
            <a:p>
              <a:pPr algn="ctr">
                <a:lnSpc>
                  <a:spcPct val="150000"/>
                </a:lnSpc>
              </a:pPr>
              <a:r>
                <a:rPr lang="zh-TW" altLang="en-US" sz="3600" dirty="0">
                  <a:solidFill>
                    <a:srgbClr val="90CCF4"/>
                  </a:solidFill>
                  <a:latin typeface="思源黑体 CN Light" panose="020B0300000000000000" pitchFamily="34" charset="-122"/>
                  <a:ea typeface="思源黑体 CN Light" panose="020B0300000000000000" pitchFamily="34" charset="-122"/>
                </a:rPr>
                <a:t>就失去效率</a:t>
              </a:r>
              <a:endParaRPr lang="zh-CN" altLang="en-US" sz="3600" dirty="0">
                <a:solidFill>
                  <a:srgbClr val="90CCF4"/>
                </a:solidFill>
                <a:latin typeface="思源黑体 CN Light" panose="020B0300000000000000" pitchFamily="34" charset="-122"/>
                <a:ea typeface="思源黑体 CN Light" panose="020B0300000000000000" pitchFamily="34" charset="-122"/>
              </a:endParaRPr>
            </a:p>
          </p:txBody>
        </p:sp>
      </p:grpSp>
      <p:grpSp>
        <p:nvGrpSpPr>
          <p:cNvPr id="12" name="组合 11"/>
          <p:cNvGrpSpPr/>
          <p:nvPr/>
        </p:nvGrpSpPr>
        <p:grpSpPr>
          <a:xfrm>
            <a:off x="647700" y="3009069"/>
            <a:ext cx="739582" cy="791132"/>
            <a:chOff x="1508125" y="1420813"/>
            <a:chExt cx="2232025" cy="2387600"/>
          </a:xfrm>
        </p:grpSpPr>
        <p:sp>
          <p:nvSpPr>
            <p:cNvPr id="1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6" name="直接连接符 15"/>
          <p:cNvCxnSpPr>
            <a:stCxn id="5" idx="3"/>
            <a:endCxn id="7" idx="1"/>
          </p:cNvCxnSpPr>
          <p:nvPr/>
        </p:nvCxnSpPr>
        <p:spPr>
          <a:xfrm flipV="1">
            <a:off x="3274448" y="3404636"/>
            <a:ext cx="4586852" cy="4312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12650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1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ppt_y</p:attrName>
                                        </p:attrNameLst>
                                      </p:cBhvr>
                                      <p:tavLst>
                                        <p:tav tm="0">
                                          <p:val>
                                            <p:strVal val="#ppt_y+#ppt_h*1.125000"/>
                                          </p:val>
                                        </p:tav>
                                        <p:tav tm="100000">
                                          <p:val>
                                            <p:strVal val="#ppt_y"/>
                                          </p:val>
                                        </p:tav>
                                      </p:tavLst>
                                    </p:anim>
                                    <p:animEffect transition="in" filter="wipe(up)">
                                      <p:cBhvr>
                                        <p:cTn id="24" dur="500"/>
                                        <p:tgtEl>
                                          <p:spTgt spid="2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5711" y="2027671"/>
            <a:ext cx="1047403" cy="861774"/>
          </a:xfrm>
          <a:prstGeom prst="rect">
            <a:avLst/>
          </a:prstGeom>
          <a:noFill/>
        </p:spPr>
        <p:txBody>
          <a:bodyPr wrap="none" rtlCol="0">
            <a:spAutoFit/>
          </a:bodyPr>
          <a:lstStyle/>
          <a:p>
            <a:r>
              <a:rPr lang="en-US" altLang="zh-CN" i="1" dirty="0">
                <a:solidFill>
                  <a:schemeClr val="bg1">
                    <a:lumMod val="50000"/>
                  </a:schemeClr>
                </a:solidFill>
              </a:rPr>
              <a:t>Mar.</a:t>
            </a:r>
            <a:r>
              <a:rPr lang="en-US" altLang="zh-TW" i="1" dirty="0">
                <a:solidFill>
                  <a:schemeClr val="bg1">
                    <a:lumMod val="50000"/>
                  </a:schemeClr>
                </a:solidFill>
              </a:rPr>
              <a:t>31th</a:t>
            </a:r>
            <a:endParaRPr lang="en-US" altLang="zh-CN" i="1" dirty="0">
              <a:solidFill>
                <a:schemeClr val="bg1">
                  <a:lumMod val="50000"/>
                </a:schemeClr>
              </a:solidFill>
            </a:endParaRPr>
          </a:p>
          <a:p>
            <a:r>
              <a:rPr lang="en-US" altLang="zh-CN" sz="3200" dirty="0">
                <a:solidFill>
                  <a:schemeClr val="bg1">
                    <a:lumMod val="50000"/>
                  </a:schemeClr>
                </a:solidFill>
              </a:rPr>
              <a:t>201</a:t>
            </a:r>
            <a:r>
              <a:rPr lang="en-US" altLang="zh-TW" sz="3200" dirty="0">
                <a:solidFill>
                  <a:schemeClr val="bg1">
                    <a:lumMod val="50000"/>
                  </a:schemeClr>
                </a:solidFill>
              </a:rPr>
              <a:t>9</a:t>
            </a:r>
            <a:endParaRPr lang="zh-CN" altLang="en-US" sz="3200" dirty="0">
              <a:solidFill>
                <a:schemeClr val="bg1">
                  <a:lumMod val="50000"/>
                </a:schemeClr>
              </a:solidFill>
            </a:endParaRPr>
          </a:p>
        </p:txBody>
      </p:sp>
      <p:sp>
        <p:nvSpPr>
          <p:cNvPr id="8" name="矩形 7"/>
          <p:cNvSpPr/>
          <p:nvPr/>
        </p:nvSpPr>
        <p:spPr>
          <a:xfrm>
            <a:off x="5080338" y="808096"/>
            <a:ext cx="2031325" cy="923330"/>
          </a:xfrm>
          <a:prstGeom prst="rect">
            <a:avLst/>
          </a:prstGeom>
        </p:spPr>
        <p:txBody>
          <a:bodyPr wrap="none">
            <a:spAutoFit/>
          </a:bodyPr>
          <a:lstStyle/>
          <a:p>
            <a:pPr algn="ctr">
              <a:lnSpc>
                <a:spcPct val="150000"/>
              </a:lnSpc>
            </a:pPr>
            <a:r>
              <a:rPr lang="zh-TW" altLang="en-US" sz="3600" dirty="0">
                <a:solidFill>
                  <a:srgbClr val="1E78E8"/>
                </a:solidFill>
                <a:latin typeface="思源黑体 CN Light" panose="020B0300000000000000" pitchFamily="34" charset="-122"/>
                <a:ea typeface="思源黑体 CN Light" panose="020B0300000000000000" pitchFamily="34" charset="-122"/>
              </a:rPr>
              <a:t>開發規劃</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sp>
        <p:nvSpPr>
          <p:cNvPr id="9" name="矩形 8"/>
          <p:cNvSpPr/>
          <p:nvPr/>
        </p:nvSpPr>
        <p:spPr>
          <a:xfrm>
            <a:off x="4153295" y="1637169"/>
            <a:ext cx="3185487" cy="369332"/>
          </a:xfrm>
          <a:prstGeom prst="rect">
            <a:avLst/>
          </a:prstGeom>
        </p:spPr>
        <p:txBody>
          <a:bodyPr wrap="none">
            <a:spAutoFit/>
          </a:bodyPr>
          <a:lstStyle/>
          <a:p>
            <a:r>
              <a:rPr lang="zh-TW"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rPr>
              <a:t>做事情不拖泥帶水，有條不紊</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15" name="组合 14"/>
          <p:cNvGrpSpPr/>
          <p:nvPr/>
        </p:nvGrpSpPr>
        <p:grpSpPr>
          <a:xfrm>
            <a:off x="5958117" y="6490738"/>
            <a:ext cx="268343" cy="287047"/>
            <a:chOff x="1508125" y="1420813"/>
            <a:chExt cx="2232025" cy="2387600"/>
          </a:xfrm>
        </p:grpSpPr>
        <p:sp>
          <p:nvSpPr>
            <p:cNvPr id="16"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9" name="直接连接符 18"/>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385711" y="2001893"/>
            <a:ext cx="933856" cy="0"/>
          </a:xfrm>
          <a:prstGeom prst="line">
            <a:avLst/>
          </a:prstGeom>
          <a:ln w="31750">
            <a:solidFill>
              <a:srgbClr val="1E78E8"/>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661337" y="1898144"/>
            <a:ext cx="1338828"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將首頁完成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13" name="直接连接符 12"/>
          <p:cNvCxnSpPr/>
          <p:nvPr/>
        </p:nvCxnSpPr>
        <p:spPr>
          <a:xfrm>
            <a:off x="2772382" y="2889445"/>
            <a:ext cx="7733489"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438733" y="3012528"/>
            <a:ext cx="933856" cy="0"/>
          </a:xfrm>
          <a:prstGeom prst="line">
            <a:avLst/>
          </a:prstGeom>
          <a:ln w="31750">
            <a:solidFill>
              <a:srgbClr val="1E78E8"/>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85711" y="3012528"/>
            <a:ext cx="1039900" cy="861774"/>
          </a:xfrm>
          <a:prstGeom prst="rect">
            <a:avLst/>
          </a:prstGeom>
          <a:noFill/>
        </p:spPr>
        <p:txBody>
          <a:bodyPr wrap="none" rtlCol="0">
            <a:spAutoFit/>
          </a:bodyPr>
          <a:lstStyle/>
          <a:p>
            <a:r>
              <a:rPr lang="en-US" altLang="zh-TW" i="1" dirty="0">
                <a:solidFill>
                  <a:schemeClr val="bg1">
                    <a:lumMod val="50000"/>
                  </a:schemeClr>
                </a:solidFill>
              </a:rPr>
              <a:t>Apr</a:t>
            </a:r>
            <a:r>
              <a:rPr lang="en-US" altLang="zh-CN" i="1" dirty="0">
                <a:solidFill>
                  <a:schemeClr val="bg1">
                    <a:lumMod val="50000"/>
                  </a:schemeClr>
                </a:solidFill>
              </a:rPr>
              <a:t>.31th</a:t>
            </a:r>
          </a:p>
          <a:p>
            <a:r>
              <a:rPr lang="en-US" altLang="zh-CN" sz="3200" dirty="0">
                <a:solidFill>
                  <a:schemeClr val="bg1">
                    <a:lumMod val="50000"/>
                  </a:schemeClr>
                </a:solidFill>
              </a:rPr>
              <a:t>201</a:t>
            </a:r>
            <a:r>
              <a:rPr lang="en-US" altLang="zh-TW" sz="3200" dirty="0">
                <a:solidFill>
                  <a:schemeClr val="bg1">
                    <a:lumMod val="50000"/>
                  </a:schemeClr>
                </a:solidFill>
              </a:rPr>
              <a:t>9</a:t>
            </a:r>
            <a:endParaRPr lang="zh-CN" altLang="en-US" sz="3200" dirty="0">
              <a:solidFill>
                <a:schemeClr val="bg1">
                  <a:lumMod val="50000"/>
                </a:schemeClr>
              </a:solidFill>
            </a:endParaRPr>
          </a:p>
        </p:txBody>
      </p:sp>
      <p:sp>
        <p:nvSpPr>
          <p:cNvPr id="24" name="矩形 23"/>
          <p:cNvSpPr/>
          <p:nvPr/>
        </p:nvSpPr>
        <p:spPr>
          <a:xfrm>
            <a:off x="2596682" y="2920833"/>
            <a:ext cx="2262158"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將演唱會內容頁完成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5" name="矩形 24"/>
          <p:cNvSpPr/>
          <p:nvPr/>
        </p:nvSpPr>
        <p:spPr>
          <a:xfrm>
            <a:off x="2661337" y="3311871"/>
            <a:ext cx="7932084" cy="584775"/>
          </a:xfrm>
          <a:prstGeom prst="rect">
            <a:avLst/>
          </a:prstGeom>
        </p:spPr>
        <p:txBody>
          <a:bodyPr wrap="square">
            <a:spAutoFit/>
          </a:bodyPr>
          <a:lstStyle/>
          <a:p>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我們預計要提供的資訊不但有演出時間、地點、歌手等等比較普通的內容，我們預計要做出倒數計時器的功能，可以讓使用者益點進去就知道還剩下多少時間演唱會就要開始</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cxnSp>
        <p:nvCxnSpPr>
          <p:cNvPr id="26" name="直接连接符 25"/>
          <p:cNvCxnSpPr/>
          <p:nvPr/>
        </p:nvCxnSpPr>
        <p:spPr>
          <a:xfrm>
            <a:off x="2706057" y="4078889"/>
            <a:ext cx="7733489"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673085" y="2201739"/>
            <a:ext cx="7932084" cy="584775"/>
          </a:xfrm>
          <a:prstGeom prst="rect">
            <a:avLst/>
          </a:prstGeom>
        </p:spPr>
        <p:txBody>
          <a:bodyPr wrap="square">
            <a:spAutoFit/>
          </a:bodyPr>
          <a:lstStyle/>
          <a:p>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一個好的首頁才能抓住使用者目光，我們預計將以一個大大的演唱會圖片作為</a:t>
            </a:r>
            <a:r>
              <a:rPr lang="en-US" altLang="zh-TW"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Back Ground</a:t>
            </a:r>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，在上面設置選單供使用者選擇地區、歌手並連結到相關演唱會頁面，</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sp>
        <p:nvSpPr>
          <p:cNvPr id="27" name="矩形 26"/>
          <p:cNvSpPr/>
          <p:nvPr/>
        </p:nvSpPr>
        <p:spPr>
          <a:xfrm>
            <a:off x="2624730" y="4570615"/>
            <a:ext cx="7932084" cy="584775"/>
          </a:xfrm>
          <a:prstGeom prst="rect">
            <a:avLst/>
          </a:prstGeom>
        </p:spPr>
        <p:txBody>
          <a:bodyPr wrap="square">
            <a:spAutoFit/>
          </a:bodyPr>
          <a:lstStyle/>
          <a:p>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我們希望可以為使用者推薦熱門演唱會或是依使用者的瀏覽習慣做出個人推薦的功能，預計會用到的後端技術有可能會有資料庫管理。</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sp>
        <p:nvSpPr>
          <p:cNvPr id="2" name="矩形 1"/>
          <p:cNvSpPr/>
          <p:nvPr/>
        </p:nvSpPr>
        <p:spPr>
          <a:xfrm>
            <a:off x="2673085" y="4168170"/>
            <a:ext cx="1800493"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將後端製作完成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9" name="文本框 22"/>
          <p:cNvSpPr txBox="1"/>
          <p:nvPr/>
        </p:nvSpPr>
        <p:spPr>
          <a:xfrm>
            <a:off x="1385711" y="4060540"/>
            <a:ext cx="1039900" cy="861774"/>
          </a:xfrm>
          <a:prstGeom prst="rect">
            <a:avLst/>
          </a:prstGeom>
          <a:noFill/>
        </p:spPr>
        <p:txBody>
          <a:bodyPr wrap="none" rtlCol="0">
            <a:spAutoFit/>
          </a:bodyPr>
          <a:lstStyle/>
          <a:p>
            <a:r>
              <a:rPr lang="en-US" altLang="zh-TW" i="1" dirty="0">
                <a:solidFill>
                  <a:schemeClr val="bg1">
                    <a:lumMod val="50000"/>
                  </a:schemeClr>
                </a:solidFill>
              </a:rPr>
              <a:t>Jun</a:t>
            </a:r>
            <a:r>
              <a:rPr lang="en-US" altLang="zh-CN" i="1" dirty="0">
                <a:solidFill>
                  <a:schemeClr val="bg1">
                    <a:lumMod val="50000"/>
                  </a:schemeClr>
                </a:solidFill>
              </a:rPr>
              <a:t>.11th</a:t>
            </a:r>
          </a:p>
          <a:p>
            <a:r>
              <a:rPr lang="en-US" altLang="zh-CN" sz="3200" dirty="0">
                <a:solidFill>
                  <a:schemeClr val="bg1">
                    <a:lumMod val="50000"/>
                  </a:schemeClr>
                </a:solidFill>
              </a:rPr>
              <a:t>2016</a:t>
            </a:r>
            <a:endParaRPr lang="zh-CN" altLang="en-US" sz="3200" dirty="0">
              <a:solidFill>
                <a:schemeClr val="bg1">
                  <a:lumMod val="50000"/>
                </a:schemeClr>
              </a:solidFill>
            </a:endParaRPr>
          </a:p>
        </p:txBody>
      </p:sp>
      <p:cxnSp>
        <p:nvCxnSpPr>
          <p:cNvPr id="30" name="直接连接符 21"/>
          <p:cNvCxnSpPr/>
          <p:nvPr/>
        </p:nvCxnSpPr>
        <p:spPr>
          <a:xfrm>
            <a:off x="1427896" y="4060540"/>
            <a:ext cx="933856" cy="0"/>
          </a:xfrm>
          <a:prstGeom prst="line">
            <a:avLst/>
          </a:prstGeom>
          <a:ln w="31750">
            <a:solidFill>
              <a:srgbClr val="1E78E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3540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350" fill="hold"/>
                                        <p:tgtEl>
                                          <p:spTgt spid="8"/>
                                        </p:tgtEl>
                                        <p:attrNameLst>
                                          <p:attrName>ppt_x</p:attrName>
                                        </p:attrNameLst>
                                      </p:cBhvr>
                                      <p:tavLst>
                                        <p:tav tm="0">
                                          <p:val>
                                            <p:strVal val="1+#ppt_w/2"/>
                                          </p:val>
                                        </p:tav>
                                        <p:tav tm="100000">
                                          <p:val>
                                            <p:strVal val="#ppt_x"/>
                                          </p:val>
                                        </p:tav>
                                      </p:tavLst>
                                    </p:anim>
                                    <p:anim calcmode="lin" valueType="num">
                                      <p:cBhvr additive="base">
                                        <p:cTn id="8" dur="3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9"/>
                                        </p:tgtEl>
                                        <p:attrNameLst>
                                          <p:attrName>style.visibility</p:attrName>
                                        </p:attrNameLst>
                                      </p:cBhvr>
                                      <p:to>
                                        <p:strVal val="visible"/>
                                      </p:to>
                                    </p:set>
                                    <p:anim calcmode="lin" valueType="num">
                                      <p:cBhvr additive="base">
                                        <p:cTn id="11" dur="350" fill="hold"/>
                                        <p:tgtEl>
                                          <p:spTgt spid="9"/>
                                        </p:tgtEl>
                                        <p:attrNameLst>
                                          <p:attrName>ppt_x</p:attrName>
                                        </p:attrNameLst>
                                      </p:cBhvr>
                                      <p:tavLst>
                                        <p:tav tm="0">
                                          <p:val>
                                            <p:strVal val="1+#ppt_w/2"/>
                                          </p:val>
                                        </p:tav>
                                        <p:tav tm="100000">
                                          <p:val>
                                            <p:strVal val="#ppt_x"/>
                                          </p:val>
                                        </p:tav>
                                      </p:tavLst>
                                    </p:anim>
                                    <p:anim calcmode="lin" valueType="num">
                                      <p:cBhvr additive="base">
                                        <p:cTn id="12" dur="35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19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690"/>
                            </p:stCondLst>
                            <p:childTnLst>
                              <p:par>
                                <p:cTn id="18" presetID="53" presetClass="entr" presetSubtype="16" fill="hold" grpId="0" nodeType="afterEffect">
                                  <p:stCondLst>
                                    <p:cond delay="0"/>
                                  </p:stCondLst>
                                  <p:iterate type="lt">
                                    <p:tmPct val="20000"/>
                                  </p:iterate>
                                  <p:childTnLst>
                                    <p:set>
                                      <p:cBhvr>
                                        <p:cTn id="19" dur="1" fill="hold">
                                          <p:stCondLst>
                                            <p:cond delay="0"/>
                                          </p:stCondLst>
                                        </p:cTn>
                                        <p:tgtEl>
                                          <p:spTgt spid="4"/>
                                        </p:tgtEl>
                                        <p:attrNameLst>
                                          <p:attrName>style.visibility</p:attrName>
                                        </p:attrNameLst>
                                      </p:cBhvr>
                                      <p:to>
                                        <p:strVal val="visible"/>
                                      </p:to>
                                    </p:set>
                                    <p:anim calcmode="lin" valueType="num">
                                      <p:cBhvr>
                                        <p:cTn id="20" dur="250" fill="hold"/>
                                        <p:tgtEl>
                                          <p:spTgt spid="4"/>
                                        </p:tgtEl>
                                        <p:attrNameLst>
                                          <p:attrName>ppt_w</p:attrName>
                                        </p:attrNameLst>
                                      </p:cBhvr>
                                      <p:tavLst>
                                        <p:tav tm="0">
                                          <p:val>
                                            <p:fltVal val="0"/>
                                          </p:val>
                                        </p:tav>
                                        <p:tav tm="100000">
                                          <p:val>
                                            <p:strVal val="#ppt_w"/>
                                          </p:val>
                                        </p:tav>
                                      </p:tavLst>
                                    </p:anim>
                                    <p:anim calcmode="lin" valueType="num">
                                      <p:cBhvr>
                                        <p:cTn id="21" dur="250" fill="hold"/>
                                        <p:tgtEl>
                                          <p:spTgt spid="4"/>
                                        </p:tgtEl>
                                        <p:attrNameLst>
                                          <p:attrName>ppt_h</p:attrName>
                                        </p:attrNameLst>
                                      </p:cBhvr>
                                      <p:tavLst>
                                        <p:tav tm="0">
                                          <p:val>
                                            <p:fltVal val="0"/>
                                          </p:val>
                                        </p:tav>
                                        <p:tav tm="100000">
                                          <p:val>
                                            <p:strVal val="#ppt_h"/>
                                          </p:val>
                                        </p:tav>
                                      </p:tavLst>
                                    </p:anim>
                                    <p:animEffect transition="in" filter="fade">
                                      <p:cBhvr>
                                        <p:cTn id="22" dur="250"/>
                                        <p:tgtEl>
                                          <p:spTgt spid="4"/>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690"/>
                            </p:stCondLst>
                            <p:childTnLst>
                              <p:par>
                                <p:cTn id="34" presetID="22" presetClass="entr" presetSubtype="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par>
                          <p:cTn id="37" fill="hold">
                            <p:stCondLst>
                              <p:cond delay="3190"/>
                            </p:stCondLst>
                            <p:childTnLst>
                              <p:par>
                                <p:cTn id="38" presetID="53" presetClass="entr" presetSubtype="16" fill="hold" grpId="0" nodeType="afterEffect">
                                  <p:stCondLst>
                                    <p:cond delay="0"/>
                                  </p:stCondLst>
                                  <p:iterate type="lt">
                                    <p:tmPct val="20000"/>
                                  </p:iterate>
                                  <p:childTnLst>
                                    <p:set>
                                      <p:cBhvr>
                                        <p:cTn id="39" dur="1" fill="hold">
                                          <p:stCondLst>
                                            <p:cond delay="0"/>
                                          </p:stCondLst>
                                        </p:cTn>
                                        <p:tgtEl>
                                          <p:spTgt spid="23"/>
                                        </p:tgtEl>
                                        <p:attrNameLst>
                                          <p:attrName>style.visibility</p:attrName>
                                        </p:attrNameLst>
                                      </p:cBhvr>
                                      <p:to>
                                        <p:strVal val="visible"/>
                                      </p:to>
                                    </p:set>
                                    <p:anim calcmode="lin" valueType="num">
                                      <p:cBhvr>
                                        <p:cTn id="40" dur="250" fill="hold"/>
                                        <p:tgtEl>
                                          <p:spTgt spid="23"/>
                                        </p:tgtEl>
                                        <p:attrNameLst>
                                          <p:attrName>ppt_w</p:attrName>
                                        </p:attrNameLst>
                                      </p:cBhvr>
                                      <p:tavLst>
                                        <p:tav tm="0">
                                          <p:val>
                                            <p:fltVal val="0"/>
                                          </p:val>
                                        </p:tav>
                                        <p:tav tm="100000">
                                          <p:val>
                                            <p:strVal val="#ppt_w"/>
                                          </p:val>
                                        </p:tav>
                                      </p:tavLst>
                                    </p:anim>
                                    <p:anim calcmode="lin" valueType="num">
                                      <p:cBhvr>
                                        <p:cTn id="41" dur="250" fill="hold"/>
                                        <p:tgtEl>
                                          <p:spTgt spid="23"/>
                                        </p:tgtEl>
                                        <p:attrNameLst>
                                          <p:attrName>ppt_h</p:attrName>
                                        </p:attrNameLst>
                                      </p:cBhvr>
                                      <p:tavLst>
                                        <p:tav tm="0">
                                          <p:val>
                                            <p:fltVal val="0"/>
                                          </p:val>
                                        </p:tav>
                                        <p:tav tm="100000">
                                          <p:val>
                                            <p:strVal val="#ppt_h"/>
                                          </p:val>
                                        </p:tav>
                                      </p:tavLst>
                                    </p:anim>
                                    <p:animEffect transition="in" filter="fade">
                                      <p:cBhvr>
                                        <p:cTn id="42" dur="250"/>
                                        <p:tgtEl>
                                          <p:spTgt spid="23"/>
                                        </p:tgtEl>
                                      </p:cBhvr>
                                    </p:animEffect>
                                  </p:childTnLst>
                                </p:cTn>
                              </p:par>
                            </p:childTnLst>
                          </p:cTn>
                        </p:par>
                        <p:par>
                          <p:cTn id="43" fill="hold">
                            <p:stCondLst>
                              <p:cond delay="3990"/>
                            </p:stCondLst>
                            <p:childTnLst>
                              <p:par>
                                <p:cTn id="44" presetID="42"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1000"/>
                                        <p:tgtEl>
                                          <p:spTgt spid="24"/>
                                        </p:tgtEl>
                                      </p:cBhvr>
                                    </p:animEffect>
                                    <p:anim calcmode="lin" valueType="num">
                                      <p:cBhvr>
                                        <p:cTn id="47" dur="1000" fill="hold"/>
                                        <p:tgtEl>
                                          <p:spTgt spid="24"/>
                                        </p:tgtEl>
                                        <p:attrNameLst>
                                          <p:attrName>ppt_x</p:attrName>
                                        </p:attrNameLst>
                                      </p:cBhvr>
                                      <p:tavLst>
                                        <p:tav tm="0">
                                          <p:val>
                                            <p:strVal val="#ppt_x"/>
                                          </p:val>
                                        </p:tav>
                                        <p:tav tm="100000">
                                          <p:val>
                                            <p:strVal val="#ppt_x"/>
                                          </p:val>
                                        </p:tav>
                                      </p:tavLst>
                                    </p:anim>
                                    <p:anim calcmode="lin" valueType="num">
                                      <p:cBhvr>
                                        <p:cTn id="48" dur="1000" fill="hold"/>
                                        <p:tgtEl>
                                          <p:spTgt spid="2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anim calcmode="lin" valueType="num">
                                      <p:cBhvr>
                                        <p:cTn id="62" dur="1000" fill="hold"/>
                                        <p:tgtEl>
                                          <p:spTgt spid="21"/>
                                        </p:tgtEl>
                                        <p:attrNameLst>
                                          <p:attrName>ppt_x</p:attrName>
                                        </p:attrNameLst>
                                      </p:cBhvr>
                                      <p:tavLst>
                                        <p:tav tm="0">
                                          <p:val>
                                            <p:strVal val="#ppt_x"/>
                                          </p:val>
                                        </p:tav>
                                        <p:tav tm="100000">
                                          <p:val>
                                            <p:strVal val="#ppt_x"/>
                                          </p:val>
                                        </p:tav>
                                      </p:tavLst>
                                    </p:anim>
                                    <p:anim calcmode="lin" valueType="num">
                                      <p:cBhvr>
                                        <p:cTn id="63" dur="1000" fill="hold"/>
                                        <p:tgtEl>
                                          <p:spTgt spid="2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childTnLst>
                          </p:cTn>
                        </p:par>
                        <p:par>
                          <p:cTn id="69" fill="hold">
                            <p:stCondLst>
                              <p:cond delay="4990"/>
                            </p:stCondLst>
                            <p:childTnLst>
                              <p:par>
                                <p:cTn id="70" presetID="53" presetClass="entr" presetSubtype="16" fill="hold" grpId="0" nodeType="afterEffect">
                                  <p:stCondLst>
                                    <p:cond delay="0"/>
                                  </p:stCondLst>
                                  <p:iterate type="lt">
                                    <p:tmPct val="20000"/>
                                  </p:iterate>
                                  <p:childTnLst>
                                    <p:set>
                                      <p:cBhvr>
                                        <p:cTn id="71" dur="1" fill="hold">
                                          <p:stCondLst>
                                            <p:cond delay="0"/>
                                          </p:stCondLst>
                                        </p:cTn>
                                        <p:tgtEl>
                                          <p:spTgt spid="29"/>
                                        </p:tgtEl>
                                        <p:attrNameLst>
                                          <p:attrName>style.visibility</p:attrName>
                                        </p:attrNameLst>
                                      </p:cBhvr>
                                      <p:to>
                                        <p:strVal val="visible"/>
                                      </p:to>
                                    </p:set>
                                    <p:anim calcmode="lin" valueType="num">
                                      <p:cBhvr>
                                        <p:cTn id="72" dur="250" fill="hold"/>
                                        <p:tgtEl>
                                          <p:spTgt spid="29"/>
                                        </p:tgtEl>
                                        <p:attrNameLst>
                                          <p:attrName>ppt_w</p:attrName>
                                        </p:attrNameLst>
                                      </p:cBhvr>
                                      <p:tavLst>
                                        <p:tav tm="0">
                                          <p:val>
                                            <p:fltVal val="0"/>
                                          </p:val>
                                        </p:tav>
                                        <p:tav tm="100000">
                                          <p:val>
                                            <p:strVal val="#ppt_w"/>
                                          </p:val>
                                        </p:tav>
                                      </p:tavLst>
                                    </p:anim>
                                    <p:anim calcmode="lin" valueType="num">
                                      <p:cBhvr>
                                        <p:cTn id="73" dur="250" fill="hold"/>
                                        <p:tgtEl>
                                          <p:spTgt spid="29"/>
                                        </p:tgtEl>
                                        <p:attrNameLst>
                                          <p:attrName>ppt_h</p:attrName>
                                        </p:attrNameLst>
                                      </p:cBhvr>
                                      <p:tavLst>
                                        <p:tav tm="0">
                                          <p:val>
                                            <p:fltVal val="0"/>
                                          </p:val>
                                        </p:tav>
                                        <p:tav tm="100000">
                                          <p:val>
                                            <p:strVal val="#ppt_h"/>
                                          </p:val>
                                        </p:tav>
                                      </p:tavLst>
                                    </p:anim>
                                    <p:animEffect transition="in" filter="fade">
                                      <p:cBhvr>
                                        <p:cTn id="74" dur="250"/>
                                        <p:tgtEl>
                                          <p:spTgt spid="29"/>
                                        </p:tgtEl>
                                      </p:cBhvr>
                                    </p:animEffect>
                                  </p:childTnLst>
                                </p:cTn>
                              </p:par>
                            </p:childTnLst>
                          </p:cTn>
                        </p:par>
                        <p:par>
                          <p:cTn id="75" fill="hold">
                            <p:stCondLst>
                              <p:cond delay="5790"/>
                            </p:stCondLst>
                            <p:childTnLst>
                              <p:par>
                                <p:cTn id="76" presetID="22" presetClass="entr" presetSubtype="8" fill="hold" nodeType="after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23" grpId="0"/>
      <p:bldP spid="24" grpId="0"/>
      <p:bldP spid="25" grpId="0"/>
      <p:bldP spid="21" grpId="0"/>
      <p:bldP spid="27"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43124" y="2986091"/>
            <a:ext cx="2031325" cy="923330"/>
          </a:xfrm>
          <a:prstGeom prst="rect">
            <a:avLst/>
          </a:prstGeom>
        </p:spPr>
        <p:txBody>
          <a:bodyPr wrap="none">
            <a:spAutoFit/>
          </a:bodyPr>
          <a:lstStyle/>
          <a:p>
            <a:pPr algn="ctr">
              <a:lnSpc>
                <a:spcPct val="150000"/>
              </a:lnSpc>
            </a:pPr>
            <a:r>
              <a:rPr lang="zh-TW" altLang="en-US" sz="3600" dirty="0">
                <a:solidFill>
                  <a:srgbClr val="1E78E8"/>
                </a:solidFill>
                <a:latin typeface="思源黑体 CN Light" panose="020B0300000000000000" pitchFamily="34" charset="-122"/>
                <a:ea typeface="思源黑体 CN Light" panose="020B0300000000000000" pitchFamily="34" charset="-122"/>
              </a:rPr>
              <a:t>網站架構</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grpSp>
        <p:nvGrpSpPr>
          <p:cNvPr id="29" name="组合 28"/>
          <p:cNvGrpSpPr/>
          <p:nvPr/>
        </p:nvGrpSpPr>
        <p:grpSpPr>
          <a:xfrm>
            <a:off x="7608112" y="1657354"/>
            <a:ext cx="3948157" cy="3494564"/>
            <a:chOff x="6592112" y="1657354"/>
            <a:chExt cx="3948157"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6592112" y="2427243"/>
              <a:ext cx="3948157" cy="826573"/>
            </a:xfrm>
            <a:prstGeom prst="rect">
              <a:avLst/>
            </a:prstGeom>
            <a:noFill/>
          </p:spPr>
          <p:txBody>
            <a:bodyPr wrap="square" rtlCol="0">
              <a:spAutoFit/>
            </a:bodyPr>
            <a:lstStyle/>
            <a:p>
              <a:pPr algn="ctr">
                <a:lnSpc>
                  <a:spcPct val="150000"/>
                </a:lnSpc>
              </a:pPr>
              <a:endParaRPr lang="zh-CN" altLang="en-US" sz="3600" dirty="0">
                <a:solidFill>
                  <a:srgbClr val="90CCF4"/>
                </a:solidFill>
                <a:latin typeface="思源黑体 CN Light" panose="020B0300000000000000" pitchFamily="34" charset="-122"/>
                <a:ea typeface="思源黑体 CN Light" panose="020B0300000000000000" pitchFamily="34" charset="-122"/>
              </a:endParaRPr>
            </a:p>
          </p:txBody>
        </p:sp>
      </p:grpSp>
      <p:grpSp>
        <p:nvGrpSpPr>
          <p:cNvPr id="12" name="组合 11"/>
          <p:cNvGrpSpPr/>
          <p:nvPr/>
        </p:nvGrpSpPr>
        <p:grpSpPr>
          <a:xfrm>
            <a:off x="647700" y="3009069"/>
            <a:ext cx="739582" cy="791132"/>
            <a:chOff x="1508125" y="1420813"/>
            <a:chExt cx="2232025" cy="2387600"/>
          </a:xfrm>
        </p:grpSpPr>
        <p:sp>
          <p:nvSpPr>
            <p:cNvPr id="1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6" name="直接连接符 15"/>
          <p:cNvCxnSpPr>
            <a:stCxn id="5" idx="3"/>
            <a:endCxn id="7" idx="1"/>
          </p:cNvCxnSpPr>
          <p:nvPr/>
        </p:nvCxnSpPr>
        <p:spPr>
          <a:xfrm flipV="1">
            <a:off x="3274448" y="3404636"/>
            <a:ext cx="4586852" cy="4312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0"/>
          <p:cNvSpPr txBox="1"/>
          <p:nvPr/>
        </p:nvSpPr>
        <p:spPr>
          <a:xfrm>
            <a:off x="7684677" y="2778311"/>
            <a:ext cx="3948157" cy="826573"/>
          </a:xfrm>
          <a:prstGeom prst="rect">
            <a:avLst/>
          </a:prstGeom>
          <a:noFill/>
        </p:spPr>
        <p:txBody>
          <a:bodyPr wrap="square" rtlCol="0">
            <a:spAutoFit/>
          </a:bodyPr>
          <a:lstStyle/>
          <a:p>
            <a:pPr algn="ctr">
              <a:lnSpc>
                <a:spcPct val="150000"/>
              </a:lnSpc>
            </a:pPr>
            <a:r>
              <a:rPr lang="zh-TW" altLang="en-US" sz="3600" dirty="0">
                <a:solidFill>
                  <a:srgbClr val="90CCF4"/>
                </a:solidFill>
                <a:latin typeface="思源黑体 CN Light" panose="020B0300000000000000" pitchFamily="34" charset="-122"/>
                <a:ea typeface="思源黑体 CN Light" panose="020B0300000000000000" pitchFamily="34" charset="-122"/>
              </a:rPr>
              <a:t>萬事起頭難</a:t>
            </a:r>
            <a:endParaRPr lang="zh-CN" altLang="en-US" sz="3600" dirty="0">
              <a:solidFill>
                <a:srgbClr val="90CCF4"/>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88885576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1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ppt_y</p:attrName>
                                        </p:attrNameLst>
                                      </p:cBhvr>
                                      <p:tavLst>
                                        <p:tav tm="0">
                                          <p:val>
                                            <p:strVal val="#ppt_y+#ppt_h*1.125000"/>
                                          </p:val>
                                        </p:tav>
                                        <p:tav tm="100000">
                                          <p:val>
                                            <p:strVal val="#ppt_y"/>
                                          </p:val>
                                        </p:tav>
                                      </p:tavLst>
                                    </p:anim>
                                    <p:animEffect transition="in" filter="wipe(up)">
                                      <p:cBhvr>
                                        <p:cTn id="24" dur="500"/>
                                        <p:tgtEl>
                                          <p:spTgt spid="2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資料庫圖表 10"/>
          <p:cNvGraphicFramePr/>
          <p:nvPr>
            <p:extLst>
              <p:ext uri="{D42A27DB-BD31-4B8C-83A1-F6EECF244321}">
                <p14:modId xmlns:p14="http://schemas.microsoft.com/office/powerpoint/2010/main" val="3836530884"/>
              </p:ext>
            </p:extLst>
          </p:nvPr>
        </p:nvGraphicFramePr>
        <p:xfrm>
          <a:off x="2807856" y="1672528"/>
          <a:ext cx="6899564" cy="4512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矩形 11"/>
          <p:cNvSpPr/>
          <p:nvPr/>
        </p:nvSpPr>
        <p:spPr>
          <a:xfrm>
            <a:off x="4742216" y="515012"/>
            <a:ext cx="2236511" cy="908134"/>
          </a:xfrm>
          <a:prstGeom prst="rect">
            <a:avLst/>
          </a:prstGeom>
        </p:spPr>
        <p:txBody>
          <a:bodyPr wrap="none">
            <a:spAutoFit/>
          </a:bodyPr>
          <a:lstStyle/>
          <a:p>
            <a:pPr algn="ctr">
              <a:lnSpc>
                <a:spcPct val="150000"/>
              </a:lnSpc>
            </a:pPr>
            <a:r>
              <a:rPr lang="zh-TW" altLang="en-US" sz="4000" dirty="0">
                <a:solidFill>
                  <a:srgbClr val="1E78E8"/>
                </a:solidFill>
                <a:latin typeface="思源黑体 CN Light" panose="020B0300000000000000" pitchFamily="34" charset="-122"/>
                <a:ea typeface="思源黑体 CN Light" panose="020B0300000000000000" pitchFamily="34" charset="-122"/>
              </a:rPr>
              <a:t>網頁地圖</a:t>
            </a:r>
            <a:endParaRPr lang="zh-CN" altLang="en-US" sz="40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4204604122"/>
      </p:ext>
    </p:extLst>
  </p:cSld>
  <p:clrMapOvr>
    <a:masterClrMapping/>
  </p:clrMapOvr>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5007</TotalTime>
  <Words>360</Words>
  <Application>Microsoft Office PowerPoint</Application>
  <PresentationFormat>寬螢幕</PresentationFormat>
  <Paragraphs>71</Paragraphs>
  <Slides>12</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12</vt:i4>
      </vt:variant>
    </vt:vector>
  </HeadingPairs>
  <TitlesOfParts>
    <vt:vector size="21" baseType="lpstr">
      <vt:lpstr>等线</vt:lpstr>
      <vt:lpstr>宋体</vt:lpstr>
      <vt:lpstr>思源黑体 CN Light</vt:lpstr>
      <vt:lpstr>思源黑体 CN Medium</vt:lpstr>
      <vt:lpstr>新細明體</vt:lpstr>
      <vt:lpstr>Arial</vt:lpstr>
      <vt:lpstr>Calibri</vt:lpstr>
      <vt:lpstr>Calibri Light</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jerry</dc:creator>
  <cp:keywords>http:/www.ypppt.com</cp:keywords>
  <dc:description>http://www.ypppt.com/</dc:description>
  <cp:lastModifiedBy>易民 顏</cp:lastModifiedBy>
  <cp:revision>443</cp:revision>
  <dcterms:created xsi:type="dcterms:W3CDTF">2015-11-26T12:54:06Z</dcterms:created>
  <dcterms:modified xsi:type="dcterms:W3CDTF">2019-03-27T02:59:59Z</dcterms:modified>
</cp:coreProperties>
</file>