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5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9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4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9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0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8000" dirty="0" smtClean="0"/>
              <a:t>網頁製作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5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期望的功能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dirty="0" smtClean="0"/>
              <a:t>彙整台灣所有演唱會詳細資訊</a:t>
            </a:r>
            <a:endParaRPr lang="en-US" altLang="zh-TW" sz="4800" dirty="0" smtClean="0"/>
          </a:p>
          <a:p>
            <a:r>
              <a:rPr lang="zh-TW" altLang="en-US" sz="4800" dirty="0" smtClean="0"/>
              <a:t>提供演唱會門票搶購倒數計時功能</a:t>
            </a:r>
            <a:endParaRPr lang="en-US" altLang="zh-TW" sz="4800" dirty="0" smtClean="0"/>
          </a:p>
          <a:p>
            <a:r>
              <a:rPr lang="zh-TW" altLang="en-US" sz="4800" dirty="0" smtClean="0"/>
              <a:t>讓本組</a:t>
            </a:r>
            <a:r>
              <a:rPr lang="en-US" altLang="zh-TW" sz="4800" dirty="0" smtClean="0"/>
              <a:t>4</a:t>
            </a:r>
            <a:r>
              <a:rPr lang="zh-TW" altLang="en-US" sz="4800" dirty="0" smtClean="0"/>
              <a:t>位組員都拿高分</a:t>
            </a:r>
            <a:endParaRPr lang="en-US" altLang="zh-TW" sz="4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41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9600" dirty="0" smtClean="0"/>
          </a:p>
          <a:p>
            <a:pPr marL="0" indent="0" algn="ctr">
              <a:buNone/>
            </a:pPr>
            <a:r>
              <a:rPr lang="zh-TW" altLang="en-US" sz="8000" dirty="0" smtClean="0"/>
              <a:t>目前</a:t>
            </a:r>
            <a:r>
              <a:rPr lang="zh-TW" altLang="en-US" sz="8000" dirty="0"/>
              <a:t>的成果</a:t>
            </a:r>
          </a:p>
        </p:txBody>
      </p:sp>
    </p:spTree>
    <p:extLst>
      <p:ext uri="{BB962C8B-B14F-4D97-AF65-F5344CB8AC3E}">
        <p14:creationId xmlns:p14="http://schemas.microsoft.com/office/powerpoint/2010/main" val="21095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內容版面配置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34" y="914400"/>
            <a:ext cx="8381715" cy="4717735"/>
          </a:xfrm>
        </p:spPr>
      </p:pic>
      <p:sp>
        <p:nvSpPr>
          <p:cNvPr id="18" name="矩形 17"/>
          <p:cNvSpPr/>
          <p:nvPr/>
        </p:nvSpPr>
        <p:spPr>
          <a:xfrm>
            <a:off x="5118461" y="3560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zh-TW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首頁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3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演唱會介紹頁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21" y="1556239"/>
            <a:ext cx="11450190" cy="6440732"/>
          </a:xfrm>
        </p:spPr>
      </p:pic>
    </p:spTree>
    <p:extLst>
      <p:ext uri="{BB962C8B-B14F-4D97-AF65-F5344CB8AC3E}">
        <p14:creationId xmlns:p14="http://schemas.microsoft.com/office/powerpoint/2010/main" val="6957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商議的功能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新增我的最愛</a:t>
            </a:r>
            <a:r>
              <a:rPr lang="en-US" altLang="zh-TW" dirty="0"/>
              <a:t>(</a:t>
            </a:r>
            <a:r>
              <a:rPr lang="zh-TW" altLang="zh-TW" dirty="0"/>
              <a:t>裡面做一個為選單</a:t>
            </a:r>
            <a:r>
              <a:rPr lang="en-US" altLang="zh-TW" dirty="0"/>
              <a:t>)</a:t>
            </a:r>
            <a:endParaRPr lang="zh-TW" altLang="zh-TW" dirty="0" smtClean="0"/>
          </a:p>
          <a:p>
            <a:r>
              <a:rPr lang="zh-TW" altLang="en-US" dirty="0" smtClean="0"/>
              <a:t>內建滾輪</a:t>
            </a:r>
            <a:endParaRPr lang="en-US" altLang="zh-TW" dirty="0" smtClean="0"/>
          </a:p>
          <a:p>
            <a:r>
              <a:rPr lang="zh-TW" altLang="zh-TW" dirty="0"/>
              <a:t>關鍵字搜尋</a:t>
            </a:r>
          </a:p>
          <a:p>
            <a:r>
              <a:rPr lang="zh-TW" altLang="en-US" dirty="0" smtClean="0"/>
              <a:t>為使用者自動</a:t>
            </a:r>
            <a:r>
              <a:rPr lang="zh-TW" altLang="zh-TW" dirty="0" smtClean="0"/>
              <a:t>推薦歌手</a:t>
            </a:r>
            <a:endParaRPr lang="en-US" altLang="zh-TW" dirty="0" smtClean="0"/>
          </a:p>
          <a:p>
            <a:r>
              <a:rPr lang="zh-TW" altLang="zh-TW" dirty="0"/>
              <a:t>熱門演唱會</a:t>
            </a:r>
            <a:r>
              <a:rPr lang="zh-TW" altLang="zh-TW" dirty="0" smtClean="0"/>
              <a:t>排行榜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可自動更新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美觀的</a:t>
            </a:r>
            <a:r>
              <a:rPr lang="zh-TW" altLang="zh-TW" dirty="0"/>
              <a:t>日歷</a:t>
            </a:r>
          </a:p>
          <a:p>
            <a:endParaRPr lang="zh-TW" altLang="zh-TW" dirty="0"/>
          </a:p>
          <a:p>
            <a:endParaRPr lang="zh-TW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72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網頁製作</vt:lpstr>
      <vt:lpstr>期望的功能</vt:lpstr>
      <vt:lpstr>PowerPoint 簡報</vt:lpstr>
      <vt:lpstr>PowerPoint 簡報</vt:lpstr>
      <vt:lpstr>演唱會介紹頁</vt:lpstr>
      <vt:lpstr>待商議的功能: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網頁製作</dc:title>
  <dc:creator>傑瑞 鄭</dc:creator>
  <cp:lastModifiedBy>傑瑞 鄭</cp:lastModifiedBy>
  <cp:revision>6</cp:revision>
  <dcterms:created xsi:type="dcterms:W3CDTF">2019-03-22T12:58:26Z</dcterms:created>
  <dcterms:modified xsi:type="dcterms:W3CDTF">2019-03-22T14:09:04Z</dcterms:modified>
</cp:coreProperties>
</file>