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448" r:id="rId5"/>
    <p:sldId id="258" r:id="rId6"/>
    <p:sldId id="2469" r:id="rId7"/>
    <p:sldId id="257" r:id="rId8"/>
    <p:sldId id="2464" r:id="rId9"/>
    <p:sldId id="2465" r:id="rId10"/>
    <p:sldId id="2470" r:id="rId11"/>
    <p:sldId id="261" r:id="rId12"/>
    <p:sldId id="2466" r:id="rId13"/>
    <p:sldId id="2467" r:id="rId14"/>
    <p:sldId id="2468" r:id="rId15"/>
    <p:sldId id="2472" r:id="rId16"/>
    <p:sldId id="2473" r:id="rId17"/>
    <p:sldId id="2471"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B0F0"/>
    <a:srgbClr val="CDD7E3"/>
    <a:srgbClr val="00FF00"/>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F30C08-90E4-48D5-A003-A2148E0B2B04}" v="20" dt="2023-10-21T05:07:36.4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112" d="100"/>
          <a:sy n="112" d="100"/>
        </p:scale>
        <p:origin x="552" y="96"/>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ah Casey" userId="0f1561b0-985a-425f-b941-4ea07dfff7cd" providerId="ADAL" clId="{EDF30C08-90E4-48D5-A003-A2148E0B2B04}"/>
    <pc:docChg chg="undo custSel addSld modSld">
      <pc:chgData name="Noah Casey" userId="0f1561b0-985a-425f-b941-4ea07dfff7cd" providerId="ADAL" clId="{EDF30C08-90E4-48D5-A003-A2148E0B2B04}" dt="2023-10-21T05:07:47.068" v="518" actId="478"/>
      <pc:docMkLst>
        <pc:docMk/>
      </pc:docMkLst>
      <pc:sldChg chg="addSp delSp modSp mod">
        <pc:chgData name="Noah Casey" userId="0f1561b0-985a-425f-b941-4ea07dfff7cd" providerId="ADAL" clId="{EDF30C08-90E4-48D5-A003-A2148E0B2B04}" dt="2023-10-21T02:08:46.724" v="60" actId="478"/>
        <pc:sldMkLst>
          <pc:docMk/>
          <pc:sldMk cId="2651056950" sldId="261"/>
        </pc:sldMkLst>
        <pc:spChg chg="add del mod">
          <ac:chgData name="Noah Casey" userId="0f1561b0-985a-425f-b941-4ea07dfff7cd" providerId="ADAL" clId="{EDF30C08-90E4-48D5-A003-A2148E0B2B04}" dt="2023-10-21T02:08:46.724" v="60" actId="478"/>
          <ac:spMkLst>
            <pc:docMk/>
            <pc:sldMk cId="2651056950" sldId="261"/>
            <ac:spMk id="6" creationId="{E725BA23-1A14-86FF-A60E-1E8FE1DD1B4A}"/>
          </ac:spMkLst>
        </pc:spChg>
      </pc:sldChg>
      <pc:sldChg chg="addSp delSp modSp mod setBg">
        <pc:chgData name="Noah Casey" userId="0f1561b0-985a-425f-b941-4ea07dfff7cd" providerId="ADAL" clId="{EDF30C08-90E4-48D5-A003-A2148E0B2B04}" dt="2023-10-21T03:56:24.896" v="216" actId="26606"/>
        <pc:sldMkLst>
          <pc:docMk/>
          <pc:sldMk cId="120707994" sldId="2466"/>
        </pc:sldMkLst>
        <pc:spChg chg="mod">
          <ac:chgData name="Noah Casey" userId="0f1561b0-985a-425f-b941-4ea07dfff7cd" providerId="ADAL" clId="{EDF30C08-90E4-48D5-A003-A2148E0B2B04}" dt="2023-10-21T03:56:24.896" v="216" actId="26606"/>
          <ac:spMkLst>
            <pc:docMk/>
            <pc:sldMk cId="120707994" sldId="2466"/>
            <ac:spMk id="2" creationId="{404D0C37-A50C-6BAF-546C-3F80B7B717B9}"/>
          </ac:spMkLst>
        </pc:spChg>
        <pc:spChg chg="add del">
          <ac:chgData name="Noah Casey" userId="0f1561b0-985a-425f-b941-4ea07dfff7cd" providerId="ADAL" clId="{EDF30C08-90E4-48D5-A003-A2148E0B2B04}" dt="2023-10-21T03:56:24.896" v="216" actId="26606"/>
          <ac:spMkLst>
            <pc:docMk/>
            <pc:sldMk cId="120707994" sldId="2466"/>
            <ac:spMk id="16" creationId="{D7CFE75F-6390-4A13-A32B-2AA295CCA277}"/>
          </ac:spMkLst>
        </pc:spChg>
        <pc:grpChg chg="add del">
          <ac:chgData name="Noah Casey" userId="0f1561b0-985a-425f-b941-4ea07dfff7cd" providerId="ADAL" clId="{EDF30C08-90E4-48D5-A003-A2148E0B2B04}" dt="2023-10-21T03:56:24.896" v="216" actId="26606"/>
          <ac:grpSpMkLst>
            <pc:docMk/>
            <pc:sldMk cId="120707994" sldId="2466"/>
            <ac:grpSpMk id="18" creationId="{B7BAEF06-AB74-442C-8C30-B88233FD836C}"/>
          </ac:grpSpMkLst>
        </pc:grpChg>
        <pc:grpChg chg="add del">
          <ac:chgData name="Noah Casey" userId="0f1561b0-985a-425f-b941-4ea07dfff7cd" providerId="ADAL" clId="{EDF30C08-90E4-48D5-A003-A2148E0B2B04}" dt="2023-10-21T03:56:24.896" v="216" actId="26606"/>
          <ac:grpSpMkLst>
            <pc:docMk/>
            <pc:sldMk cId="120707994" sldId="2466"/>
            <ac:grpSpMk id="26" creationId="{C9829185-6353-4E3C-B082-AA7F5193916F}"/>
          </ac:grpSpMkLst>
        </pc:grpChg>
        <pc:picChg chg="add mod">
          <ac:chgData name="Noah Casey" userId="0f1561b0-985a-425f-b941-4ea07dfff7cd" providerId="ADAL" clId="{EDF30C08-90E4-48D5-A003-A2148E0B2B04}" dt="2023-10-21T03:56:24.896" v="216" actId="26606"/>
          <ac:picMkLst>
            <pc:docMk/>
            <pc:sldMk cId="120707994" sldId="2466"/>
            <ac:picMk id="4" creationId="{011A09AD-19DD-B649-E7E2-F6C863CF5F06}"/>
          </ac:picMkLst>
        </pc:picChg>
        <pc:picChg chg="del">
          <ac:chgData name="Noah Casey" userId="0f1561b0-985a-425f-b941-4ea07dfff7cd" providerId="ADAL" clId="{EDF30C08-90E4-48D5-A003-A2148E0B2B04}" dt="2023-10-21T03:53:19.015" v="204" actId="478"/>
          <ac:picMkLst>
            <pc:docMk/>
            <pc:sldMk cId="120707994" sldId="2466"/>
            <ac:picMk id="6" creationId="{5BAA0CA4-D0C9-2F65-B686-3AE9359DF0AA}"/>
          </ac:picMkLst>
        </pc:picChg>
        <pc:picChg chg="del">
          <ac:chgData name="Noah Casey" userId="0f1561b0-985a-425f-b941-4ea07dfff7cd" providerId="ADAL" clId="{EDF30C08-90E4-48D5-A003-A2148E0B2B04}" dt="2023-10-21T03:43:57.386" v="201" actId="478"/>
          <ac:picMkLst>
            <pc:docMk/>
            <pc:sldMk cId="120707994" sldId="2466"/>
            <ac:picMk id="7" creationId="{368D6579-CFD3-85B3-3B41-A16F26BA6C6A}"/>
          </ac:picMkLst>
        </pc:picChg>
        <pc:picChg chg="del mod">
          <ac:chgData name="Noah Casey" userId="0f1561b0-985a-425f-b941-4ea07dfff7cd" providerId="ADAL" clId="{EDF30C08-90E4-48D5-A003-A2148E0B2B04}" dt="2023-10-21T03:55:34.932" v="209" actId="478"/>
          <ac:picMkLst>
            <pc:docMk/>
            <pc:sldMk cId="120707994" sldId="2466"/>
            <ac:picMk id="8" creationId="{32707295-AD3A-A215-2905-D0838D77314E}"/>
          </ac:picMkLst>
        </pc:picChg>
        <pc:picChg chg="add mod">
          <ac:chgData name="Noah Casey" userId="0f1561b0-985a-425f-b941-4ea07dfff7cd" providerId="ADAL" clId="{EDF30C08-90E4-48D5-A003-A2148E0B2B04}" dt="2023-10-21T03:56:24.896" v="216" actId="26606"/>
          <ac:picMkLst>
            <pc:docMk/>
            <pc:sldMk cId="120707994" sldId="2466"/>
            <ac:picMk id="9" creationId="{26D7B0D6-3F50-9D09-4DCE-D3E7A10E6B0E}"/>
          </ac:picMkLst>
        </pc:picChg>
        <pc:picChg chg="add mod">
          <ac:chgData name="Noah Casey" userId="0f1561b0-985a-425f-b941-4ea07dfff7cd" providerId="ADAL" clId="{EDF30C08-90E4-48D5-A003-A2148E0B2B04}" dt="2023-10-21T03:56:24.896" v="216" actId="26606"/>
          <ac:picMkLst>
            <pc:docMk/>
            <pc:sldMk cId="120707994" sldId="2466"/>
            <ac:picMk id="11" creationId="{442A53FD-176B-653F-FE7E-EC9E20DA7F13}"/>
          </ac:picMkLst>
        </pc:picChg>
      </pc:sldChg>
      <pc:sldChg chg="addSp delSp modSp mod">
        <pc:chgData name="Noah Casey" userId="0f1561b0-985a-425f-b941-4ea07dfff7cd" providerId="ADAL" clId="{EDF30C08-90E4-48D5-A003-A2148E0B2B04}" dt="2023-10-21T04:14:43.575" v="230" actId="14100"/>
        <pc:sldMkLst>
          <pc:docMk/>
          <pc:sldMk cId="1372888660" sldId="2467"/>
        </pc:sldMkLst>
        <pc:spChg chg="mod">
          <ac:chgData name="Noah Casey" userId="0f1561b0-985a-425f-b941-4ea07dfff7cd" providerId="ADAL" clId="{EDF30C08-90E4-48D5-A003-A2148E0B2B04}" dt="2023-10-21T02:09:32.309" v="76" actId="14100"/>
          <ac:spMkLst>
            <pc:docMk/>
            <pc:sldMk cId="1372888660" sldId="2467"/>
            <ac:spMk id="2" creationId="{404D0C37-A50C-6BAF-546C-3F80B7B717B9}"/>
          </ac:spMkLst>
        </pc:spChg>
        <pc:spChg chg="add mod">
          <ac:chgData name="Noah Casey" userId="0f1561b0-985a-425f-b941-4ea07dfff7cd" providerId="ADAL" clId="{EDF30C08-90E4-48D5-A003-A2148E0B2B04}" dt="2023-10-21T02:09:03.439" v="64"/>
          <ac:spMkLst>
            <pc:docMk/>
            <pc:sldMk cId="1372888660" sldId="2467"/>
            <ac:spMk id="3" creationId="{5E0A7C29-1459-FA0C-51BD-9EAD5011820D}"/>
          </ac:spMkLst>
        </pc:spChg>
        <pc:picChg chg="add mod">
          <ac:chgData name="Noah Casey" userId="0f1561b0-985a-425f-b941-4ea07dfff7cd" providerId="ADAL" clId="{EDF30C08-90E4-48D5-A003-A2148E0B2B04}" dt="2023-10-21T04:00:08.981" v="226" actId="14100"/>
          <ac:picMkLst>
            <pc:docMk/>
            <pc:sldMk cId="1372888660" sldId="2467"/>
            <ac:picMk id="5" creationId="{EF812434-3238-F380-9DC2-9F6CFFEC566B}"/>
          </ac:picMkLst>
        </pc:picChg>
        <pc:picChg chg="del mod">
          <ac:chgData name="Noah Casey" userId="0f1561b0-985a-425f-b941-4ea07dfff7cd" providerId="ADAL" clId="{EDF30C08-90E4-48D5-A003-A2148E0B2B04}" dt="2023-10-21T04:00:03.403" v="223" actId="478"/>
          <ac:picMkLst>
            <pc:docMk/>
            <pc:sldMk cId="1372888660" sldId="2467"/>
            <ac:picMk id="6" creationId="{A1C2B3E8-8071-BD8A-5F91-BA2F62C85614}"/>
          </ac:picMkLst>
        </pc:picChg>
        <pc:picChg chg="del mod">
          <ac:chgData name="Noah Casey" userId="0f1561b0-985a-425f-b941-4ea07dfff7cd" providerId="ADAL" clId="{EDF30C08-90E4-48D5-A003-A2148E0B2B04}" dt="2023-10-21T04:14:36.992" v="227" actId="478"/>
          <ac:picMkLst>
            <pc:docMk/>
            <pc:sldMk cId="1372888660" sldId="2467"/>
            <ac:picMk id="8" creationId="{1471D4A4-1F5C-A55A-1071-7ECB56C03425}"/>
          </ac:picMkLst>
        </pc:picChg>
        <pc:picChg chg="add mod">
          <ac:chgData name="Noah Casey" userId="0f1561b0-985a-425f-b941-4ea07dfff7cd" providerId="ADAL" clId="{EDF30C08-90E4-48D5-A003-A2148E0B2B04}" dt="2023-10-21T04:14:43.575" v="230" actId="14100"/>
          <ac:picMkLst>
            <pc:docMk/>
            <pc:sldMk cId="1372888660" sldId="2467"/>
            <ac:picMk id="9" creationId="{C8D41A51-FED0-56E0-21F7-5A3A648C2C3F}"/>
          </ac:picMkLst>
        </pc:picChg>
      </pc:sldChg>
      <pc:sldChg chg="addSp delSp modSp mod">
        <pc:chgData name="Noah Casey" userId="0f1561b0-985a-425f-b941-4ea07dfff7cd" providerId="ADAL" clId="{EDF30C08-90E4-48D5-A003-A2148E0B2B04}" dt="2023-10-21T02:05:58.434" v="58"/>
        <pc:sldMkLst>
          <pc:docMk/>
          <pc:sldMk cId="3698040017" sldId="2468"/>
        </pc:sldMkLst>
        <pc:spChg chg="add mod">
          <ac:chgData name="Noah Casey" userId="0f1561b0-985a-425f-b941-4ea07dfff7cd" providerId="ADAL" clId="{EDF30C08-90E4-48D5-A003-A2148E0B2B04}" dt="2023-10-21T02:05:58.434" v="58"/>
          <ac:spMkLst>
            <pc:docMk/>
            <pc:sldMk cId="3698040017" sldId="2468"/>
            <ac:spMk id="4" creationId="{C582E84D-5979-F6CA-8EA8-8553D8BEA99A}"/>
          </ac:spMkLst>
        </pc:spChg>
        <pc:picChg chg="add del mod">
          <ac:chgData name="Noah Casey" userId="0f1561b0-985a-425f-b941-4ea07dfff7cd" providerId="ADAL" clId="{EDF30C08-90E4-48D5-A003-A2148E0B2B04}" dt="2023-10-21T01:26:05.959" v="4" actId="478"/>
          <ac:picMkLst>
            <pc:docMk/>
            <pc:sldMk cId="3698040017" sldId="2468"/>
            <ac:picMk id="4" creationId="{B43025B0-4F84-1372-9FD1-2A6752A290CD}"/>
          </ac:picMkLst>
        </pc:picChg>
      </pc:sldChg>
      <pc:sldChg chg="modSp mod">
        <pc:chgData name="Noah Casey" userId="0f1561b0-985a-425f-b941-4ea07dfff7cd" providerId="ADAL" clId="{EDF30C08-90E4-48D5-A003-A2148E0B2B04}" dt="2023-10-21T03:57:09.326" v="222" actId="1036"/>
        <pc:sldMkLst>
          <pc:docMk/>
          <pc:sldMk cId="1213647710" sldId="2469"/>
        </pc:sldMkLst>
        <pc:spChg chg="mod">
          <ac:chgData name="Noah Casey" userId="0f1561b0-985a-425f-b941-4ea07dfff7cd" providerId="ADAL" clId="{EDF30C08-90E4-48D5-A003-A2148E0B2B04}" dt="2023-10-21T03:57:03.896" v="219" actId="1036"/>
          <ac:spMkLst>
            <pc:docMk/>
            <pc:sldMk cId="1213647710" sldId="2469"/>
            <ac:spMk id="22" creationId="{075B256B-F759-0D41-97F1-70C6EDF2890D}"/>
          </ac:spMkLst>
        </pc:spChg>
        <pc:spChg chg="mod">
          <ac:chgData name="Noah Casey" userId="0f1561b0-985a-425f-b941-4ea07dfff7cd" providerId="ADAL" clId="{EDF30C08-90E4-48D5-A003-A2148E0B2B04}" dt="2023-10-21T03:57:09.326" v="222" actId="1036"/>
          <ac:spMkLst>
            <pc:docMk/>
            <pc:sldMk cId="1213647710" sldId="2469"/>
            <ac:spMk id="30" creationId="{9CBAA665-4C35-BDCD-A50C-1D97BB582FF4}"/>
          </ac:spMkLst>
        </pc:spChg>
      </pc:sldChg>
      <pc:sldChg chg="addSp delSp modSp mod">
        <pc:chgData name="Noah Casey" userId="0f1561b0-985a-425f-b941-4ea07dfff7cd" providerId="ADAL" clId="{EDF30C08-90E4-48D5-A003-A2148E0B2B04}" dt="2023-10-21T02:08:48.473" v="61" actId="478"/>
        <pc:sldMkLst>
          <pc:docMk/>
          <pc:sldMk cId="1917582684" sldId="2470"/>
        </pc:sldMkLst>
        <pc:spChg chg="mod">
          <ac:chgData name="Noah Casey" userId="0f1561b0-985a-425f-b941-4ea07dfff7cd" providerId="ADAL" clId="{EDF30C08-90E4-48D5-A003-A2148E0B2B04}" dt="2023-10-21T01:52:10.800" v="28" actId="14100"/>
          <ac:spMkLst>
            <pc:docMk/>
            <pc:sldMk cId="1917582684" sldId="2470"/>
            <ac:spMk id="2" creationId="{404D0C37-A50C-6BAF-546C-3F80B7B717B9}"/>
          </ac:spMkLst>
        </pc:spChg>
        <pc:spChg chg="add del mod">
          <ac:chgData name="Noah Casey" userId="0f1561b0-985a-425f-b941-4ea07dfff7cd" providerId="ADAL" clId="{EDF30C08-90E4-48D5-A003-A2148E0B2B04}" dt="2023-10-21T02:08:48.473" v="61" actId="478"/>
          <ac:spMkLst>
            <pc:docMk/>
            <pc:sldMk cId="1917582684" sldId="2470"/>
            <ac:spMk id="9" creationId="{3E9BF48F-0E81-94AA-E876-7CDA633DA0DA}"/>
          </ac:spMkLst>
        </pc:spChg>
        <pc:picChg chg="del">
          <ac:chgData name="Noah Casey" userId="0f1561b0-985a-425f-b941-4ea07dfff7cd" providerId="ADAL" clId="{EDF30C08-90E4-48D5-A003-A2148E0B2B04}" dt="2023-10-21T01:51:24.336" v="17" actId="478"/>
          <ac:picMkLst>
            <pc:docMk/>
            <pc:sldMk cId="1917582684" sldId="2470"/>
            <ac:picMk id="4" creationId="{145B543D-E4D5-F091-4F0D-71C2C02FCCCF}"/>
          </ac:picMkLst>
        </pc:picChg>
        <pc:picChg chg="del">
          <ac:chgData name="Noah Casey" userId="0f1561b0-985a-425f-b941-4ea07dfff7cd" providerId="ADAL" clId="{EDF30C08-90E4-48D5-A003-A2148E0B2B04}" dt="2023-10-21T01:51:56.114" v="22" actId="478"/>
          <ac:picMkLst>
            <pc:docMk/>
            <pc:sldMk cId="1917582684" sldId="2470"/>
            <ac:picMk id="5" creationId="{1BC7E956-6273-9390-7879-10F459AD2F58}"/>
          </ac:picMkLst>
        </pc:picChg>
        <pc:picChg chg="add mod">
          <ac:chgData name="Noah Casey" userId="0f1561b0-985a-425f-b941-4ea07dfff7cd" providerId="ADAL" clId="{EDF30C08-90E4-48D5-A003-A2148E0B2B04}" dt="2023-10-21T01:52:21.816" v="33" actId="1076"/>
          <ac:picMkLst>
            <pc:docMk/>
            <pc:sldMk cId="1917582684" sldId="2470"/>
            <ac:picMk id="6" creationId="{69EFE09C-4059-69D9-AA49-547BDDF0C3F3}"/>
          </ac:picMkLst>
        </pc:picChg>
        <pc:picChg chg="add mod">
          <ac:chgData name="Noah Casey" userId="0f1561b0-985a-425f-b941-4ea07dfff7cd" providerId="ADAL" clId="{EDF30C08-90E4-48D5-A003-A2148E0B2B04}" dt="2023-10-21T01:52:19.336" v="32" actId="1076"/>
          <ac:picMkLst>
            <pc:docMk/>
            <pc:sldMk cId="1917582684" sldId="2470"/>
            <ac:picMk id="8" creationId="{CA63E036-C595-E783-4B7B-60B33D28CFA0}"/>
          </ac:picMkLst>
        </pc:picChg>
      </pc:sldChg>
      <pc:sldChg chg="addSp delSp modSp add mod">
        <pc:chgData name="Noah Casey" userId="0f1561b0-985a-425f-b941-4ea07dfff7cd" providerId="ADAL" clId="{EDF30C08-90E4-48D5-A003-A2148E0B2B04}" dt="2023-10-21T05:07:47.068" v="518" actId="478"/>
        <pc:sldMkLst>
          <pc:docMk/>
          <pc:sldMk cId="693497801" sldId="2472"/>
        </pc:sldMkLst>
        <pc:spChg chg="add mod">
          <ac:chgData name="Noah Casey" userId="0f1561b0-985a-425f-b941-4ea07dfff7cd" providerId="ADAL" clId="{EDF30C08-90E4-48D5-A003-A2148E0B2B04}" dt="2023-10-21T02:06:01.830" v="59"/>
          <ac:spMkLst>
            <pc:docMk/>
            <pc:sldMk cId="693497801" sldId="2472"/>
            <ac:spMk id="3" creationId="{F3AA6173-0056-7780-01CB-9272EC9D818D}"/>
          </ac:spMkLst>
        </pc:spChg>
        <pc:spChg chg="add del mod">
          <ac:chgData name="Noah Casey" userId="0f1561b0-985a-425f-b941-4ea07dfff7cd" providerId="ADAL" clId="{EDF30C08-90E4-48D5-A003-A2148E0B2B04}" dt="2023-10-21T05:07:47.068" v="518" actId="478"/>
          <ac:spMkLst>
            <pc:docMk/>
            <pc:sldMk cId="693497801" sldId="2472"/>
            <ac:spMk id="17" creationId="{590CE27B-C3C5-682D-1FE2-7CFBAC9D8BE0}"/>
          </ac:spMkLst>
        </pc:spChg>
        <pc:spChg chg="add del mod">
          <ac:chgData name="Noah Casey" userId="0f1561b0-985a-425f-b941-4ea07dfff7cd" providerId="ADAL" clId="{EDF30C08-90E4-48D5-A003-A2148E0B2B04}" dt="2023-10-21T04:55:04.202" v="288" actId="478"/>
          <ac:spMkLst>
            <pc:docMk/>
            <pc:sldMk cId="693497801" sldId="2472"/>
            <ac:spMk id="18" creationId="{9D9AEC35-3231-B1DD-D179-ED1CF5FB5FD0}"/>
          </ac:spMkLst>
        </pc:spChg>
        <pc:spChg chg="add del mod">
          <ac:chgData name="Noah Casey" userId="0f1561b0-985a-425f-b941-4ea07dfff7cd" providerId="ADAL" clId="{EDF30C08-90E4-48D5-A003-A2148E0B2B04}" dt="2023-10-21T05:07:47.068" v="518" actId="478"/>
          <ac:spMkLst>
            <pc:docMk/>
            <pc:sldMk cId="693497801" sldId="2472"/>
            <ac:spMk id="19" creationId="{F29D9FF1-DDA2-3BC1-8C08-75ED56319BBF}"/>
          </ac:spMkLst>
        </pc:spChg>
        <pc:spChg chg="add mod">
          <ac:chgData name="Noah Casey" userId="0f1561b0-985a-425f-b941-4ea07dfff7cd" providerId="ADAL" clId="{EDF30C08-90E4-48D5-A003-A2148E0B2B04}" dt="2023-10-21T04:55:32.278" v="292" actId="571"/>
          <ac:spMkLst>
            <pc:docMk/>
            <pc:sldMk cId="693497801" sldId="2472"/>
            <ac:spMk id="20" creationId="{7FB3DBDA-E9DF-58F0-92F4-63324833E507}"/>
          </ac:spMkLst>
        </pc:spChg>
        <pc:graphicFrameChg chg="add mod modGraphic">
          <ac:chgData name="Noah Casey" userId="0f1561b0-985a-425f-b941-4ea07dfff7cd" providerId="ADAL" clId="{EDF30C08-90E4-48D5-A003-A2148E0B2B04}" dt="2023-10-21T05:07:26.497" v="516" actId="14734"/>
          <ac:graphicFrameMkLst>
            <pc:docMk/>
            <pc:sldMk cId="693497801" sldId="2472"/>
            <ac:graphicFrameMk id="21" creationId="{79BB9C48-A3C6-5479-5C02-7FD2BA00CC40}"/>
          </ac:graphicFrameMkLst>
        </pc:graphicFrameChg>
        <pc:picChg chg="del">
          <ac:chgData name="Noah Casey" userId="0f1561b0-985a-425f-b941-4ea07dfff7cd" providerId="ADAL" clId="{EDF30C08-90E4-48D5-A003-A2148E0B2B04}" dt="2023-10-21T01:26:07.957" v="5" actId="478"/>
          <ac:picMkLst>
            <pc:docMk/>
            <pc:sldMk cId="693497801" sldId="2472"/>
            <ac:picMk id="3" creationId="{229ABE1D-CE7F-4746-07B7-D199F91E9D00}"/>
          </ac:picMkLst>
        </pc:picChg>
        <pc:picChg chg="del mod">
          <ac:chgData name="Noah Casey" userId="0f1561b0-985a-425f-b941-4ea07dfff7cd" providerId="ADAL" clId="{EDF30C08-90E4-48D5-A003-A2148E0B2B04}" dt="2023-10-21T04:16:42.348" v="231" actId="478"/>
          <ac:picMkLst>
            <pc:docMk/>
            <pc:sldMk cId="693497801" sldId="2472"/>
            <ac:picMk id="4" creationId="{B43025B0-4F84-1372-9FD1-2A6752A290CD}"/>
          </ac:picMkLst>
        </pc:picChg>
        <pc:picChg chg="add mod modCrop">
          <ac:chgData name="Noah Casey" userId="0f1561b0-985a-425f-b941-4ea07dfff7cd" providerId="ADAL" clId="{EDF30C08-90E4-48D5-A003-A2148E0B2B04}" dt="2023-10-21T03:18:27.717" v="198" actId="1076"/>
          <ac:picMkLst>
            <pc:docMk/>
            <pc:sldMk cId="693497801" sldId="2472"/>
            <ac:picMk id="5" creationId="{8858EF35-96ED-7E2F-9652-2AD43AF143CF}"/>
          </ac:picMkLst>
        </pc:picChg>
        <pc:picChg chg="add mod modCrop">
          <ac:chgData name="Noah Casey" userId="0f1561b0-985a-425f-b941-4ea07dfff7cd" providerId="ADAL" clId="{EDF30C08-90E4-48D5-A003-A2148E0B2B04}" dt="2023-10-21T01:27:02.919" v="12" actId="14100"/>
          <ac:picMkLst>
            <pc:docMk/>
            <pc:sldMk cId="693497801" sldId="2472"/>
            <ac:picMk id="6" creationId="{C9B2E5D9-16F4-FA5D-D4C8-D08D625981FE}"/>
          </ac:picMkLst>
        </pc:picChg>
        <pc:picChg chg="add del mod ord">
          <ac:chgData name="Noah Casey" userId="0f1561b0-985a-425f-b941-4ea07dfff7cd" providerId="ADAL" clId="{EDF30C08-90E4-48D5-A003-A2148E0B2B04}" dt="2023-10-21T05:05:34.905" v="463" actId="478"/>
          <ac:picMkLst>
            <pc:docMk/>
            <pc:sldMk cId="693497801" sldId="2472"/>
            <ac:picMk id="8" creationId="{8764CC8B-6EB2-E05A-2322-BEFF25F5282F}"/>
          </ac:picMkLst>
        </pc:picChg>
        <pc:picChg chg="add del mod modCrop">
          <ac:chgData name="Noah Casey" userId="0f1561b0-985a-425f-b941-4ea07dfff7cd" providerId="ADAL" clId="{EDF30C08-90E4-48D5-A003-A2148E0B2B04}" dt="2023-10-21T05:07:47.068" v="518" actId="478"/>
          <ac:picMkLst>
            <pc:docMk/>
            <pc:sldMk cId="693497801" sldId="2472"/>
            <ac:picMk id="10" creationId="{176914E8-3199-F0F4-72D8-76100CE22496}"/>
          </ac:picMkLst>
        </pc:picChg>
        <pc:picChg chg="add del mod modCrop">
          <ac:chgData name="Noah Casey" userId="0f1561b0-985a-425f-b941-4ea07dfff7cd" providerId="ADAL" clId="{EDF30C08-90E4-48D5-A003-A2148E0B2B04}" dt="2023-10-21T05:07:47.068" v="518" actId="478"/>
          <ac:picMkLst>
            <pc:docMk/>
            <pc:sldMk cId="693497801" sldId="2472"/>
            <ac:picMk id="12" creationId="{C5523110-7C42-295F-7789-7E705B95869B}"/>
          </ac:picMkLst>
        </pc:picChg>
        <pc:picChg chg="add del mod modCrop">
          <ac:chgData name="Noah Casey" userId="0f1561b0-985a-425f-b941-4ea07dfff7cd" providerId="ADAL" clId="{EDF30C08-90E4-48D5-A003-A2148E0B2B04}" dt="2023-10-21T05:07:47.068" v="518" actId="478"/>
          <ac:picMkLst>
            <pc:docMk/>
            <pc:sldMk cId="693497801" sldId="2472"/>
            <ac:picMk id="14" creationId="{485BCD76-3DCF-DEDC-3988-D15D5ACEA7E4}"/>
          </ac:picMkLst>
        </pc:picChg>
        <pc:picChg chg="add mod">
          <ac:chgData name="Noah Casey" userId="0f1561b0-985a-425f-b941-4ea07dfff7cd" providerId="ADAL" clId="{EDF30C08-90E4-48D5-A003-A2148E0B2B04}" dt="2023-10-21T04:16:58.887" v="237" actId="1076"/>
          <ac:picMkLst>
            <pc:docMk/>
            <pc:sldMk cId="693497801" sldId="2472"/>
            <ac:picMk id="16" creationId="{BA3A8BAE-6490-CD6C-3B68-3F6EFAD995E2}"/>
          </ac:picMkLst>
        </pc:picChg>
        <pc:picChg chg="add mod">
          <ac:chgData name="Noah Casey" userId="0f1561b0-985a-425f-b941-4ea07dfff7cd" providerId="ADAL" clId="{EDF30C08-90E4-48D5-A003-A2148E0B2B04}" dt="2023-10-21T05:06:03.318" v="477" actId="1076"/>
          <ac:picMkLst>
            <pc:docMk/>
            <pc:sldMk cId="693497801" sldId="2472"/>
            <ac:picMk id="23" creationId="{7B166602-7A35-0A99-7BAA-286416800CF6}"/>
          </ac:picMkLst>
        </pc:picChg>
        <pc:picChg chg="add mod">
          <ac:chgData name="Noah Casey" userId="0f1561b0-985a-425f-b941-4ea07dfff7cd" providerId="ADAL" clId="{EDF30C08-90E4-48D5-A003-A2148E0B2B04}" dt="2023-10-21T05:06:15.572" v="481" actId="1076"/>
          <ac:picMkLst>
            <pc:docMk/>
            <pc:sldMk cId="693497801" sldId="2472"/>
            <ac:picMk id="24" creationId="{75D1EA18-46F3-DD86-E5EF-5CAE31E55C9A}"/>
          </ac:picMkLst>
        </pc:picChg>
        <pc:picChg chg="add mod">
          <ac:chgData name="Noah Casey" userId="0f1561b0-985a-425f-b941-4ea07dfff7cd" providerId="ADAL" clId="{EDF30C08-90E4-48D5-A003-A2148E0B2B04}" dt="2023-10-21T05:06:35.624" v="491" actId="1076"/>
          <ac:picMkLst>
            <pc:docMk/>
            <pc:sldMk cId="693497801" sldId="2472"/>
            <ac:picMk id="25" creationId="{D579D875-1C6D-D8D1-B0FF-5E82BD86AFD1}"/>
          </ac:picMkLst>
        </pc:picChg>
        <pc:picChg chg="add mod">
          <ac:chgData name="Noah Casey" userId="0f1561b0-985a-425f-b941-4ea07dfff7cd" providerId="ADAL" clId="{EDF30C08-90E4-48D5-A003-A2148E0B2B04}" dt="2023-10-21T05:07:10.400" v="510" actId="1076"/>
          <ac:picMkLst>
            <pc:docMk/>
            <pc:sldMk cId="693497801" sldId="2472"/>
            <ac:picMk id="26" creationId="{D68E4E20-A870-BA7A-6F88-A8C2C5C682AA}"/>
          </ac:picMkLst>
        </pc:picChg>
        <pc:picChg chg="add del mod">
          <ac:chgData name="Noah Casey" userId="0f1561b0-985a-425f-b941-4ea07dfff7cd" providerId="ADAL" clId="{EDF30C08-90E4-48D5-A003-A2148E0B2B04}" dt="2023-10-21T05:07:36.434" v="517" actId="478"/>
          <ac:picMkLst>
            <pc:docMk/>
            <pc:sldMk cId="693497801" sldId="2472"/>
            <ac:picMk id="1026" creationId="{33AF3ED5-1515-77F5-C0BD-5F7E1F9BE785}"/>
          </ac:picMkLst>
        </pc:picChg>
      </pc:sldChg>
      <pc:sldChg chg="addSp delSp modSp add mod">
        <pc:chgData name="Noah Casey" userId="0f1561b0-985a-425f-b941-4ea07dfff7cd" providerId="ADAL" clId="{EDF30C08-90E4-48D5-A003-A2148E0B2B04}" dt="2023-10-21T02:20:26.056" v="159" actId="14100"/>
        <pc:sldMkLst>
          <pc:docMk/>
          <pc:sldMk cId="1837054847" sldId="2473"/>
        </pc:sldMkLst>
        <pc:spChg chg="mod">
          <ac:chgData name="Noah Casey" userId="0f1561b0-985a-425f-b941-4ea07dfff7cd" providerId="ADAL" clId="{EDF30C08-90E4-48D5-A003-A2148E0B2B04}" dt="2023-10-21T02:20:26.056" v="159" actId="14100"/>
          <ac:spMkLst>
            <pc:docMk/>
            <pc:sldMk cId="1837054847" sldId="2473"/>
            <ac:spMk id="2" creationId="{404D0C37-A50C-6BAF-546C-3F80B7B717B9}"/>
          </ac:spMkLst>
        </pc:spChg>
        <pc:picChg chg="del">
          <ac:chgData name="Noah Casey" userId="0f1561b0-985a-425f-b941-4ea07dfff7cd" providerId="ADAL" clId="{EDF30C08-90E4-48D5-A003-A2148E0B2B04}" dt="2023-10-21T02:10:51.021" v="78" actId="478"/>
          <ac:picMkLst>
            <pc:docMk/>
            <pc:sldMk cId="1837054847" sldId="2473"/>
            <ac:picMk id="4" creationId="{B43025B0-4F84-1372-9FD1-2A6752A290CD}"/>
          </ac:picMkLst>
        </pc:picChg>
        <pc:picChg chg="del">
          <ac:chgData name="Noah Casey" userId="0f1561b0-985a-425f-b941-4ea07dfff7cd" providerId="ADAL" clId="{EDF30C08-90E4-48D5-A003-A2148E0B2B04}" dt="2023-10-21T02:10:51.021" v="78" actId="478"/>
          <ac:picMkLst>
            <pc:docMk/>
            <pc:sldMk cId="1837054847" sldId="2473"/>
            <ac:picMk id="5" creationId="{8858EF35-96ED-7E2F-9652-2AD43AF143CF}"/>
          </ac:picMkLst>
        </pc:picChg>
        <pc:picChg chg="del">
          <ac:chgData name="Noah Casey" userId="0f1561b0-985a-425f-b941-4ea07dfff7cd" providerId="ADAL" clId="{EDF30C08-90E4-48D5-A003-A2148E0B2B04}" dt="2023-10-21T02:10:51.021" v="78" actId="478"/>
          <ac:picMkLst>
            <pc:docMk/>
            <pc:sldMk cId="1837054847" sldId="2473"/>
            <ac:picMk id="6" creationId="{C9B2E5D9-16F4-FA5D-D4C8-D08D625981FE}"/>
          </ac:picMkLst>
        </pc:picChg>
        <pc:picChg chg="add mod">
          <ac:chgData name="Noah Casey" userId="0f1561b0-985a-425f-b941-4ea07dfff7cd" providerId="ADAL" clId="{EDF30C08-90E4-48D5-A003-A2148E0B2B04}" dt="2023-10-21T02:19:40.765" v="151" actId="1076"/>
          <ac:picMkLst>
            <pc:docMk/>
            <pc:sldMk cId="1837054847" sldId="2473"/>
            <ac:picMk id="8" creationId="{F691720E-3E7C-B6A9-A217-34624246C7AC}"/>
          </ac:picMkLst>
        </pc:picChg>
        <pc:picChg chg="add mod">
          <ac:chgData name="Noah Casey" userId="0f1561b0-985a-425f-b941-4ea07dfff7cd" providerId="ADAL" clId="{EDF30C08-90E4-48D5-A003-A2148E0B2B04}" dt="2023-10-21T02:19:42.301" v="152" actId="1076"/>
          <ac:picMkLst>
            <pc:docMk/>
            <pc:sldMk cId="1837054847" sldId="2473"/>
            <ac:picMk id="10" creationId="{8CCACCAB-682B-D075-FAD0-1272EFA9D99E}"/>
          </ac:picMkLst>
        </pc:picChg>
        <pc:picChg chg="add mod">
          <ac:chgData name="Noah Casey" userId="0f1561b0-985a-425f-b941-4ea07dfff7cd" providerId="ADAL" clId="{EDF30C08-90E4-48D5-A003-A2148E0B2B04}" dt="2023-10-21T02:20:12.487" v="155" actId="14100"/>
          <ac:picMkLst>
            <pc:docMk/>
            <pc:sldMk cId="1837054847" sldId="2473"/>
            <ac:picMk id="12" creationId="{E30361A4-024C-B4AD-F6FE-D70C9D185F14}"/>
          </ac:picMkLst>
        </pc:picChg>
        <pc:picChg chg="add mod">
          <ac:chgData name="Noah Casey" userId="0f1561b0-985a-425f-b941-4ea07dfff7cd" providerId="ADAL" clId="{EDF30C08-90E4-48D5-A003-A2148E0B2B04}" dt="2023-10-21T02:20:17.013" v="156" actId="1076"/>
          <ac:picMkLst>
            <pc:docMk/>
            <pc:sldMk cId="1837054847" sldId="2473"/>
            <ac:picMk id="14" creationId="{2B4525D9-8A66-2A56-4964-794F1C21E8E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10/21/2023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10/21/2023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419F-82EE-7C5E-D808-40B938E5371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7AE6555-AF79-F8A7-E871-A321B93675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2898EF-D7EA-DA28-4B15-B7A7D83804E5}"/>
              </a:ext>
            </a:extLst>
          </p:cNvPr>
          <p:cNvSpPr>
            <a:spLocks noGrp="1"/>
          </p:cNvSpPr>
          <p:nvPr>
            <p:ph type="dt" sz="half" idx="10"/>
          </p:nvPr>
        </p:nvSpPr>
        <p:spPr/>
        <p:txBody>
          <a:bodyPr/>
          <a:lstStyle/>
          <a:p>
            <a:fld id="{60348797-CA49-41FD-8751-744EB1DC12C4}" type="datetimeFigureOut">
              <a:rPr lang="en-AU" smtClean="0"/>
              <a:t>21/10/2023</a:t>
            </a:fld>
            <a:endParaRPr lang="en-AU"/>
          </a:p>
        </p:txBody>
      </p:sp>
      <p:sp>
        <p:nvSpPr>
          <p:cNvPr id="5" name="Footer Placeholder 4">
            <a:extLst>
              <a:ext uri="{FF2B5EF4-FFF2-40B4-BE49-F238E27FC236}">
                <a16:creationId xmlns:a16="http://schemas.microsoft.com/office/drawing/2014/main" id="{08BE2A42-F257-58F2-A6B0-D2FAA8570D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1CC96ED-C37A-F719-D139-DED541A5B507}"/>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315437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7.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First move of a chess gam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5486400" y="989764"/>
            <a:ext cx="6354761" cy="823913"/>
          </a:xfrm>
        </p:spPr>
        <p:txBody>
          <a:bodyPr/>
          <a:lstStyle/>
          <a:p>
            <a:r>
              <a:rPr lang="en-US" sz="3600" dirty="0">
                <a:latin typeface="Montserrat Black" pitchFamily="2" charset="0"/>
              </a:rPr>
              <a:t>Individual Digital solution</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6606380" y="2449746"/>
            <a:ext cx="4114800" cy="518795"/>
          </a:xfrm>
        </p:spPr>
        <p:txBody>
          <a:bodyPr/>
          <a:lstStyle/>
          <a:p>
            <a:r>
              <a:rPr lang="en-US" dirty="0"/>
              <a:t>SACE ID: 878432H</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478090" y="184443"/>
            <a:ext cx="4495693" cy="720312"/>
          </a:xfrm>
        </p:spPr>
        <p:txBody>
          <a:bodyPr>
            <a:normAutofit/>
          </a:bodyPr>
          <a:lstStyle/>
          <a:p>
            <a:r>
              <a:rPr lang="en-AU" sz="3200" dirty="0">
                <a:latin typeface="Montserrat Black" pitchFamily="2" charset="0"/>
              </a:rPr>
              <a:t>Iteration 2: csv</a:t>
            </a:r>
          </a:p>
        </p:txBody>
      </p:sp>
      <p:sp>
        <p:nvSpPr>
          <p:cNvPr id="3" name="Rectangle 2">
            <a:extLst>
              <a:ext uri="{FF2B5EF4-FFF2-40B4-BE49-F238E27FC236}">
                <a16:creationId xmlns:a16="http://schemas.microsoft.com/office/drawing/2014/main" id="{5E0A7C29-1459-FA0C-51BD-9EAD5011820D}"/>
              </a:ext>
            </a:extLst>
          </p:cNvPr>
          <p:cNvSpPr/>
          <p:nvPr/>
        </p:nvSpPr>
        <p:spPr>
          <a:xfrm>
            <a:off x="478091" y="4929967"/>
            <a:ext cx="2973833" cy="1672781"/>
          </a:xfrm>
          <a:prstGeom prst="rect">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4">
            <a:extLst>
              <a:ext uri="{FF2B5EF4-FFF2-40B4-BE49-F238E27FC236}">
                <a16:creationId xmlns:a16="http://schemas.microsoft.com/office/drawing/2014/main" id="{EF812434-3238-F380-9DC2-9F6CFFEC566B}"/>
              </a:ext>
            </a:extLst>
          </p:cNvPr>
          <p:cNvPicPr>
            <a:picLocks noChangeAspect="1"/>
          </p:cNvPicPr>
          <p:nvPr/>
        </p:nvPicPr>
        <p:blipFill>
          <a:blip r:embed="rId2"/>
          <a:stretch>
            <a:fillRect/>
          </a:stretch>
        </p:blipFill>
        <p:spPr>
          <a:xfrm>
            <a:off x="6634759" y="132771"/>
            <a:ext cx="5133756" cy="6620454"/>
          </a:xfrm>
          <a:prstGeom prst="rect">
            <a:avLst/>
          </a:prstGeom>
        </p:spPr>
      </p:pic>
      <p:pic>
        <p:nvPicPr>
          <p:cNvPr id="9" name="Picture 8">
            <a:extLst>
              <a:ext uri="{FF2B5EF4-FFF2-40B4-BE49-F238E27FC236}">
                <a16:creationId xmlns:a16="http://schemas.microsoft.com/office/drawing/2014/main" id="{C8D41A51-FED0-56E0-21F7-5A3A648C2C3F}"/>
              </a:ext>
            </a:extLst>
          </p:cNvPr>
          <p:cNvPicPr>
            <a:picLocks noChangeAspect="1"/>
          </p:cNvPicPr>
          <p:nvPr/>
        </p:nvPicPr>
        <p:blipFill>
          <a:blip r:embed="rId3"/>
          <a:stretch>
            <a:fillRect/>
          </a:stretch>
        </p:blipFill>
        <p:spPr>
          <a:xfrm>
            <a:off x="478090" y="904755"/>
            <a:ext cx="4065335" cy="3908976"/>
          </a:xfrm>
          <a:prstGeom prst="rect">
            <a:avLst/>
          </a:prstGeom>
        </p:spPr>
      </p:pic>
    </p:spTree>
    <p:extLst>
      <p:ext uri="{BB962C8B-B14F-4D97-AF65-F5344CB8AC3E}">
        <p14:creationId xmlns:p14="http://schemas.microsoft.com/office/powerpoint/2010/main" val="137288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9ABE1D-CE7F-4746-07B7-D199F91E9D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3562"/>
          </a:xfrm>
          <a:prstGeom prst="rect">
            <a:avLst/>
          </a:prstGeom>
          <a:noFill/>
          <a:ln>
            <a:noFill/>
          </a:ln>
        </p:spPr>
      </p:pic>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6096000" y="419101"/>
            <a:ext cx="5257800" cy="1054100"/>
          </a:xfrm>
        </p:spPr>
        <p:txBody>
          <a:bodyPr>
            <a:normAutofit/>
          </a:bodyPr>
          <a:lstStyle/>
          <a:p>
            <a:r>
              <a:rPr lang="en-AU" sz="3200" dirty="0">
                <a:latin typeface="Montserrat Black" pitchFamily="2" charset="0"/>
              </a:rPr>
              <a:t>Iteration 3: SQL</a:t>
            </a:r>
          </a:p>
        </p:txBody>
      </p:sp>
      <p:sp>
        <p:nvSpPr>
          <p:cNvPr id="4" name="Rectangle 3">
            <a:extLst>
              <a:ext uri="{FF2B5EF4-FFF2-40B4-BE49-F238E27FC236}">
                <a16:creationId xmlns:a16="http://schemas.microsoft.com/office/drawing/2014/main" id="{C582E84D-5979-F6CA-8EA8-8553D8BEA99A}"/>
              </a:ext>
            </a:extLst>
          </p:cNvPr>
          <p:cNvSpPr/>
          <p:nvPr/>
        </p:nvSpPr>
        <p:spPr>
          <a:xfrm>
            <a:off x="478091" y="4929967"/>
            <a:ext cx="2973833" cy="1672781"/>
          </a:xfrm>
          <a:prstGeom prst="rect">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9804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6096000" y="419101"/>
            <a:ext cx="5257800" cy="1054100"/>
          </a:xfrm>
        </p:spPr>
        <p:txBody>
          <a:bodyPr>
            <a:normAutofit/>
          </a:bodyPr>
          <a:lstStyle/>
          <a:p>
            <a:r>
              <a:rPr lang="en-AU" sz="3200" dirty="0">
                <a:latin typeface="Montserrat Black" pitchFamily="2" charset="0"/>
              </a:rPr>
              <a:t>Iteration 3: SQL</a:t>
            </a:r>
          </a:p>
        </p:txBody>
      </p:sp>
      <p:pic>
        <p:nvPicPr>
          <p:cNvPr id="6" name="Picture 5">
            <a:extLst>
              <a:ext uri="{FF2B5EF4-FFF2-40B4-BE49-F238E27FC236}">
                <a16:creationId xmlns:a16="http://schemas.microsoft.com/office/drawing/2014/main" id="{C9B2E5D9-16F4-FA5D-D4C8-D08D625981FE}"/>
              </a:ext>
            </a:extLst>
          </p:cNvPr>
          <p:cNvPicPr>
            <a:picLocks noChangeAspect="1"/>
          </p:cNvPicPr>
          <p:nvPr/>
        </p:nvPicPr>
        <p:blipFill rotWithShape="1">
          <a:blip r:embed="rId2"/>
          <a:srcRect l="758"/>
          <a:stretch/>
        </p:blipFill>
        <p:spPr>
          <a:xfrm>
            <a:off x="6096000" y="1761976"/>
            <a:ext cx="5380549" cy="1341442"/>
          </a:xfrm>
          <a:prstGeom prst="rect">
            <a:avLst/>
          </a:prstGeom>
        </p:spPr>
      </p:pic>
      <p:pic>
        <p:nvPicPr>
          <p:cNvPr id="5" name="Picture 4">
            <a:extLst>
              <a:ext uri="{FF2B5EF4-FFF2-40B4-BE49-F238E27FC236}">
                <a16:creationId xmlns:a16="http://schemas.microsoft.com/office/drawing/2014/main" id="{8858EF35-96ED-7E2F-9652-2AD43AF143CF}"/>
              </a:ext>
            </a:extLst>
          </p:cNvPr>
          <p:cNvPicPr>
            <a:picLocks noChangeAspect="1"/>
          </p:cNvPicPr>
          <p:nvPr/>
        </p:nvPicPr>
        <p:blipFill rotWithShape="1">
          <a:blip r:embed="rId3"/>
          <a:srcRect l="2513"/>
          <a:stretch/>
        </p:blipFill>
        <p:spPr>
          <a:xfrm>
            <a:off x="8530946" y="3968588"/>
            <a:ext cx="2331008" cy="1914792"/>
          </a:xfrm>
          <a:prstGeom prst="rect">
            <a:avLst/>
          </a:prstGeom>
        </p:spPr>
      </p:pic>
      <p:sp>
        <p:nvSpPr>
          <p:cNvPr id="3" name="Rectangle 2">
            <a:extLst>
              <a:ext uri="{FF2B5EF4-FFF2-40B4-BE49-F238E27FC236}">
                <a16:creationId xmlns:a16="http://schemas.microsoft.com/office/drawing/2014/main" id="{F3AA6173-0056-7780-01CB-9272EC9D818D}"/>
              </a:ext>
            </a:extLst>
          </p:cNvPr>
          <p:cNvSpPr/>
          <p:nvPr/>
        </p:nvSpPr>
        <p:spPr>
          <a:xfrm>
            <a:off x="478091" y="4929967"/>
            <a:ext cx="2973833" cy="1672781"/>
          </a:xfrm>
          <a:prstGeom prst="rect">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a:extLst>
              <a:ext uri="{FF2B5EF4-FFF2-40B4-BE49-F238E27FC236}">
                <a16:creationId xmlns:a16="http://schemas.microsoft.com/office/drawing/2014/main" id="{BA3A8BAE-6490-CD6C-3B68-3F6EFAD995E2}"/>
              </a:ext>
            </a:extLst>
          </p:cNvPr>
          <p:cNvPicPr>
            <a:picLocks noChangeAspect="1"/>
          </p:cNvPicPr>
          <p:nvPr/>
        </p:nvPicPr>
        <p:blipFill>
          <a:blip r:embed="rId4"/>
          <a:stretch>
            <a:fillRect/>
          </a:stretch>
        </p:blipFill>
        <p:spPr>
          <a:xfrm>
            <a:off x="574919" y="2103144"/>
            <a:ext cx="5019373" cy="2333774"/>
          </a:xfrm>
          <a:prstGeom prst="rect">
            <a:avLst/>
          </a:prstGeom>
        </p:spPr>
      </p:pic>
      <p:graphicFrame>
        <p:nvGraphicFramePr>
          <p:cNvPr id="21" name="Table 21">
            <a:extLst>
              <a:ext uri="{FF2B5EF4-FFF2-40B4-BE49-F238E27FC236}">
                <a16:creationId xmlns:a16="http://schemas.microsoft.com/office/drawing/2014/main" id="{79BB9C48-A3C6-5479-5C02-7FD2BA00CC40}"/>
              </a:ext>
            </a:extLst>
          </p:cNvPr>
          <p:cNvGraphicFramePr>
            <a:graphicFrameLocks noGrp="1"/>
          </p:cNvGraphicFramePr>
          <p:nvPr>
            <p:extLst>
              <p:ext uri="{D42A27DB-BD31-4B8C-83A1-F6EECF244321}">
                <p14:modId xmlns:p14="http://schemas.microsoft.com/office/powerpoint/2010/main" val="2801855975"/>
              </p:ext>
            </p:extLst>
          </p:nvPr>
        </p:nvGraphicFramePr>
        <p:xfrm>
          <a:off x="4252995" y="5013119"/>
          <a:ext cx="2676443" cy="1506475"/>
        </p:xfrm>
        <a:graphic>
          <a:graphicData uri="http://schemas.openxmlformats.org/drawingml/2006/table">
            <a:tbl>
              <a:tblPr firstRow="1" bandRow="1">
                <a:tableStyleId>{5C22544A-7EE6-4342-B048-85BDC9FD1C3A}</a:tableStyleId>
              </a:tblPr>
              <a:tblGrid>
                <a:gridCol w="1817605">
                  <a:extLst>
                    <a:ext uri="{9D8B030D-6E8A-4147-A177-3AD203B41FA5}">
                      <a16:colId xmlns:a16="http://schemas.microsoft.com/office/drawing/2014/main" val="357932680"/>
                    </a:ext>
                  </a:extLst>
                </a:gridCol>
                <a:gridCol w="858838">
                  <a:extLst>
                    <a:ext uri="{9D8B030D-6E8A-4147-A177-3AD203B41FA5}">
                      <a16:colId xmlns:a16="http://schemas.microsoft.com/office/drawing/2014/main" val="430896465"/>
                    </a:ext>
                  </a:extLst>
                </a:gridCol>
              </a:tblGrid>
              <a:tr h="301295">
                <a:tc>
                  <a:txBody>
                    <a:bodyPr/>
                    <a:lstStyle/>
                    <a:p>
                      <a:r>
                        <a:rPr lang="en-AU" sz="1200" dirty="0">
                          <a:latin typeface="Segoe UI" panose="020B0502040204020203" pitchFamily="34" charset="0"/>
                          <a:cs typeface="Segoe UI" panose="020B0502040204020203" pitchFamily="34" charset="0"/>
                        </a:rPr>
                        <a:t>CSV Name</a:t>
                      </a:r>
                    </a:p>
                  </a:txBody>
                  <a:tcPr>
                    <a:solidFill>
                      <a:srgbClr val="0070C0"/>
                    </a:solidFill>
                  </a:tcPr>
                </a:tc>
                <a:tc>
                  <a:txBody>
                    <a:bodyPr/>
                    <a:lstStyle/>
                    <a:p>
                      <a:r>
                        <a:rPr lang="en-AU" sz="1200" dirty="0">
                          <a:latin typeface="Segoe UI" panose="020B0502040204020203" pitchFamily="34" charset="0"/>
                          <a:cs typeface="Segoe UI" panose="020B0502040204020203" pitchFamily="34" charset="0"/>
                        </a:rPr>
                        <a:t>Lines</a:t>
                      </a:r>
                    </a:p>
                  </a:txBody>
                  <a:tcPr>
                    <a:solidFill>
                      <a:srgbClr val="0070C0"/>
                    </a:solidFill>
                  </a:tcPr>
                </a:tc>
                <a:extLst>
                  <a:ext uri="{0D108BD9-81ED-4DB2-BD59-A6C34878D82A}">
                    <a16:rowId xmlns:a16="http://schemas.microsoft.com/office/drawing/2014/main" val="3385331232"/>
                  </a:ext>
                </a:extLst>
              </a:tr>
              <a:tr h="301295">
                <a:tc>
                  <a:txBody>
                    <a:bodyPr/>
                    <a:lstStyle/>
                    <a:p>
                      <a:r>
                        <a:rPr lang="en-AU" sz="1200" dirty="0">
                          <a:latin typeface="Segoe UI" panose="020B0502040204020203" pitchFamily="34" charset="0"/>
                          <a:cs typeface="Segoe UI" panose="020B0502040204020203" pitchFamily="34" charset="0"/>
                        </a:rPr>
                        <a:t>     easy.csv</a:t>
                      </a:r>
                    </a:p>
                  </a:txBody>
                  <a:tcPr>
                    <a:solidFill>
                      <a:srgbClr val="0070C0">
                        <a:alpha val="25098"/>
                      </a:srgbClr>
                    </a:solidFill>
                  </a:tcPr>
                </a:tc>
                <a:tc>
                  <a:txBody>
                    <a:bodyPr/>
                    <a:lstStyle/>
                    <a:p>
                      <a:r>
                        <a:rPr lang="en-AU" sz="1200" dirty="0">
                          <a:latin typeface="Segoe UI" panose="020B0502040204020203" pitchFamily="34" charset="0"/>
                          <a:cs typeface="Segoe UI" panose="020B0502040204020203" pitchFamily="34" charset="0"/>
                        </a:rPr>
                        <a:t>321,162</a:t>
                      </a:r>
                    </a:p>
                  </a:txBody>
                  <a:tcPr>
                    <a:solidFill>
                      <a:srgbClr val="0070C0">
                        <a:alpha val="25098"/>
                      </a:srgbClr>
                    </a:solidFill>
                  </a:tcPr>
                </a:tc>
                <a:extLst>
                  <a:ext uri="{0D108BD9-81ED-4DB2-BD59-A6C34878D82A}">
                    <a16:rowId xmlns:a16="http://schemas.microsoft.com/office/drawing/2014/main" val="2974172422"/>
                  </a:ext>
                </a:extLst>
              </a:tr>
              <a:tr h="301295">
                <a:tc>
                  <a:txBody>
                    <a:bodyPr/>
                    <a:lstStyle/>
                    <a:p>
                      <a:r>
                        <a:rPr lang="en-AU" sz="1200" dirty="0">
                          <a:latin typeface="Segoe UI" panose="020B0502040204020203" pitchFamily="34" charset="0"/>
                          <a:cs typeface="Segoe UI" panose="020B0502040204020203" pitchFamily="34" charset="0"/>
                        </a:rPr>
                        <a:t>     intermediate.csv</a:t>
                      </a:r>
                    </a:p>
                  </a:txBody>
                  <a:tcPr>
                    <a:solidFill>
                      <a:srgbClr val="0070C0">
                        <a:alpha val="10196"/>
                      </a:srgbClr>
                    </a:solidFill>
                  </a:tcPr>
                </a:tc>
                <a:tc>
                  <a:txBody>
                    <a:bodyPr/>
                    <a:lstStyle/>
                    <a:p>
                      <a:r>
                        <a:rPr lang="en-AU" sz="1200" dirty="0">
                          <a:latin typeface="Segoe UI" panose="020B0502040204020203" pitchFamily="34" charset="0"/>
                          <a:cs typeface="Segoe UI" panose="020B0502040204020203" pitchFamily="34" charset="0"/>
                        </a:rPr>
                        <a:t>91,440</a:t>
                      </a:r>
                    </a:p>
                  </a:txBody>
                  <a:tcPr>
                    <a:solidFill>
                      <a:srgbClr val="0070C0">
                        <a:alpha val="10196"/>
                      </a:srgbClr>
                    </a:solidFill>
                  </a:tcPr>
                </a:tc>
                <a:extLst>
                  <a:ext uri="{0D108BD9-81ED-4DB2-BD59-A6C34878D82A}">
                    <a16:rowId xmlns:a16="http://schemas.microsoft.com/office/drawing/2014/main" val="74017663"/>
                  </a:ext>
                </a:extLst>
              </a:tr>
              <a:tr h="301295">
                <a:tc>
                  <a:txBody>
                    <a:bodyPr/>
                    <a:lstStyle/>
                    <a:p>
                      <a:r>
                        <a:rPr lang="en-AU" sz="1200" dirty="0">
                          <a:latin typeface="Segoe UI" panose="020B0502040204020203" pitchFamily="34" charset="0"/>
                          <a:cs typeface="Segoe UI" panose="020B0502040204020203" pitchFamily="34" charset="0"/>
                        </a:rPr>
                        <a:t>     hard.csv</a:t>
                      </a:r>
                    </a:p>
                  </a:txBody>
                  <a:tcPr>
                    <a:solidFill>
                      <a:srgbClr val="0070C0">
                        <a:alpha val="25098"/>
                      </a:srgbClr>
                    </a:solidFill>
                  </a:tcPr>
                </a:tc>
                <a:tc>
                  <a:txBody>
                    <a:bodyPr/>
                    <a:lstStyle/>
                    <a:p>
                      <a:r>
                        <a:rPr lang="en-AU" sz="1200" dirty="0">
                          <a:latin typeface="Segoe UI" panose="020B0502040204020203" pitchFamily="34" charset="0"/>
                          <a:cs typeface="Segoe UI" panose="020B0502040204020203" pitchFamily="34" charset="0"/>
                        </a:rPr>
                        <a:t>12,953</a:t>
                      </a:r>
                    </a:p>
                  </a:txBody>
                  <a:tcPr>
                    <a:solidFill>
                      <a:srgbClr val="0070C0">
                        <a:alpha val="25098"/>
                      </a:srgbClr>
                    </a:solidFill>
                  </a:tcPr>
                </a:tc>
                <a:extLst>
                  <a:ext uri="{0D108BD9-81ED-4DB2-BD59-A6C34878D82A}">
                    <a16:rowId xmlns:a16="http://schemas.microsoft.com/office/drawing/2014/main" val="3319424192"/>
                  </a:ext>
                </a:extLst>
              </a:tr>
              <a:tr h="301295">
                <a:tc>
                  <a:txBody>
                    <a:bodyPr/>
                    <a:lstStyle/>
                    <a:p>
                      <a:r>
                        <a:rPr lang="en-AU" sz="1200" dirty="0">
                          <a:latin typeface="Segoe UI" panose="020B0502040204020203" pitchFamily="34" charset="0"/>
                          <a:cs typeface="Segoe UI" panose="020B0502040204020203" pitchFamily="34" charset="0"/>
                        </a:rPr>
                        <a:t>     lichess_db_puzzle.csv</a:t>
                      </a:r>
                    </a:p>
                  </a:txBody>
                  <a:tcPr>
                    <a:solidFill>
                      <a:srgbClr val="0070C0">
                        <a:alpha val="10196"/>
                      </a:srgbClr>
                    </a:solidFill>
                  </a:tcPr>
                </a:tc>
                <a:tc>
                  <a:txBody>
                    <a:bodyPr/>
                    <a:lstStyle/>
                    <a:p>
                      <a:r>
                        <a:rPr lang="en-AU" sz="1200" dirty="0">
                          <a:latin typeface="Segoe UI" panose="020B0502040204020203" pitchFamily="34" charset="0"/>
                          <a:cs typeface="Segoe UI" panose="020B0502040204020203" pitchFamily="34" charset="0"/>
                        </a:rPr>
                        <a:t>3,431,723</a:t>
                      </a:r>
                    </a:p>
                  </a:txBody>
                  <a:tcPr>
                    <a:solidFill>
                      <a:srgbClr val="0070C0">
                        <a:alpha val="10196"/>
                      </a:srgbClr>
                    </a:solidFill>
                  </a:tcPr>
                </a:tc>
                <a:extLst>
                  <a:ext uri="{0D108BD9-81ED-4DB2-BD59-A6C34878D82A}">
                    <a16:rowId xmlns:a16="http://schemas.microsoft.com/office/drawing/2014/main" val="1206100903"/>
                  </a:ext>
                </a:extLst>
              </a:tr>
            </a:tbl>
          </a:graphicData>
        </a:graphic>
      </p:graphicFrame>
      <p:pic>
        <p:nvPicPr>
          <p:cNvPr id="23" name="Graphic 22">
            <a:extLst>
              <a:ext uri="{FF2B5EF4-FFF2-40B4-BE49-F238E27FC236}">
                <a16:creationId xmlns:a16="http://schemas.microsoft.com/office/drawing/2014/main" id="{7B166602-7A35-0A99-7BAA-286416800CF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98177" y="5362575"/>
            <a:ext cx="204902" cy="204902"/>
          </a:xfrm>
          <a:prstGeom prst="rect">
            <a:avLst/>
          </a:prstGeom>
        </p:spPr>
      </p:pic>
      <p:pic>
        <p:nvPicPr>
          <p:cNvPr id="24" name="Graphic 23">
            <a:extLst>
              <a:ext uri="{FF2B5EF4-FFF2-40B4-BE49-F238E27FC236}">
                <a16:creationId xmlns:a16="http://schemas.microsoft.com/office/drawing/2014/main" id="{75D1EA18-46F3-DD86-E5EF-5CAE31E55C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98177" y="5663905"/>
            <a:ext cx="204902" cy="204902"/>
          </a:xfrm>
          <a:prstGeom prst="rect">
            <a:avLst/>
          </a:prstGeom>
        </p:spPr>
      </p:pic>
      <p:pic>
        <p:nvPicPr>
          <p:cNvPr id="25" name="Graphic 24">
            <a:extLst>
              <a:ext uri="{FF2B5EF4-FFF2-40B4-BE49-F238E27FC236}">
                <a16:creationId xmlns:a16="http://schemas.microsoft.com/office/drawing/2014/main" id="{D579D875-1C6D-D8D1-B0FF-5E82BD86AF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98177" y="5965235"/>
            <a:ext cx="204902" cy="204902"/>
          </a:xfrm>
          <a:prstGeom prst="rect">
            <a:avLst/>
          </a:prstGeom>
        </p:spPr>
      </p:pic>
      <p:pic>
        <p:nvPicPr>
          <p:cNvPr id="26" name="Graphic 25">
            <a:extLst>
              <a:ext uri="{FF2B5EF4-FFF2-40B4-BE49-F238E27FC236}">
                <a16:creationId xmlns:a16="http://schemas.microsoft.com/office/drawing/2014/main" id="{D68E4E20-A870-BA7A-6F88-A8C2C5C682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98177" y="6260455"/>
            <a:ext cx="204902" cy="204902"/>
          </a:xfrm>
          <a:prstGeom prst="rect">
            <a:avLst/>
          </a:prstGeom>
        </p:spPr>
      </p:pic>
    </p:spTree>
    <p:extLst>
      <p:ext uri="{BB962C8B-B14F-4D97-AF65-F5344CB8AC3E}">
        <p14:creationId xmlns:p14="http://schemas.microsoft.com/office/powerpoint/2010/main" val="69349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6948259" y="0"/>
            <a:ext cx="4614736" cy="2218079"/>
          </a:xfrm>
        </p:spPr>
        <p:txBody>
          <a:bodyPr>
            <a:normAutofit/>
          </a:bodyPr>
          <a:lstStyle/>
          <a:p>
            <a:r>
              <a:rPr lang="en-AU" sz="3200" dirty="0">
                <a:latin typeface="Montserrat Black" pitchFamily="2" charset="0"/>
              </a:rPr>
              <a:t>User interface and experience</a:t>
            </a:r>
          </a:p>
        </p:txBody>
      </p:sp>
      <p:sp>
        <p:nvSpPr>
          <p:cNvPr id="3" name="Rectangle 2">
            <a:extLst>
              <a:ext uri="{FF2B5EF4-FFF2-40B4-BE49-F238E27FC236}">
                <a16:creationId xmlns:a16="http://schemas.microsoft.com/office/drawing/2014/main" id="{F3AA6173-0056-7780-01CB-9272EC9D818D}"/>
              </a:ext>
            </a:extLst>
          </p:cNvPr>
          <p:cNvSpPr/>
          <p:nvPr/>
        </p:nvSpPr>
        <p:spPr>
          <a:xfrm>
            <a:off x="478091" y="4929967"/>
            <a:ext cx="2973833" cy="1672781"/>
          </a:xfrm>
          <a:prstGeom prst="rect">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a16="http://schemas.microsoft.com/office/drawing/2014/main" id="{F691720E-3E7C-B6A9-A217-34624246C7AC}"/>
              </a:ext>
            </a:extLst>
          </p:cNvPr>
          <p:cNvPicPr>
            <a:picLocks noChangeAspect="1"/>
          </p:cNvPicPr>
          <p:nvPr/>
        </p:nvPicPr>
        <p:blipFill>
          <a:blip r:embed="rId2"/>
          <a:stretch>
            <a:fillRect/>
          </a:stretch>
        </p:blipFill>
        <p:spPr>
          <a:xfrm>
            <a:off x="629005" y="231700"/>
            <a:ext cx="2882794" cy="1955799"/>
          </a:xfrm>
          <a:prstGeom prst="rect">
            <a:avLst/>
          </a:prstGeom>
        </p:spPr>
      </p:pic>
      <p:pic>
        <p:nvPicPr>
          <p:cNvPr id="10" name="Picture 9">
            <a:extLst>
              <a:ext uri="{FF2B5EF4-FFF2-40B4-BE49-F238E27FC236}">
                <a16:creationId xmlns:a16="http://schemas.microsoft.com/office/drawing/2014/main" id="{8CCACCAB-682B-D075-FAD0-1272EFA9D99E}"/>
              </a:ext>
            </a:extLst>
          </p:cNvPr>
          <p:cNvPicPr>
            <a:picLocks noChangeAspect="1"/>
          </p:cNvPicPr>
          <p:nvPr/>
        </p:nvPicPr>
        <p:blipFill>
          <a:blip r:embed="rId3"/>
          <a:stretch>
            <a:fillRect/>
          </a:stretch>
        </p:blipFill>
        <p:spPr>
          <a:xfrm>
            <a:off x="629005" y="2693359"/>
            <a:ext cx="2882794" cy="1730748"/>
          </a:xfrm>
          <a:prstGeom prst="rect">
            <a:avLst/>
          </a:prstGeom>
        </p:spPr>
      </p:pic>
      <p:pic>
        <p:nvPicPr>
          <p:cNvPr id="12" name="Picture 11">
            <a:extLst>
              <a:ext uri="{FF2B5EF4-FFF2-40B4-BE49-F238E27FC236}">
                <a16:creationId xmlns:a16="http://schemas.microsoft.com/office/drawing/2014/main" id="{E30361A4-024C-B4AD-F6FE-D70C9D185F14}"/>
              </a:ext>
            </a:extLst>
          </p:cNvPr>
          <p:cNvPicPr>
            <a:picLocks noChangeAspect="1"/>
          </p:cNvPicPr>
          <p:nvPr/>
        </p:nvPicPr>
        <p:blipFill>
          <a:blip r:embed="rId4"/>
          <a:stretch>
            <a:fillRect/>
          </a:stretch>
        </p:blipFill>
        <p:spPr>
          <a:xfrm>
            <a:off x="4047328" y="2218078"/>
            <a:ext cx="7515666" cy="4384669"/>
          </a:xfrm>
          <a:prstGeom prst="rect">
            <a:avLst/>
          </a:prstGeom>
        </p:spPr>
      </p:pic>
      <p:pic>
        <p:nvPicPr>
          <p:cNvPr id="14" name="Picture 13">
            <a:extLst>
              <a:ext uri="{FF2B5EF4-FFF2-40B4-BE49-F238E27FC236}">
                <a16:creationId xmlns:a16="http://schemas.microsoft.com/office/drawing/2014/main" id="{2B4525D9-8A66-2A56-4964-794F1C21E8E3}"/>
              </a:ext>
            </a:extLst>
          </p:cNvPr>
          <p:cNvPicPr>
            <a:picLocks noChangeAspect="1"/>
          </p:cNvPicPr>
          <p:nvPr/>
        </p:nvPicPr>
        <p:blipFill>
          <a:blip r:embed="rId5"/>
          <a:stretch>
            <a:fillRect/>
          </a:stretch>
        </p:blipFill>
        <p:spPr>
          <a:xfrm>
            <a:off x="4047328" y="231700"/>
            <a:ext cx="2632969" cy="1831159"/>
          </a:xfrm>
          <a:prstGeom prst="rect">
            <a:avLst/>
          </a:prstGeom>
        </p:spPr>
      </p:pic>
    </p:spTree>
    <p:extLst>
      <p:ext uri="{BB962C8B-B14F-4D97-AF65-F5344CB8AC3E}">
        <p14:creationId xmlns:p14="http://schemas.microsoft.com/office/powerpoint/2010/main" val="1837054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572159"/>
            <a:ext cx="6391275" cy="799441"/>
          </a:xfrm>
        </p:spPr>
        <p:txBody>
          <a:bodyPr>
            <a:normAutofit fontScale="90000"/>
          </a:bodyPr>
          <a:lstStyle/>
          <a:p>
            <a:r>
              <a:rPr lang="en-GB" sz="3200" dirty="0">
                <a:latin typeface="Montserrat Black" pitchFamily="2" charset="0"/>
              </a:rPr>
              <a:t>D</a:t>
            </a:r>
            <a:r>
              <a:rPr lang="en-AU" sz="3200" dirty="0">
                <a:latin typeface="Montserrat Black" pitchFamily="2" charset="0"/>
              </a:rPr>
              <a:t>ESIGNER’S STATEMENT: ARRAY IMPLEMENTATION</a:t>
            </a:r>
          </a:p>
        </p:txBody>
      </p:sp>
      <p:pic>
        <p:nvPicPr>
          <p:cNvPr id="6" name="Picture 5">
            <a:extLst>
              <a:ext uri="{FF2B5EF4-FFF2-40B4-BE49-F238E27FC236}">
                <a16:creationId xmlns:a16="http://schemas.microsoft.com/office/drawing/2014/main" id="{5E6D60EF-0080-5E6E-CC61-6201F795FB39}"/>
              </a:ext>
            </a:extLst>
          </p:cNvPr>
          <p:cNvPicPr>
            <a:picLocks noChangeAspect="1"/>
          </p:cNvPicPr>
          <p:nvPr/>
        </p:nvPicPr>
        <p:blipFill>
          <a:blip r:embed="rId2"/>
          <a:stretch>
            <a:fillRect/>
          </a:stretch>
        </p:blipFill>
        <p:spPr>
          <a:xfrm>
            <a:off x="2161913" y="2042919"/>
            <a:ext cx="3743847" cy="2772162"/>
          </a:xfrm>
          <a:prstGeom prst="rect">
            <a:avLst/>
          </a:prstGeom>
        </p:spPr>
      </p:pic>
      <p:pic>
        <p:nvPicPr>
          <p:cNvPr id="8" name="Picture 7">
            <a:extLst>
              <a:ext uri="{FF2B5EF4-FFF2-40B4-BE49-F238E27FC236}">
                <a16:creationId xmlns:a16="http://schemas.microsoft.com/office/drawing/2014/main" id="{DFAD7EBB-468D-343F-7235-01AF8DEFB9DA}"/>
              </a:ext>
            </a:extLst>
          </p:cNvPr>
          <p:cNvPicPr>
            <a:picLocks noChangeAspect="1"/>
          </p:cNvPicPr>
          <p:nvPr/>
        </p:nvPicPr>
        <p:blipFill>
          <a:blip r:embed="rId3"/>
          <a:stretch>
            <a:fillRect/>
          </a:stretch>
        </p:blipFill>
        <p:spPr>
          <a:xfrm>
            <a:off x="8186479" y="0"/>
            <a:ext cx="2560208" cy="6858000"/>
          </a:xfrm>
          <a:prstGeom prst="rect">
            <a:avLst/>
          </a:prstGeom>
        </p:spPr>
      </p:pic>
    </p:spTree>
    <p:extLst>
      <p:ext uri="{BB962C8B-B14F-4D97-AF65-F5344CB8AC3E}">
        <p14:creationId xmlns:p14="http://schemas.microsoft.com/office/powerpoint/2010/main" val="1254189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7BF22C-610F-B75D-432A-C8FAD9A40D69}"/>
              </a:ext>
            </a:extLst>
          </p:cNvPr>
          <p:cNvPicPr>
            <a:picLocks noChangeAspect="1"/>
          </p:cNvPicPr>
          <p:nvPr/>
        </p:nvPicPr>
        <p:blipFill>
          <a:blip r:embed="rId2"/>
          <a:stretch>
            <a:fillRect/>
          </a:stretch>
        </p:blipFill>
        <p:spPr>
          <a:xfrm>
            <a:off x="1582738" y="555625"/>
            <a:ext cx="2897188" cy="1924050"/>
          </a:xfrm>
          <a:prstGeom prst="rect">
            <a:avLst/>
          </a:prstGeom>
        </p:spPr>
      </p:pic>
      <p:pic>
        <p:nvPicPr>
          <p:cNvPr id="8" name="Picture 7">
            <a:extLst>
              <a:ext uri="{FF2B5EF4-FFF2-40B4-BE49-F238E27FC236}">
                <a16:creationId xmlns:a16="http://schemas.microsoft.com/office/drawing/2014/main" id="{BDC5081C-38A4-37CE-3166-F1C0EB873655}"/>
              </a:ext>
            </a:extLst>
          </p:cNvPr>
          <p:cNvPicPr>
            <a:picLocks noChangeAspect="1"/>
          </p:cNvPicPr>
          <p:nvPr/>
        </p:nvPicPr>
        <p:blipFill>
          <a:blip r:embed="rId3"/>
          <a:stretch>
            <a:fillRect/>
          </a:stretch>
        </p:blipFill>
        <p:spPr>
          <a:xfrm>
            <a:off x="1582738" y="2541588"/>
            <a:ext cx="2897188" cy="2643188"/>
          </a:xfrm>
          <a:prstGeom prst="rect">
            <a:avLst/>
          </a:prstGeom>
        </p:spPr>
      </p:pic>
      <p:pic>
        <p:nvPicPr>
          <p:cNvPr id="5" name="Picture 4">
            <a:extLst>
              <a:ext uri="{FF2B5EF4-FFF2-40B4-BE49-F238E27FC236}">
                <a16:creationId xmlns:a16="http://schemas.microsoft.com/office/drawing/2014/main" id="{85607BAF-3B50-DEDE-0200-D82212AFC4A2}"/>
              </a:ext>
            </a:extLst>
          </p:cNvPr>
          <p:cNvPicPr>
            <a:picLocks noChangeAspect="1"/>
          </p:cNvPicPr>
          <p:nvPr/>
        </p:nvPicPr>
        <p:blipFill>
          <a:blip r:embed="rId4"/>
          <a:stretch>
            <a:fillRect/>
          </a:stretch>
        </p:blipFill>
        <p:spPr>
          <a:xfrm>
            <a:off x="4541838" y="555625"/>
            <a:ext cx="2593975" cy="2498725"/>
          </a:xfrm>
          <a:prstGeom prst="rect">
            <a:avLst/>
          </a:prstGeom>
        </p:spPr>
      </p:pic>
      <p:pic>
        <p:nvPicPr>
          <p:cNvPr id="12" name="Picture 11">
            <a:extLst>
              <a:ext uri="{FF2B5EF4-FFF2-40B4-BE49-F238E27FC236}">
                <a16:creationId xmlns:a16="http://schemas.microsoft.com/office/drawing/2014/main" id="{DD85F7E0-36CE-1353-6F89-BAAE64581A85}"/>
              </a:ext>
            </a:extLst>
          </p:cNvPr>
          <p:cNvPicPr>
            <a:picLocks noChangeAspect="1"/>
          </p:cNvPicPr>
          <p:nvPr/>
        </p:nvPicPr>
        <p:blipFill>
          <a:blip r:embed="rId5"/>
          <a:stretch>
            <a:fillRect/>
          </a:stretch>
        </p:blipFill>
        <p:spPr>
          <a:xfrm>
            <a:off x="4541838" y="3114675"/>
            <a:ext cx="2593975" cy="2070100"/>
          </a:xfrm>
          <a:prstGeom prst="rect">
            <a:avLst/>
          </a:prstGeom>
        </p:spPr>
      </p:pic>
      <p:pic>
        <p:nvPicPr>
          <p:cNvPr id="6" name="Picture 5">
            <a:extLst>
              <a:ext uri="{FF2B5EF4-FFF2-40B4-BE49-F238E27FC236}">
                <a16:creationId xmlns:a16="http://schemas.microsoft.com/office/drawing/2014/main" id="{1F200CD1-10EB-A748-0DA6-468851846430}"/>
              </a:ext>
            </a:extLst>
          </p:cNvPr>
          <p:cNvPicPr>
            <a:picLocks noChangeAspect="1"/>
          </p:cNvPicPr>
          <p:nvPr/>
        </p:nvPicPr>
        <p:blipFill>
          <a:blip r:embed="rId6"/>
          <a:stretch>
            <a:fillRect/>
          </a:stretch>
        </p:blipFill>
        <p:spPr>
          <a:xfrm>
            <a:off x="7197725" y="555625"/>
            <a:ext cx="3413125" cy="4629150"/>
          </a:xfrm>
          <a:prstGeom prst="rect">
            <a:avLst/>
          </a:prstGeom>
        </p:spPr>
      </p:pic>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3600" kern="1200" dirty="0">
                <a:solidFill>
                  <a:schemeClr val="tx1"/>
                </a:solidFill>
                <a:latin typeface="Montserrat Black" pitchFamily="2" charset="0"/>
              </a:rPr>
              <a:t>DESIGNER’s Statement: Classes</a:t>
            </a:r>
          </a:p>
        </p:txBody>
      </p:sp>
    </p:spTree>
    <p:extLst>
      <p:ext uri="{BB962C8B-B14F-4D97-AF65-F5344CB8AC3E}">
        <p14:creationId xmlns:p14="http://schemas.microsoft.com/office/powerpoint/2010/main" val="395766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0" y="365125"/>
            <a:ext cx="3288145" cy="799441"/>
          </a:xfrm>
        </p:spPr>
        <p:txBody>
          <a:bodyPr>
            <a:normAutofit/>
          </a:bodyPr>
          <a:lstStyle/>
          <a:p>
            <a:r>
              <a:rPr lang="en-AU" sz="3200" dirty="0">
                <a:latin typeface="Montserrat Black" pitchFamily="2" charset="0"/>
              </a:rPr>
              <a:t>Flowchart</a:t>
            </a:r>
          </a:p>
        </p:txBody>
      </p:sp>
      <p:pic>
        <p:nvPicPr>
          <p:cNvPr id="5" name="Picture 4">
            <a:extLst>
              <a:ext uri="{FF2B5EF4-FFF2-40B4-BE49-F238E27FC236}">
                <a16:creationId xmlns:a16="http://schemas.microsoft.com/office/drawing/2014/main" id="{F091A8E9-C014-16BC-3038-EC08EEC050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873" y="207747"/>
            <a:ext cx="10876254" cy="6442506"/>
          </a:xfrm>
          <a:prstGeom prst="rect">
            <a:avLst/>
          </a:prstGeom>
          <a:noFill/>
          <a:ln>
            <a:noFill/>
          </a:ln>
        </p:spPr>
      </p:pic>
    </p:spTree>
    <p:extLst>
      <p:ext uri="{BB962C8B-B14F-4D97-AF65-F5344CB8AC3E}">
        <p14:creationId xmlns:p14="http://schemas.microsoft.com/office/powerpoint/2010/main" val="164763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0" y="365125"/>
            <a:ext cx="4168222" cy="1046969"/>
          </a:xfrm>
        </p:spPr>
        <p:txBody>
          <a:bodyPr>
            <a:normAutofit/>
          </a:bodyPr>
          <a:lstStyle/>
          <a:p>
            <a:r>
              <a:rPr lang="en-GB" sz="3200" dirty="0">
                <a:latin typeface="Montserrat Black" pitchFamily="2" charset="0"/>
              </a:rPr>
              <a:t>U</a:t>
            </a:r>
            <a:r>
              <a:rPr lang="en-AU" sz="3200" dirty="0">
                <a:latin typeface="Montserrat Black" pitchFamily="2" charset="0"/>
              </a:rPr>
              <a:t>I Designs</a:t>
            </a:r>
          </a:p>
        </p:txBody>
      </p:sp>
      <p:sp>
        <p:nvSpPr>
          <p:cNvPr id="6" name="Rectangle 5">
            <a:extLst>
              <a:ext uri="{FF2B5EF4-FFF2-40B4-BE49-F238E27FC236}">
                <a16:creationId xmlns:a16="http://schemas.microsoft.com/office/drawing/2014/main" id="{92D06B33-FCC8-2C0D-0564-0E08705E765E}"/>
              </a:ext>
            </a:extLst>
          </p:cNvPr>
          <p:cNvSpPr/>
          <p:nvPr/>
        </p:nvSpPr>
        <p:spPr>
          <a:xfrm>
            <a:off x="734904" y="2054834"/>
            <a:ext cx="3347289" cy="96586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1CAB3A16-8221-5AA5-0993-E286BDD98AC6}"/>
              </a:ext>
            </a:extLst>
          </p:cNvPr>
          <p:cNvSpPr/>
          <p:nvPr/>
        </p:nvSpPr>
        <p:spPr>
          <a:xfrm>
            <a:off x="619548" y="1981200"/>
            <a:ext cx="3548674" cy="451167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EC979F74-79CA-BA06-997C-4AA20D26DB8D}"/>
              </a:ext>
            </a:extLst>
          </p:cNvPr>
          <p:cNvSpPr/>
          <p:nvPr/>
        </p:nvSpPr>
        <p:spPr>
          <a:xfrm>
            <a:off x="734904" y="3098906"/>
            <a:ext cx="3347289" cy="328472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EBA6FFAF-6279-654E-A3B6-2FD225B7D41D}"/>
              </a:ext>
            </a:extLst>
          </p:cNvPr>
          <p:cNvSpPr txBox="1"/>
          <p:nvPr/>
        </p:nvSpPr>
        <p:spPr>
          <a:xfrm>
            <a:off x="1822871" y="2382328"/>
            <a:ext cx="1142028" cy="338788"/>
          </a:xfrm>
          <a:prstGeom prst="rect">
            <a:avLst/>
          </a:prstGeom>
          <a:noFill/>
        </p:spPr>
        <p:txBody>
          <a:bodyPr wrap="square" rtlCol="0">
            <a:spAutoFit/>
          </a:bodyPr>
          <a:lstStyle/>
          <a:p>
            <a:pPr algn="ctr"/>
            <a:r>
              <a:rPr lang="en-GB" sz="2000" dirty="0">
                <a:solidFill>
                  <a:srgbClr val="FF0000"/>
                </a:solidFill>
                <a:latin typeface="Simple Planner" pitchFamily="50" charset="0"/>
              </a:rPr>
              <a:t>Details</a:t>
            </a:r>
            <a:endParaRPr lang="en-AU" sz="2000" dirty="0">
              <a:solidFill>
                <a:srgbClr val="FF0000"/>
              </a:solidFill>
              <a:latin typeface="Simple Planner" pitchFamily="50" charset="0"/>
            </a:endParaRPr>
          </a:p>
        </p:txBody>
      </p:sp>
      <p:sp>
        <p:nvSpPr>
          <p:cNvPr id="8" name="TextBox 7">
            <a:extLst>
              <a:ext uri="{FF2B5EF4-FFF2-40B4-BE49-F238E27FC236}">
                <a16:creationId xmlns:a16="http://schemas.microsoft.com/office/drawing/2014/main" id="{76868BEB-AD00-4026-51C7-D112625ED4E4}"/>
              </a:ext>
            </a:extLst>
          </p:cNvPr>
          <p:cNvSpPr txBox="1"/>
          <p:nvPr/>
        </p:nvSpPr>
        <p:spPr>
          <a:xfrm rot="2661562">
            <a:off x="291169" y="4480706"/>
            <a:ext cx="4234759" cy="338788"/>
          </a:xfrm>
          <a:prstGeom prst="rect">
            <a:avLst/>
          </a:prstGeom>
          <a:noFill/>
        </p:spPr>
        <p:txBody>
          <a:bodyPr wrap="square" rtlCol="0">
            <a:spAutoFit/>
          </a:bodyPr>
          <a:lstStyle/>
          <a:p>
            <a:pPr algn="ctr"/>
            <a:r>
              <a:rPr lang="en-GB" sz="2000" dirty="0">
                <a:solidFill>
                  <a:srgbClr val="FF0000"/>
                </a:solidFill>
                <a:latin typeface="Simple Planner" pitchFamily="50" charset="0"/>
              </a:rPr>
              <a:t>Board</a:t>
            </a:r>
            <a:endParaRPr lang="en-AU" sz="2000" dirty="0">
              <a:solidFill>
                <a:srgbClr val="FF0000"/>
              </a:solidFill>
              <a:latin typeface="Simple Planner" pitchFamily="50" charset="0"/>
            </a:endParaRPr>
          </a:p>
        </p:txBody>
      </p:sp>
      <p:grpSp>
        <p:nvGrpSpPr>
          <p:cNvPr id="25" name="Group 24">
            <a:extLst>
              <a:ext uri="{FF2B5EF4-FFF2-40B4-BE49-F238E27FC236}">
                <a16:creationId xmlns:a16="http://schemas.microsoft.com/office/drawing/2014/main" id="{AC6CE94A-2460-2C3F-F824-005B2B4F87DC}"/>
              </a:ext>
            </a:extLst>
          </p:cNvPr>
          <p:cNvGrpSpPr/>
          <p:nvPr/>
        </p:nvGrpSpPr>
        <p:grpSpPr>
          <a:xfrm>
            <a:off x="4739057" y="-380731"/>
            <a:ext cx="3284723" cy="3347214"/>
            <a:chOff x="5624447" y="-92722"/>
            <a:chExt cx="4511675" cy="4597508"/>
          </a:xfrm>
        </p:grpSpPr>
        <p:grpSp>
          <p:nvGrpSpPr>
            <p:cNvPr id="18" name="Group 17">
              <a:extLst>
                <a:ext uri="{FF2B5EF4-FFF2-40B4-BE49-F238E27FC236}">
                  <a16:creationId xmlns:a16="http://schemas.microsoft.com/office/drawing/2014/main" id="{70E66CAE-7B22-185C-C7CC-B99A0419F355}"/>
                </a:ext>
              </a:extLst>
            </p:cNvPr>
            <p:cNvGrpSpPr/>
            <p:nvPr/>
          </p:nvGrpSpPr>
          <p:grpSpPr>
            <a:xfrm rot="5400000">
              <a:off x="6105948" y="126491"/>
              <a:ext cx="3548674" cy="4511675"/>
              <a:chOff x="4797848" y="1981200"/>
              <a:chExt cx="3548674" cy="4511675"/>
            </a:xfrm>
          </p:grpSpPr>
          <p:sp>
            <p:nvSpPr>
              <p:cNvPr id="15" name="Rectangle 14">
                <a:extLst>
                  <a:ext uri="{FF2B5EF4-FFF2-40B4-BE49-F238E27FC236}">
                    <a16:creationId xmlns:a16="http://schemas.microsoft.com/office/drawing/2014/main" id="{FD6FB877-7229-D7EF-5C9F-D50A52BC12CF}"/>
                  </a:ext>
                </a:extLst>
              </p:cNvPr>
              <p:cNvSpPr/>
              <p:nvPr/>
            </p:nvSpPr>
            <p:spPr>
              <a:xfrm>
                <a:off x="4913204" y="2054834"/>
                <a:ext cx="3347289" cy="96586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7438FAFF-0139-888D-99A3-ADCD879B13C1}"/>
                  </a:ext>
                </a:extLst>
              </p:cNvPr>
              <p:cNvSpPr/>
              <p:nvPr/>
            </p:nvSpPr>
            <p:spPr>
              <a:xfrm>
                <a:off x="4797848" y="1981200"/>
                <a:ext cx="3548674" cy="451167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4B5549DA-BD36-2BFF-6007-729D807B5957}"/>
                  </a:ext>
                </a:extLst>
              </p:cNvPr>
              <p:cNvSpPr/>
              <p:nvPr/>
            </p:nvSpPr>
            <p:spPr>
              <a:xfrm>
                <a:off x="4913204" y="3098906"/>
                <a:ext cx="3347289" cy="328472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9" name="TextBox 18">
              <a:extLst>
                <a:ext uri="{FF2B5EF4-FFF2-40B4-BE49-F238E27FC236}">
                  <a16:creationId xmlns:a16="http://schemas.microsoft.com/office/drawing/2014/main" id="{4A4DA55A-34BD-16E8-C082-7E756FE5402E}"/>
                </a:ext>
              </a:extLst>
            </p:cNvPr>
            <p:cNvSpPr txBox="1"/>
            <p:nvPr/>
          </p:nvSpPr>
          <p:spPr>
            <a:xfrm rot="2804187">
              <a:off x="5046840" y="2005977"/>
              <a:ext cx="4597508" cy="400110"/>
            </a:xfrm>
            <a:prstGeom prst="rect">
              <a:avLst/>
            </a:prstGeom>
            <a:noFill/>
          </p:spPr>
          <p:txBody>
            <a:bodyPr wrap="square" rtlCol="0">
              <a:spAutoFit/>
            </a:bodyPr>
            <a:lstStyle/>
            <a:p>
              <a:pPr algn="ctr"/>
              <a:r>
                <a:rPr lang="en-GB" sz="2000" dirty="0">
                  <a:solidFill>
                    <a:srgbClr val="FF0000"/>
                  </a:solidFill>
                  <a:latin typeface="Simple Planner" pitchFamily="50" charset="0"/>
                </a:rPr>
                <a:t>Board</a:t>
              </a:r>
              <a:endParaRPr lang="en-AU" sz="2000" dirty="0">
                <a:solidFill>
                  <a:srgbClr val="FF0000"/>
                </a:solidFill>
                <a:latin typeface="Simple Planner" pitchFamily="50" charset="0"/>
              </a:endParaRPr>
            </a:p>
          </p:txBody>
        </p:sp>
        <p:sp>
          <p:nvSpPr>
            <p:cNvPr id="20" name="TextBox 19">
              <a:extLst>
                <a:ext uri="{FF2B5EF4-FFF2-40B4-BE49-F238E27FC236}">
                  <a16:creationId xmlns:a16="http://schemas.microsoft.com/office/drawing/2014/main" id="{C622729F-C9B5-B712-7069-2A25C69C0677}"/>
                </a:ext>
              </a:extLst>
            </p:cNvPr>
            <p:cNvSpPr txBox="1"/>
            <p:nvPr/>
          </p:nvSpPr>
          <p:spPr>
            <a:xfrm>
              <a:off x="9066737" y="1629685"/>
              <a:ext cx="995751" cy="400110"/>
            </a:xfrm>
            <a:prstGeom prst="rect">
              <a:avLst/>
            </a:prstGeom>
            <a:noFill/>
          </p:spPr>
          <p:txBody>
            <a:bodyPr wrap="square" rtlCol="0">
              <a:spAutoFit/>
            </a:bodyPr>
            <a:lstStyle/>
            <a:p>
              <a:pPr algn="ctr"/>
              <a:r>
                <a:rPr lang="en-GB" sz="2000" dirty="0">
                  <a:solidFill>
                    <a:srgbClr val="FF0000"/>
                  </a:solidFill>
                  <a:latin typeface="Simple Planner" pitchFamily="50" charset="0"/>
                </a:rPr>
                <a:t>Moves</a:t>
              </a:r>
              <a:endParaRPr lang="en-AU" sz="2000" dirty="0">
                <a:solidFill>
                  <a:srgbClr val="FF0000"/>
                </a:solidFill>
                <a:latin typeface="Simple Planner" pitchFamily="50" charset="0"/>
              </a:endParaRPr>
            </a:p>
          </p:txBody>
        </p:sp>
      </p:grpSp>
      <p:sp>
        <p:nvSpPr>
          <p:cNvPr id="22" name="Rectangle 21">
            <a:extLst>
              <a:ext uri="{FF2B5EF4-FFF2-40B4-BE49-F238E27FC236}">
                <a16:creationId xmlns:a16="http://schemas.microsoft.com/office/drawing/2014/main" id="{075B256B-F759-0D41-97F1-70C6EDF2890D}"/>
              </a:ext>
            </a:extLst>
          </p:cNvPr>
          <p:cNvSpPr/>
          <p:nvPr/>
        </p:nvSpPr>
        <p:spPr>
          <a:xfrm rot="5400000">
            <a:off x="10376969" y="3992233"/>
            <a:ext cx="1927225" cy="96586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49CB19C7-B5EF-76F6-E4B5-FFDE5D427267}"/>
              </a:ext>
            </a:extLst>
          </p:cNvPr>
          <p:cNvSpPr/>
          <p:nvPr/>
        </p:nvSpPr>
        <p:spPr>
          <a:xfrm rot="5400000">
            <a:off x="7866973" y="2539198"/>
            <a:ext cx="3548674" cy="451167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974641EE-BB47-7742-E429-A3530523AB73}"/>
              </a:ext>
            </a:extLst>
          </p:cNvPr>
          <p:cNvSpPr/>
          <p:nvPr/>
        </p:nvSpPr>
        <p:spPr>
          <a:xfrm rot="5400000">
            <a:off x="7463436" y="3167338"/>
            <a:ext cx="3347289" cy="328472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BFDCE0F0-CAAE-DFB6-B3BE-734C17CC9633}"/>
              </a:ext>
            </a:extLst>
          </p:cNvPr>
          <p:cNvSpPr/>
          <p:nvPr/>
        </p:nvSpPr>
        <p:spPr>
          <a:xfrm rot="5400000">
            <a:off x="11194109" y="2799597"/>
            <a:ext cx="292942" cy="96586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16C912D9-6FCF-B020-9B52-3AA22C46F87B}"/>
              </a:ext>
            </a:extLst>
          </p:cNvPr>
          <p:cNvSpPr/>
          <p:nvPr/>
        </p:nvSpPr>
        <p:spPr>
          <a:xfrm rot="5400000">
            <a:off x="10864967" y="5524800"/>
            <a:ext cx="951223" cy="96586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TextBox 27">
            <a:extLst>
              <a:ext uri="{FF2B5EF4-FFF2-40B4-BE49-F238E27FC236}">
                <a16:creationId xmlns:a16="http://schemas.microsoft.com/office/drawing/2014/main" id="{765A5D63-3E2E-487F-7428-B2F1E23A7355}"/>
              </a:ext>
            </a:extLst>
          </p:cNvPr>
          <p:cNvSpPr txBox="1"/>
          <p:nvPr/>
        </p:nvSpPr>
        <p:spPr>
          <a:xfrm rot="2661562">
            <a:off x="6829787" y="4609793"/>
            <a:ext cx="4665313" cy="400110"/>
          </a:xfrm>
          <a:prstGeom prst="rect">
            <a:avLst/>
          </a:prstGeom>
          <a:noFill/>
        </p:spPr>
        <p:txBody>
          <a:bodyPr wrap="square" rtlCol="0">
            <a:spAutoFit/>
          </a:bodyPr>
          <a:lstStyle/>
          <a:p>
            <a:pPr algn="ctr"/>
            <a:r>
              <a:rPr lang="en-GB" sz="2000" dirty="0">
                <a:solidFill>
                  <a:srgbClr val="FF0000"/>
                </a:solidFill>
                <a:latin typeface="Simple Planner" pitchFamily="50" charset="0"/>
              </a:rPr>
              <a:t>Board</a:t>
            </a:r>
            <a:endParaRPr lang="en-AU" sz="2000" dirty="0">
              <a:solidFill>
                <a:srgbClr val="FF0000"/>
              </a:solidFill>
              <a:latin typeface="Simple Planner" pitchFamily="50" charset="0"/>
            </a:endParaRPr>
          </a:p>
        </p:txBody>
      </p:sp>
      <p:sp>
        <p:nvSpPr>
          <p:cNvPr id="29" name="TextBox 28">
            <a:extLst>
              <a:ext uri="{FF2B5EF4-FFF2-40B4-BE49-F238E27FC236}">
                <a16:creationId xmlns:a16="http://schemas.microsoft.com/office/drawing/2014/main" id="{441ED442-F9F2-0CDE-104E-0597B4AB7882}"/>
              </a:ext>
            </a:extLst>
          </p:cNvPr>
          <p:cNvSpPr txBox="1"/>
          <p:nvPr/>
        </p:nvSpPr>
        <p:spPr>
          <a:xfrm>
            <a:off x="10857646" y="3098906"/>
            <a:ext cx="965864" cy="400110"/>
          </a:xfrm>
          <a:prstGeom prst="rect">
            <a:avLst/>
          </a:prstGeom>
          <a:noFill/>
        </p:spPr>
        <p:txBody>
          <a:bodyPr wrap="square" rtlCol="0">
            <a:spAutoFit/>
          </a:bodyPr>
          <a:lstStyle/>
          <a:p>
            <a:pPr algn="ctr"/>
            <a:r>
              <a:rPr lang="en-GB" sz="2000" dirty="0">
                <a:solidFill>
                  <a:srgbClr val="FF0000"/>
                </a:solidFill>
                <a:latin typeface="Simple Planner" pitchFamily="50" charset="0"/>
              </a:rPr>
              <a:t>Details</a:t>
            </a:r>
            <a:endParaRPr lang="en-AU" sz="2000" dirty="0">
              <a:solidFill>
                <a:srgbClr val="FF0000"/>
              </a:solidFill>
              <a:latin typeface="Simple Planner" pitchFamily="50" charset="0"/>
            </a:endParaRPr>
          </a:p>
        </p:txBody>
      </p:sp>
      <p:sp>
        <p:nvSpPr>
          <p:cNvPr id="30" name="TextBox 29">
            <a:extLst>
              <a:ext uri="{FF2B5EF4-FFF2-40B4-BE49-F238E27FC236}">
                <a16:creationId xmlns:a16="http://schemas.microsoft.com/office/drawing/2014/main" id="{9CBAA665-4C35-BDCD-A50C-1D97BB582FF4}"/>
              </a:ext>
            </a:extLst>
          </p:cNvPr>
          <p:cNvSpPr txBox="1"/>
          <p:nvPr/>
        </p:nvSpPr>
        <p:spPr>
          <a:xfrm>
            <a:off x="10857646" y="4144033"/>
            <a:ext cx="965864" cy="400110"/>
          </a:xfrm>
          <a:prstGeom prst="rect">
            <a:avLst/>
          </a:prstGeom>
          <a:noFill/>
        </p:spPr>
        <p:txBody>
          <a:bodyPr wrap="square" rtlCol="0">
            <a:spAutoFit/>
          </a:bodyPr>
          <a:lstStyle/>
          <a:p>
            <a:pPr algn="ctr"/>
            <a:r>
              <a:rPr lang="en-GB" sz="2000" dirty="0">
                <a:solidFill>
                  <a:srgbClr val="FF0000"/>
                </a:solidFill>
                <a:latin typeface="Simple Planner" pitchFamily="50" charset="0"/>
              </a:rPr>
              <a:t>moves</a:t>
            </a:r>
            <a:endParaRPr lang="en-AU" sz="2000" dirty="0">
              <a:solidFill>
                <a:srgbClr val="FF0000"/>
              </a:solidFill>
              <a:latin typeface="Simple Planner" pitchFamily="50" charset="0"/>
            </a:endParaRPr>
          </a:p>
        </p:txBody>
      </p:sp>
      <p:sp>
        <p:nvSpPr>
          <p:cNvPr id="31" name="TextBox 30">
            <a:extLst>
              <a:ext uri="{FF2B5EF4-FFF2-40B4-BE49-F238E27FC236}">
                <a16:creationId xmlns:a16="http://schemas.microsoft.com/office/drawing/2014/main" id="{C45FAEFD-3B0C-1785-F632-721066FA3C26}"/>
              </a:ext>
            </a:extLst>
          </p:cNvPr>
          <p:cNvSpPr txBox="1"/>
          <p:nvPr/>
        </p:nvSpPr>
        <p:spPr>
          <a:xfrm>
            <a:off x="10857646" y="5780321"/>
            <a:ext cx="965864" cy="400110"/>
          </a:xfrm>
          <a:prstGeom prst="rect">
            <a:avLst/>
          </a:prstGeom>
          <a:noFill/>
        </p:spPr>
        <p:txBody>
          <a:bodyPr wrap="square" rtlCol="0">
            <a:spAutoFit/>
          </a:bodyPr>
          <a:lstStyle/>
          <a:p>
            <a:pPr algn="ctr"/>
            <a:r>
              <a:rPr lang="en-GB" sz="2000" dirty="0">
                <a:solidFill>
                  <a:srgbClr val="FF0000"/>
                </a:solidFill>
                <a:latin typeface="Simple Planner" pitchFamily="50" charset="0"/>
              </a:rPr>
              <a:t>Scores</a:t>
            </a:r>
            <a:endParaRPr lang="en-AU" sz="2000" dirty="0">
              <a:solidFill>
                <a:srgbClr val="FF0000"/>
              </a:solidFill>
              <a:latin typeface="Simple Planner" pitchFamily="50" charset="0"/>
            </a:endParaRPr>
          </a:p>
        </p:txBody>
      </p:sp>
      <p:sp>
        <p:nvSpPr>
          <p:cNvPr id="32" name="TextBox 31">
            <a:extLst>
              <a:ext uri="{FF2B5EF4-FFF2-40B4-BE49-F238E27FC236}">
                <a16:creationId xmlns:a16="http://schemas.microsoft.com/office/drawing/2014/main" id="{067C774E-A011-50F0-1BC9-A8B054793B48}"/>
              </a:ext>
            </a:extLst>
          </p:cNvPr>
          <p:cNvSpPr txBox="1"/>
          <p:nvPr/>
        </p:nvSpPr>
        <p:spPr>
          <a:xfrm>
            <a:off x="619548" y="1544132"/>
            <a:ext cx="3284723" cy="369332"/>
          </a:xfrm>
          <a:prstGeom prst="rect">
            <a:avLst/>
          </a:prstGeom>
          <a:noFill/>
        </p:spPr>
        <p:txBody>
          <a:bodyPr wrap="square" rtlCol="0">
            <a:spAutoFit/>
          </a:bodyPr>
          <a:lstStyle/>
          <a:p>
            <a:r>
              <a:rPr lang="en-GB" dirty="0">
                <a:latin typeface="Segoe UI" panose="020B0502040204020203" pitchFamily="34" charset="0"/>
                <a:cs typeface="Segoe UI" panose="020B0502040204020203" pitchFamily="34" charset="0"/>
              </a:rPr>
              <a:t>Sketch 1</a:t>
            </a:r>
            <a:endParaRPr lang="en-AU" dirty="0">
              <a:latin typeface="Segoe UI" panose="020B0502040204020203" pitchFamily="34" charset="0"/>
              <a:cs typeface="Segoe UI" panose="020B0502040204020203" pitchFamily="34" charset="0"/>
            </a:endParaRPr>
          </a:p>
        </p:txBody>
      </p:sp>
      <p:sp>
        <p:nvSpPr>
          <p:cNvPr id="33" name="TextBox 32">
            <a:extLst>
              <a:ext uri="{FF2B5EF4-FFF2-40B4-BE49-F238E27FC236}">
                <a16:creationId xmlns:a16="http://schemas.microsoft.com/office/drawing/2014/main" id="{1D66B0AB-FED0-D58A-992C-51CAEB57354E}"/>
              </a:ext>
            </a:extLst>
          </p:cNvPr>
          <p:cNvSpPr txBox="1"/>
          <p:nvPr/>
        </p:nvSpPr>
        <p:spPr>
          <a:xfrm>
            <a:off x="4739056" y="2747988"/>
            <a:ext cx="3284723" cy="369332"/>
          </a:xfrm>
          <a:prstGeom prst="rect">
            <a:avLst/>
          </a:prstGeom>
          <a:noFill/>
        </p:spPr>
        <p:txBody>
          <a:bodyPr wrap="square" rtlCol="0">
            <a:spAutoFit/>
          </a:bodyPr>
          <a:lstStyle/>
          <a:p>
            <a:r>
              <a:rPr lang="en-GB" dirty="0">
                <a:latin typeface="Segoe UI" panose="020B0502040204020203" pitchFamily="34" charset="0"/>
                <a:cs typeface="Segoe UI" panose="020B0502040204020203" pitchFamily="34" charset="0"/>
              </a:rPr>
              <a:t>Sketch 2</a:t>
            </a:r>
            <a:endParaRPr lang="en-AU" dirty="0">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9F9252E8-ACB0-3EE0-4D4E-E90DB194C854}"/>
              </a:ext>
            </a:extLst>
          </p:cNvPr>
          <p:cNvSpPr txBox="1"/>
          <p:nvPr/>
        </p:nvSpPr>
        <p:spPr>
          <a:xfrm>
            <a:off x="8612425" y="2616525"/>
            <a:ext cx="3284723" cy="369332"/>
          </a:xfrm>
          <a:prstGeom prst="rect">
            <a:avLst/>
          </a:prstGeom>
          <a:noFill/>
        </p:spPr>
        <p:txBody>
          <a:bodyPr wrap="square" rtlCol="0">
            <a:spAutoFit/>
          </a:bodyPr>
          <a:lstStyle/>
          <a:p>
            <a:pPr algn="r"/>
            <a:r>
              <a:rPr lang="en-GB" dirty="0">
                <a:latin typeface="Segoe UI" panose="020B0502040204020203" pitchFamily="34" charset="0"/>
                <a:cs typeface="Segoe UI" panose="020B0502040204020203" pitchFamily="34" charset="0"/>
              </a:rPr>
              <a:t>Sketch 3</a:t>
            </a:r>
            <a:endParaRPr lang="en-A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1364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0" y="180459"/>
            <a:ext cx="6096000" cy="799441"/>
          </a:xfrm>
        </p:spPr>
        <p:txBody>
          <a:bodyPr>
            <a:normAutofit/>
          </a:bodyPr>
          <a:lstStyle/>
          <a:p>
            <a:r>
              <a:rPr lang="en-AU" sz="3200" dirty="0">
                <a:latin typeface="Montserrat Black" pitchFamily="2" charset="0"/>
              </a:rPr>
              <a:t>Structure Chart</a:t>
            </a:r>
          </a:p>
        </p:txBody>
      </p:sp>
      <p:pic>
        <p:nvPicPr>
          <p:cNvPr id="4" name="Picture 3">
            <a:extLst>
              <a:ext uri="{FF2B5EF4-FFF2-40B4-BE49-F238E27FC236}">
                <a16:creationId xmlns:a16="http://schemas.microsoft.com/office/drawing/2014/main" id="{403A4883-D6ED-5E22-2BDA-A936658E04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7584" y="-45398"/>
            <a:ext cx="5501442" cy="6801283"/>
          </a:xfrm>
          <a:prstGeom prst="rect">
            <a:avLst/>
          </a:prstGeom>
          <a:noFill/>
          <a:ln>
            <a:noFill/>
          </a:ln>
        </p:spPr>
      </p:pic>
      <p:pic>
        <p:nvPicPr>
          <p:cNvPr id="6" name="Picture 5" descr="A diagram of a diagram&#10;&#10;Description automatically generated">
            <a:extLst>
              <a:ext uri="{FF2B5EF4-FFF2-40B4-BE49-F238E27FC236}">
                <a16:creationId xmlns:a16="http://schemas.microsoft.com/office/drawing/2014/main" id="{158F72BA-C4E0-8432-2DAF-ACFF50621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29" y="1085340"/>
            <a:ext cx="4890159" cy="5823527"/>
          </a:xfrm>
          <a:prstGeom prst="rect">
            <a:avLst/>
          </a:prstGeom>
        </p:spPr>
      </p:pic>
      <p:sp>
        <p:nvSpPr>
          <p:cNvPr id="7" name="TextBox 6">
            <a:extLst>
              <a:ext uri="{FF2B5EF4-FFF2-40B4-BE49-F238E27FC236}">
                <a16:creationId xmlns:a16="http://schemas.microsoft.com/office/drawing/2014/main" id="{8FE11E85-4130-5976-3A71-EC7DF8FD626A}"/>
              </a:ext>
            </a:extLst>
          </p:cNvPr>
          <p:cNvSpPr txBox="1"/>
          <p:nvPr/>
        </p:nvSpPr>
        <p:spPr>
          <a:xfrm>
            <a:off x="10557163" y="180459"/>
            <a:ext cx="1237673" cy="369332"/>
          </a:xfrm>
          <a:prstGeom prst="rect">
            <a:avLst/>
          </a:prstGeom>
          <a:noFill/>
        </p:spPr>
        <p:txBody>
          <a:bodyPr wrap="square" rtlCol="0">
            <a:spAutoFit/>
          </a:bodyPr>
          <a:lstStyle/>
          <a:p>
            <a:r>
              <a:rPr lang="en-AU" b="1" dirty="0">
                <a:latin typeface="Segoe UI" panose="020B0502040204020203" pitchFamily="34" charset="0"/>
                <a:cs typeface="Segoe UI" panose="020B0502040204020203" pitchFamily="34" charset="0"/>
              </a:rPr>
              <a:t>New User</a:t>
            </a:r>
          </a:p>
        </p:txBody>
      </p:sp>
      <p:sp>
        <p:nvSpPr>
          <p:cNvPr id="8" name="TextBox 7">
            <a:extLst>
              <a:ext uri="{FF2B5EF4-FFF2-40B4-BE49-F238E27FC236}">
                <a16:creationId xmlns:a16="http://schemas.microsoft.com/office/drawing/2014/main" id="{1D00ADD9-FF8B-6982-2518-8EDFB3F9CFA0}"/>
              </a:ext>
            </a:extLst>
          </p:cNvPr>
          <p:cNvSpPr txBox="1"/>
          <p:nvPr/>
        </p:nvSpPr>
        <p:spPr>
          <a:xfrm>
            <a:off x="314036" y="6308209"/>
            <a:ext cx="1690255" cy="369332"/>
          </a:xfrm>
          <a:prstGeom prst="rect">
            <a:avLst/>
          </a:prstGeom>
          <a:noFill/>
        </p:spPr>
        <p:txBody>
          <a:bodyPr wrap="square" rtlCol="0">
            <a:spAutoFit/>
          </a:bodyPr>
          <a:lstStyle/>
          <a:p>
            <a:r>
              <a:rPr lang="en-AU" b="1" dirty="0">
                <a:latin typeface="Segoe UI" panose="020B0502040204020203" pitchFamily="34" charset="0"/>
                <a:cs typeface="Segoe UI" panose="020B0502040204020203" pitchFamily="34" charset="0"/>
              </a:rPr>
              <a:t>Previous User</a:t>
            </a:r>
          </a:p>
        </p:txBody>
      </p:sp>
    </p:spTree>
    <p:extLst>
      <p:ext uri="{BB962C8B-B14F-4D97-AF65-F5344CB8AC3E}">
        <p14:creationId xmlns:p14="http://schemas.microsoft.com/office/powerpoint/2010/main" val="261065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247872"/>
            <a:ext cx="10515600" cy="799441"/>
          </a:xfrm>
        </p:spPr>
        <p:txBody>
          <a:bodyPr>
            <a:normAutofit/>
          </a:bodyPr>
          <a:lstStyle/>
          <a:p>
            <a:r>
              <a:rPr lang="en-AU" sz="3200" dirty="0">
                <a:latin typeface="Montserrat Black" pitchFamily="2" charset="0"/>
              </a:rPr>
              <a:t>Iteration 1: Reading the FEN</a:t>
            </a:r>
          </a:p>
        </p:txBody>
      </p:sp>
      <p:pic>
        <p:nvPicPr>
          <p:cNvPr id="7" name="Picture 6">
            <a:extLst>
              <a:ext uri="{FF2B5EF4-FFF2-40B4-BE49-F238E27FC236}">
                <a16:creationId xmlns:a16="http://schemas.microsoft.com/office/drawing/2014/main" id="{F14492F2-01F3-81B0-7D8C-ADED5D126C55}"/>
              </a:ext>
            </a:extLst>
          </p:cNvPr>
          <p:cNvPicPr>
            <a:picLocks noChangeAspect="1"/>
          </p:cNvPicPr>
          <p:nvPr/>
        </p:nvPicPr>
        <p:blipFill rotWithShape="1">
          <a:blip r:embed="rId2"/>
          <a:srcRect l="1328" t="5143" r="1037" b="7242"/>
          <a:stretch/>
        </p:blipFill>
        <p:spPr>
          <a:xfrm>
            <a:off x="2784871" y="2002458"/>
            <a:ext cx="6622257" cy="826295"/>
          </a:xfrm>
          <a:prstGeom prst="rect">
            <a:avLst/>
          </a:prstGeom>
        </p:spPr>
      </p:pic>
      <p:sp>
        <p:nvSpPr>
          <p:cNvPr id="8" name="TextBox 7">
            <a:extLst>
              <a:ext uri="{FF2B5EF4-FFF2-40B4-BE49-F238E27FC236}">
                <a16:creationId xmlns:a16="http://schemas.microsoft.com/office/drawing/2014/main" id="{776893ED-E014-D287-EE28-F7506B2AE791}"/>
              </a:ext>
            </a:extLst>
          </p:cNvPr>
          <p:cNvSpPr txBox="1"/>
          <p:nvPr/>
        </p:nvSpPr>
        <p:spPr>
          <a:xfrm>
            <a:off x="2784866" y="3622821"/>
            <a:ext cx="815579" cy="907941"/>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1</a:t>
            </a:r>
          </a:p>
          <a:p>
            <a:pPr algn="ctr"/>
            <a:r>
              <a:rPr lang="en-AU" sz="1100" dirty="0">
                <a:latin typeface="Segoe UI" panose="020B0502040204020203" pitchFamily="34" charset="0"/>
                <a:cs typeface="Segoe UI" panose="020B0502040204020203" pitchFamily="34" charset="0"/>
              </a:rPr>
              <a:t>one empty square</a:t>
            </a:r>
          </a:p>
        </p:txBody>
      </p:sp>
      <p:sp>
        <p:nvSpPr>
          <p:cNvPr id="9" name="TextBox 8">
            <a:extLst>
              <a:ext uri="{FF2B5EF4-FFF2-40B4-BE49-F238E27FC236}">
                <a16:creationId xmlns:a16="http://schemas.microsoft.com/office/drawing/2014/main" id="{395AA87F-94CC-E5E1-F04B-045EA4E72C0C}"/>
              </a:ext>
            </a:extLst>
          </p:cNvPr>
          <p:cNvSpPr txBox="1"/>
          <p:nvPr/>
        </p:nvSpPr>
        <p:spPr>
          <a:xfrm>
            <a:off x="3600445" y="3622821"/>
            <a:ext cx="815579" cy="738664"/>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p</a:t>
            </a:r>
          </a:p>
          <a:p>
            <a:pPr algn="ctr"/>
            <a:r>
              <a:rPr lang="en-AU" sz="1100" dirty="0">
                <a:latin typeface="Segoe UI" panose="020B0502040204020203" pitchFamily="34" charset="0"/>
                <a:cs typeface="Segoe UI" panose="020B0502040204020203" pitchFamily="34" charset="0"/>
              </a:rPr>
              <a:t>black pawn</a:t>
            </a:r>
          </a:p>
        </p:txBody>
      </p:sp>
      <p:sp>
        <p:nvSpPr>
          <p:cNvPr id="10" name="TextBox 9">
            <a:extLst>
              <a:ext uri="{FF2B5EF4-FFF2-40B4-BE49-F238E27FC236}">
                <a16:creationId xmlns:a16="http://schemas.microsoft.com/office/drawing/2014/main" id="{AE1C7936-EB23-EADD-66A5-887C61F264CA}"/>
              </a:ext>
            </a:extLst>
          </p:cNvPr>
          <p:cNvSpPr txBox="1"/>
          <p:nvPr/>
        </p:nvSpPr>
        <p:spPr>
          <a:xfrm>
            <a:off x="4416024" y="3622821"/>
            <a:ext cx="2518171" cy="584775"/>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3</a:t>
            </a:r>
          </a:p>
          <a:p>
            <a:pPr algn="ctr"/>
            <a:r>
              <a:rPr lang="en-AU" sz="1100" dirty="0">
                <a:latin typeface="Segoe UI" panose="020B0502040204020203" pitchFamily="34" charset="0"/>
                <a:cs typeface="Segoe UI" panose="020B0502040204020203" pitchFamily="34" charset="0"/>
              </a:rPr>
              <a:t>three empty squares</a:t>
            </a:r>
          </a:p>
        </p:txBody>
      </p:sp>
      <p:sp>
        <p:nvSpPr>
          <p:cNvPr id="11" name="TextBox 10">
            <a:extLst>
              <a:ext uri="{FF2B5EF4-FFF2-40B4-BE49-F238E27FC236}">
                <a16:creationId xmlns:a16="http://schemas.microsoft.com/office/drawing/2014/main" id="{52D50F9E-799F-27EF-A53D-801EBC0666D5}"/>
              </a:ext>
            </a:extLst>
          </p:cNvPr>
          <p:cNvSpPr txBox="1"/>
          <p:nvPr/>
        </p:nvSpPr>
        <p:spPr>
          <a:xfrm>
            <a:off x="6934195" y="3622821"/>
            <a:ext cx="815579" cy="738664"/>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q</a:t>
            </a:r>
          </a:p>
          <a:p>
            <a:pPr algn="ctr"/>
            <a:r>
              <a:rPr lang="en-AU" sz="1100" dirty="0">
                <a:latin typeface="Segoe UI" panose="020B0502040204020203" pitchFamily="34" charset="0"/>
                <a:cs typeface="Segoe UI" panose="020B0502040204020203" pitchFamily="34" charset="0"/>
              </a:rPr>
              <a:t>black queen</a:t>
            </a:r>
          </a:p>
        </p:txBody>
      </p:sp>
      <p:sp>
        <p:nvSpPr>
          <p:cNvPr id="12" name="TextBox 11">
            <a:extLst>
              <a:ext uri="{FF2B5EF4-FFF2-40B4-BE49-F238E27FC236}">
                <a16:creationId xmlns:a16="http://schemas.microsoft.com/office/drawing/2014/main" id="{DB30762D-17F8-16B8-532F-5BA9FE0023DD}"/>
              </a:ext>
            </a:extLst>
          </p:cNvPr>
          <p:cNvSpPr txBox="1"/>
          <p:nvPr/>
        </p:nvSpPr>
        <p:spPr>
          <a:xfrm>
            <a:off x="7749774" y="3622821"/>
            <a:ext cx="815579" cy="738664"/>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b</a:t>
            </a:r>
          </a:p>
          <a:p>
            <a:pPr algn="ctr"/>
            <a:r>
              <a:rPr lang="en-AU" sz="1100" dirty="0">
                <a:latin typeface="Segoe UI" panose="020B0502040204020203" pitchFamily="34" charset="0"/>
                <a:cs typeface="Segoe UI" panose="020B0502040204020203" pitchFamily="34" charset="0"/>
              </a:rPr>
              <a:t>black bishop</a:t>
            </a:r>
          </a:p>
        </p:txBody>
      </p:sp>
      <p:sp>
        <p:nvSpPr>
          <p:cNvPr id="13" name="TextBox 12">
            <a:extLst>
              <a:ext uri="{FF2B5EF4-FFF2-40B4-BE49-F238E27FC236}">
                <a16:creationId xmlns:a16="http://schemas.microsoft.com/office/drawing/2014/main" id="{E516721F-9D64-A8F5-CE65-CF997D96ACB9}"/>
              </a:ext>
            </a:extLst>
          </p:cNvPr>
          <p:cNvSpPr txBox="1"/>
          <p:nvPr/>
        </p:nvSpPr>
        <p:spPr>
          <a:xfrm>
            <a:off x="8565353" y="3622821"/>
            <a:ext cx="815579" cy="738664"/>
          </a:xfrm>
          <a:prstGeom prst="rect">
            <a:avLst/>
          </a:prstGeom>
          <a:noFill/>
        </p:spPr>
        <p:txBody>
          <a:bodyPr wrap="square" rtlCol="0">
            <a:spAutoFit/>
          </a:bodyPr>
          <a:lstStyle/>
          <a:p>
            <a:pPr algn="ctr"/>
            <a:r>
              <a:rPr lang="en-AU" sz="2000" b="1" dirty="0">
                <a:latin typeface="Segoe UI" panose="020B0502040204020203" pitchFamily="34" charset="0"/>
                <a:cs typeface="Segoe UI" panose="020B0502040204020203" pitchFamily="34" charset="0"/>
              </a:rPr>
              <a:t>Q</a:t>
            </a:r>
          </a:p>
          <a:p>
            <a:pPr algn="ctr"/>
            <a:r>
              <a:rPr lang="en-AU" sz="1100" dirty="0">
                <a:latin typeface="Segoe UI" panose="020B0502040204020203" pitchFamily="34" charset="0"/>
                <a:cs typeface="Segoe UI" panose="020B0502040204020203" pitchFamily="34" charset="0"/>
              </a:rPr>
              <a:t>white queen</a:t>
            </a:r>
          </a:p>
        </p:txBody>
      </p:sp>
      <p:sp>
        <p:nvSpPr>
          <p:cNvPr id="24" name="Rectangle 23">
            <a:extLst>
              <a:ext uri="{FF2B5EF4-FFF2-40B4-BE49-F238E27FC236}">
                <a16:creationId xmlns:a16="http://schemas.microsoft.com/office/drawing/2014/main" id="{8AB5E171-3836-5E31-796B-C8BDCBEEEFAA}"/>
              </a:ext>
            </a:extLst>
          </p:cNvPr>
          <p:cNvSpPr/>
          <p:nvPr/>
        </p:nvSpPr>
        <p:spPr>
          <a:xfrm>
            <a:off x="3631401" y="2023305"/>
            <a:ext cx="792957" cy="784057"/>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B1BB3954-196E-B0F9-F5CD-14BE6774623E}"/>
              </a:ext>
            </a:extLst>
          </p:cNvPr>
          <p:cNvSpPr/>
          <p:nvPr/>
        </p:nvSpPr>
        <p:spPr>
          <a:xfrm>
            <a:off x="2806303" y="2023305"/>
            <a:ext cx="786998" cy="7840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A0A1A7AA-5C8A-542E-092A-45660D6D60EF}"/>
              </a:ext>
            </a:extLst>
          </p:cNvPr>
          <p:cNvSpPr/>
          <p:nvPr/>
        </p:nvSpPr>
        <p:spPr>
          <a:xfrm>
            <a:off x="4460076" y="2023305"/>
            <a:ext cx="2442369" cy="7840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F9ECA934-B1DA-2716-9C4A-3FD794F0E846}"/>
              </a:ext>
            </a:extLst>
          </p:cNvPr>
          <p:cNvSpPr/>
          <p:nvPr/>
        </p:nvSpPr>
        <p:spPr>
          <a:xfrm>
            <a:off x="6935387" y="2023305"/>
            <a:ext cx="802083" cy="784057"/>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F851A830-3A7B-9ECC-76E1-5A1F1311130D}"/>
              </a:ext>
            </a:extLst>
          </p:cNvPr>
          <p:cNvSpPr/>
          <p:nvPr/>
        </p:nvSpPr>
        <p:spPr>
          <a:xfrm>
            <a:off x="7776765" y="2023473"/>
            <a:ext cx="792556" cy="7840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BB696FD8-9D6C-0D42-0F43-8337FBFFA6B9}"/>
              </a:ext>
            </a:extLst>
          </p:cNvPr>
          <p:cNvSpPr/>
          <p:nvPr/>
        </p:nvSpPr>
        <p:spPr>
          <a:xfrm>
            <a:off x="8608617" y="2023304"/>
            <a:ext cx="779853" cy="784057"/>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a:extLst>
              <a:ext uri="{FF2B5EF4-FFF2-40B4-BE49-F238E27FC236}">
                <a16:creationId xmlns:a16="http://schemas.microsoft.com/office/drawing/2014/main" id="{521111BA-BC41-2609-75F7-E23243C2BBC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Layer>
                </a14:imgProps>
              </a:ext>
              <a:ext uri="{28A0092B-C50C-407E-A947-70E740481C1C}">
                <a14:useLocalDpi xmlns:a14="http://schemas.microsoft.com/office/drawing/2010/main" val="0"/>
              </a:ext>
            </a:extLst>
          </a:blip>
          <a:srcRect/>
          <a:stretch>
            <a:fillRect/>
          </a:stretch>
        </p:blipFill>
        <p:spPr bwMode="auto">
          <a:xfrm rot="5400000">
            <a:off x="2823322" y="2734145"/>
            <a:ext cx="738665" cy="103868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FC57594C-B66F-B085-1E80-4313AFDF4B3F}"/>
              </a:ext>
            </a:extLst>
          </p:cNvPr>
          <p:cNvPicPr>
            <a:picLocks noChangeAspect="1" noChangeArrowheads="1"/>
          </p:cNvPicPr>
          <p:nvPr/>
        </p:nvPicPr>
        <p:blipFill>
          <a:blip r:embed="rId5">
            <a:duotone>
              <a:schemeClr val="accent5">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Effect>
                      <a14:colorTemperature colorTemp="11500"/>
                    </a14:imgEffect>
                  </a14:imgLayer>
                </a14:imgProps>
              </a:ext>
              <a:ext uri="{28A0092B-C50C-407E-A947-70E740481C1C}">
                <a14:useLocalDpi xmlns:a14="http://schemas.microsoft.com/office/drawing/2010/main" val="0"/>
              </a:ext>
            </a:extLst>
          </a:blip>
          <a:srcRect/>
          <a:stretch>
            <a:fillRect/>
          </a:stretch>
        </p:blipFill>
        <p:spPr bwMode="auto">
          <a:xfrm rot="5400000">
            <a:off x="3638901" y="2734145"/>
            <a:ext cx="738665" cy="103868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a:extLst>
              <a:ext uri="{FF2B5EF4-FFF2-40B4-BE49-F238E27FC236}">
                <a16:creationId xmlns:a16="http://schemas.microsoft.com/office/drawing/2014/main" id="{601CCFD0-2A8C-ED4A-A6CD-9518F4F68D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Layer>
                </a14:imgProps>
              </a:ext>
              <a:ext uri="{28A0092B-C50C-407E-A947-70E740481C1C}">
                <a14:useLocalDpi xmlns:a14="http://schemas.microsoft.com/office/drawing/2010/main" val="0"/>
              </a:ext>
            </a:extLst>
          </a:blip>
          <a:srcRect/>
          <a:stretch>
            <a:fillRect/>
          </a:stretch>
        </p:blipFill>
        <p:spPr bwMode="auto">
          <a:xfrm rot="5400000">
            <a:off x="5305775" y="2734145"/>
            <a:ext cx="738665" cy="103868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18EF70EB-50B7-96B4-D725-43F872421BE4}"/>
              </a:ext>
            </a:extLst>
          </p:cNvPr>
          <p:cNvPicPr>
            <a:picLocks noChangeAspect="1" noChangeArrowheads="1"/>
          </p:cNvPicPr>
          <p:nvPr/>
        </p:nvPicPr>
        <p:blipFill>
          <a:blip r:embed="rId5">
            <a:duotone>
              <a:schemeClr val="accent5">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Effect>
                      <a14:colorTemperature colorTemp="11500"/>
                    </a14:imgEffect>
                  </a14:imgLayer>
                </a14:imgProps>
              </a:ext>
              <a:ext uri="{28A0092B-C50C-407E-A947-70E740481C1C}">
                <a14:useLocalDpi xmlns:a14="http://schemas.microsoft.com/office/drawing/2010/main" val="0"/>
              </a:ext>
            </a:extLst>
          </a:blip>
          <a:srcRect/>
          <a:stretch>
            <a:fillRect/>
          </a:stretch>
        </p:blipFill>
        <p:spPr bwMode="auto">
          <a:xfrm rot="5400000">
            <a:off x="6972649" y="2734145"/>
            <a:ext cx="738665" cy="103868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a:extLst>
              <a:ext uri="{FF2B5EF4-FFF2-40B4-BE49-F238E27FC236}">
                <a16:creationId xmlns:a16="http://schemas.microsoft.com/office/drawing/2014/main" id="{8E1BBB88-F384-E52B-5DB0-43D2D9AAF604}"/>
              </a:ext>
            </a:extLst>
          </p:cNvPr>
          <p:cNvPicPr>
            <a:picLocks noChangeAspect="1" noChangeArrowheads="1"/>
          </p:cNvPicPr>
          <p:nvPr/>
        </p:nvPicPr>
        <p:blipFill>
          <a:blip r:embed="rId5">
            <a:duotone>
              <a:schemeClr val="accent5">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Effect>
                      <a14:colorTemperature colorTemp="11500"/>
                    </a14:imgEffect>
                  </a14:imgLayer>
                </a14:imgProps>
              </a:ext>
              <a:ext uri="{28A0092B-C50C-407E-A947-70E740481C1C}">
                <a14:useLocalDpi xmlns:a14="http://schemas.microsoft.com/office/drawing/2010/main" val="0"/>
              </a:ext>
            </a:extLst>
          </a:blip>
          <a:srcRect/>
          <a:stretch>
            <a:fillRect/>
          </a:stretch>
        </p:blipFill>
        <p:spPr bwMode="auto">
          <a:xfrm rot="5400000">
            <a:off x="8629210" y="2734145"/>
            <a:ext cx="738665" cy="103868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a:extLst>
              <a:ext uri="{FF2B5EF4-FFF2-40B4-BE49-F238E27FC236}">
                <a16:creationId xmlns:a16="http://schemas.microsoft.com/office/drawing/2014/main" id="{75029FE3-44DA-A4D5-EADC-18FF33B6E4D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2045" y1="48882" x2="22524" y2="49681"/>
                        <a14:foregroundMark x1="35144" y1="44249" x2="40096" y2="48403"/>
                        <a14:foregroundMark x1="10863" y1="57668" x2="10863" y2="57668"/>
                        <a14:foregroundMark x1="11342" y1="57188" x2="11342" y2="57188"/>
                      </a14:backgroundRemoval>
                    </a14:imgEffect>
                  </a14:imgLayer>
                </a14:imgProps>
              </a:ext>
              <a:ext uri="{28A0092B-C50C-407E-A947-70E740481C1C}">
                <a14:useLocalDpi xmlns:a14="http://schemas.microsoft.com/office/drawing/2010/main" val="0"/>
              </a:ext>
            </a:extLst>
          </a:blip>
          <a:srcRect/>
          <a:stretch>
            <a:fillRect/>
          </a:stretch>
        </p:blipFill>
        <p:spPr bwMode="auto">
          <a:xfrm rot="5400000">
            <a:off x="7803710" y="2734214"/>
            <a:ext cx="738665" cy="1038687"/>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9082C6BE-F7D8-D97B-C506-C487D4F6647B}"/>
              </a:ext>
            </a:extLst>
          </p:cNvPr>
          <p:cNvSpPr txBox="1"/>
          <p:nvPr/>
        </p:nvSpPr>
        <p:spPr>
          <a:xfrm>
            <a:off x="2008998" y="4561472"/>
            <a:ext cx="8174004" cy="1569660"/>
          </a:xfrm>
          <a:prstGeom prst="rect">
            <a:avLst/>
          </a:prstGeom>
          <a:noFill/>
        </p:spPr>
        <p:txBody>
          <a:bodyPr wrap="square" rtlCol="0">
            <a:spAutoFit/>
          </a:bodyPr>
          <a:lstStyle/>
          <a:p>
            <a:pPr algn="ctr"/>
            <a:r>
              <a:rPr lang="en-GB" sz="2000" b="1" dirty="0">
                <a:latin typeface="Segoe UI" panose="020B0502040204020203" pitchFamily="34" charset="0"/>
                <a:cs typeface="Segoe UI" panose="020B0502040204020203" pitchFamily="34" charset="0"/>
              </a:rPr>
              <a:t>The FEN description of this rank is:</a:t>
            </a:r>
          </a:p>
          <a:p>
            <a:pPr algn="ctr"/>
            <a:r>
              <a:rPr lang="en-GB" sz="2000" b="1" dirty="0">
                <a:latin typeface="Segoe UI" panose="020B0502040204020203" pitchFamily="34" charset="0"/>
                <a:cs typeface="Segoe UI" panose="020B0502040204020203" pitchFamily="34" charset="0"/>
              </a:rPr>
              <a:t>“1p3qbQ”</a:t>
            </a:r>
          </a:p>
          <a:p>
            <a:pPr algn="ctr"/>
            <a:endParaRPr lang="en-GB" sz="2000" b="1" dirty="0">
              <a:latin typeface="Segoe UI" panose="020B0502040204020203" pitchFamily="34" charset="0"/>
              <a:cs typeface="Segoe UI" panose="020B0502040204020203" pitchFamily="34" charset="0"/>
            </a:endParaRPr>
          </a:p>
          <a:p>
            <a:pPr algn="ctr"/>
            <a:r>
              <a:rPr lang="en-GB" sz="2000" b="1" dirty="0">
                <a:latin typeface="Segoe UI" panose="020B0502040204020203" pitchFamily="34" charset="0"/>
                <a:cs typeface="Segoe UI" panose="020B0502040204020203" pitchFamily="34" charset="0"/>
              </a:rPr>
              <a:t>Follows the pattern:</a:t>
            </a:r>
          </a:p>
          <a:p>
            <a:pPr algn="ctr"/>
            <a:r>
              <a:rPr lang="en-GB" sz="1600" b="1" dirty="0">
                <a:latin typeface="Segoe UI" panose="020B0502040204020203" pitchFamily="34" charset="0"/>
                <a:cs typeface="Segoe UI" panose="020B0502040204020203" pitchFamily="34" charset="0"/>
              </a:rPr>
              <a:t>“&lt;rank1&gt;/&lt;rank2&gt;/&lt;rank3&gt;/&lt;rank4&gt;/&lt;rank5&gt;/&lt;rank6&gt;/&lt;rank7&gt;/&lt;rank8&gt;”</a:t>
            </a:r>
            <a:endParaRPr lang="en-AU" sz="1600" b="1" dirty="0">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67E1A206-367A-84AB-C6FA-9D29E60E85F8}"/>
              </a:ext>
            </a:extLst>
          </p:cNvPr>
          <p:cNvSpPr txBox="1"/>
          <p:nvPr/>
        </p:nvSpPr>
        <p:spPr>
          <a:xfrm>
            <a:off x="0" y="978971"/>
            <a:ext cx="12192000" cy="292388"/>
          </a:xfrm>
          <a:prstGeom prst="rect">
            <a:avLst/>
          </a:prstGeom>
          <a:noFill/>
        </p:spPr>
        <p:txBody>
          <a:bodyPr wrap="square" rtlCol="0">
            <a:spAutoFit/>
          </a:bodyPr>
          <a:lstStyle/>
          <a:p>
            <a:pPr algn="ctr"/>
            <a:r>
              <a:rPr lang="en-GB" sz="1300" b="1" dirty="0">
                <a:latin typeface="Cascadia Mono" panose="020B0609020000020004" pitchFamily="49" charset="0"/>
              </a:rPr>
              <a:t>FEN = </a:t>
            </a:r>
            <a:r>
              <a:rPr lang="en-GB" sz="1300" b="1" dirty="0">
                <a:solidFill>
                  <a:srgbClr val="FF0000"/>
                </a:solidFill>
                <a:latin typeface="Cascadia Mono" panose="020B0609020000020004" pitchFamily="49" charset="0"/>
              </a:rPr>
              <a:t>&lt;Piece Placement&gt; </a:t>
            </a:r>
            <a:r>
              <a:rPr lang="en-GB" sz="1300" b="1" dirty="0">
                <a:latin typeface="Cascadia Mono" panose="020B0609020000020004" pitchFamily="49" charset="0"/>
              </a:rPr>
              <a:t>&lt;Side to Move&gt; &lt;Castling Ability&gt; &lt;En </a:t>
            </a:r>
            <a:r>
              <a:rPr lang="en-GB" sz="1300" b="1" dirty="0" err="1">
                <a:latin typeface="Cascadia Mono" panose="020B0609020000020004" pitchFamily="49" charset="0"/>
              </a:rPr>
              <a:t>Passsant</a:t>
            </a:r>
            <a:r>
              <a:rPr lang="en-GB" sz="1300" b="1" dirty="0">
                <a:latin typeface="Cascadia Mono" panose="020B0609020000020004" pitchFamily="49" charset="0"/>
              </a:rPr>
              <a:t> Target Square&gt; &lt;</a:t>
            </a:r>
            <a:r>
              <a:rPr lang="en-GB" sz="1300" b="1" dirty="0" err="1">
                <a:latin typeface="Cascadia Mono" panose="020B0609020000020004" pitchFamily="49" charset="0"/>
              </a:rPr>
              <a:t>Halfmove</a:t>
            </a:r>
            <a:r>
              <a:rPr lang="en-GB" sz="1300" b="1" dirty="0">
                <a:latin typeface="Cascadia Mono" panose="020B0609020000020004" pitchFamily="49" charset="0"/>
              </a:rPr>
              <a:t> Clock&gt; &lt;</a:t>
            </a:r>
            <a:r>
              <a:rPr lang="en-GB" sz="1300" b="1" dirty="0" err="1">
                <a:latin typeface="Cascadia Mono" panose="020B0609020000020004" pitchFamily="49" charset="0"/>
              </a:rPr>
              <a:t>Fullmove</a:t>
            </a:r>
            <a:r>
              <a:rPr lang="en-GB" sz="1300" b="1" dirty="0">
                <a:latin typeface="Cascadia Mono" panose="020B0609020000020004" pitchFamily="49" charset="0"/>
              </a:rPr>
              <a:t> Counter&gt;</a:t>
            </a:r>
            <a:endParaRPr lang="en-AU" sz="1300" b="1" dirty="0"/>
          </a:p>
        </p:txBody>
      </p:sp>
    </p:spTree>
    <p:extLst>
      <p:ext uri="{BB962C8B-B14F-4D97-AF65-F5344CB8AC3E}">
        <p14:creationId xmlns:p14="http://schemas.microsoft.com/office/powerpoint/2010/main" val="255261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247872"/>
            <a:ext cx="10515600" cy="799441"/>
          </a:xfrm>
        </p:spPr>
        <p:txBody>
          <a:bodyPr>
            <a:normAutofit/>
          </a:bodyPr>
          <a:lstStyle/>
          <a:p>
            <a:r>
              <a:rPr lang="en-AU" sz="3200" dirty="0">
                <a:latin typeface="Montserrat Black" pitchFamily="2" charset="0"/>
              </a:rPr>
              <a:t>Iteration 1: Reading the FEN</a:t>
            </a:r>
          </a:p>
        </p:txBody>
      </p:sp>
      <p:sp>
        <p:nvSpPr>
          <p:cNvPr id="37" name="TextBox 36">
            <a:extLst>
              <a:ext uri="{FF2B5EF4-FFF2-40B4-BE49-F238E27FC236}">
                <a16:creationId xmlns:a16="http://schemas.microsoft.com/office/drawing/2014/main" id="{9082C6BE-F7D8-D97B-C506-C487D4F6647B}"/>
              </a:ext>
            </a:extLst>
          </p:cNvPr>
          <p:cNvSpPr txBox="1"/>
          <p:nvPr/>
        </p:nvSpPr>
        <p:spPr>
          <a:xfrm>
            <a:off x="1658558" y="2147271"/>
            <a:ext cx="3977465" cy="1015663"/>
          </a:xfrm>
          <a:prstGeom prst="rect">
            <a:avLst/>
          </a:prstGeom>
          <a:noFill/>
        </p:spPr>
        <p:txBody>
          <a:bodyPr wrap="square" rtlCol="0">
            <a:spAutoFit/>
          </a:bodyPr>
          <a:lstStyle/>
          <a:p>
            <a:r>
              <a:rPr lang="en-GB" sz="2000" b="1" dirty="0">
                <a:solidFill>
                  <a:srgbClr val="FF0000"/>
                </a:solidFill>
                <a:latin typeface="Segoe UI" panose="020B0502040204020203" pitchFamily="34" charset="0"/>
                <a:cs typeface="Segoe UI" panose="020B0502040204020203" pitchFamily="34" charset="0"/>
              </a:rPr>
              <a:t>IF</a:t>
            </a:r>
            <a:r>
              <a:rPr lang="en-AU" sz="2000" b="1" dirty="0">
                <a:solidFill>
                  <a:srgbClr val="FF0000"/>
                </a:solidFill>
                <a:latin typeface="Segoe UI" panose="020B0502040204020203" pitchFamily="34" charset="0"/>
                <a:cs typeface="Segoe UI" panose="020B0502040204020203" pitchFamily="34" charset="0"/>
              </a:rPr>
              <a:t> white to move = “w”</a:t>
            </a:r>
          </a:p>
          <a:p>
            <a:r>
              <a:rPr lang="en-AU" sz="2000" b="1" dirty="0">
                <a:solidFill>
                  <a:srgbClr val="FF0000"/>
                </a:solidFill>
                <a:latin typeface="Segoe UI" panose="020B0502040204020203" pitchFamily="34" charset="0"/>
                <a:cs typeface="Segoe UI" panose="020B0502040204020203" pitchFamily="34" charset="0"/>
              </a:rPr>
              <a:t>IF black to move = “b”</a:t>
            </a:r>
          </a:p>
          <a:p>
            <a:r>
              <a:rPr lang="en-AU" sz="2000" b="1" dirty="0">
                <a:solidFill>
                  <a:srgbClr val="FF0000"/>
                </a:solidFill>
                <a:latin typeface="Segoe UI" panose="020B0502040204020203" pitchFamily="34" charset="0"/>
                <a:cs typeface="Segoe UI" panose="020B0502040204020203" pitchFamily="34" charset="0"/>
              </a:rPr>
              <a:t>Can take the form of “w” or “b”</a:t>
            </a:r>
            <a:endParaRPr lang="en-GB" sz="2000" b="1" dirty="0">
              <a:solidFill>
                <a:srgbClr val="FF0000"/>
              </a:solidFill>
              <a:latin typeface="Segoe UI" panose="020B0502040204020203" pitchFamily="34" charset="0"/>
              <a:cs typeface="Segoe UI" panose="020B0502040204020203" pitchFamily="34" charset="0"/>
            </a:endParaRPr>
          </a:p>
        </p:txBody>
      </p:sp>
      <p:sp>
        <p:nvSpPr>
          <p:cNvPr id="42" name="TextBox 41">
            <a:extLst>
              <a:ext uri="{FF2B5EF4-FFF2-40B4-BE49-F238E27FC236}">
                <a16:creationId xmlns:a16="http://schemas.microsoft.com/office/drawing/2014/main" id="{67E1A206-367A-84AB-C6FA-9D29E60E85F8}"/>
              </a:ext>
            </a:extLst>
          </p:cNvPr>
          <p:cNvSpPr txBox="1"/>
          <p:nvPr/>
        </p:nvSpPr>
        <p:spPr>
          <a:xfrm>
            <a:off x="0" y="978971"/>
            <a:ext cx="12192000" cy="292388"/>
          </a:xfrm>
          <a:prstGeom prst="rect">
            <a:avLst/>
          </a:prstGeom>
          <a:noFill/>
        </p:spPr>
        <p:txBody>
          <a:bodyPr wrap="square" rtlCol="0">
            <a:spAutoFit/>
          </a:bodyPr>
          <a:lstStyle/>
          <a:p>
            <a:pPr algn="ctr"/>
            <a:r>
              <a:rPr lang="en-GB" sz="1300" b="1" dirty="0">
                <a:latin typeface="Cascadia Mono" panose="020B0609020000020004" pitchFamily="49" charset="0"/>
              </a:rPr>
              <a:t>FEN = &lt;Piece Placement&gt; </a:t>
            </a:r>
            <a:r>
              <a:rPr lang="en-GB" sz="1300" b="1" dirty="0">
                <a:solidFill>
                  <a:srgbClr val="FF0000"/>
                </a:solidFill>
                <a:latin typeface="Cascadia Mono" panose="020B0609020000020004" pitchFamily="49" charset="0"/>
              </a:rPr>
              <a:t>&lt;Side to Move&gt; </a:t>
            </a:r>
            <a:r>
              <a:rPr lang="en-GB" sz="1300" b="1" dirty="0">
                <a:solidFill>
                  <a:srgbClr val="0070C0"/>
                </a:solidFill>
                <a:latin typeface="Cascadia Mono" panose="020B0609020000020004" pitchFamily="49" charset="0"/>
              </a:rPr>
              <a:t>&lt;Castling Ability&gt;</a:t>
            </a:r>
            <a:r>
              <a:rPr lang="en-GB" sz="1300" b="1" dirty="0">
                <a:latin typeface="Cascadia Mono" panose="020B0609020000020004" pitchFamily="49" charset="0"/>
              </a:rPr>
              <a:t> </a:t>
            </a:r>
            <a:r>
              <a:rPr lang="en-GB" sz="1300" b="1" dirty="0">
                <a:solidFill>
                  <a:srgbClr val="00B050"/>
                </a:solidFill>
                <a:latin typeface="Cascadia Mono" panose="020B0609020000020004" pitchFamily="49" charset="0"/>
              </a:rPr>
              <a:t>&lt;En </a:t>
            </a:r>
            <a:r>
              <a:rPr lang="en-GB" sz="1300" b="1" dirty="0" err="1">
                <a:solidFill>
                  <a:srgbClr val="00B050"/>
                </a:solidFill>
                <a:latin typeface="Cascadia Mono" panose="020B0609020000020004" pitchFamily="49" charset="0"/>
              </a:rPr>
              <a:t>Passsant</a:t>
            </a:r>
            <a:r>
              <a:rPr lang="en-GB" sz="1300" b="1" dirty="0">
                <a:solidFill>
                  <a:srgbClr val="00B050"/>
                </a:solidFill>
                <a:latin typeface="Cascadia Mono" panose="020B0609020000020004" pitchFamily="49" charset="0"/>
              </a:rPr>
              <a:t> Target Square&gt; </a:t>
            </a:r>
            <a:r>
              <a:rPr lang="en-GB" sz="1300" b="1" dirty="0">
                <a:latin typeface="Cascadia Mono" panose="020B0609020000020004" pitchFamily="49" charset="0"/>
              </a:rPr>
              <a:t>&lt;</a:t>
            </a:r>
            <a:r>
              <a:rPr lang="en-GB" sz="1300" b="1" dirty="0" err="1">
                <a:latin typeface="Cascadia Mono" panose="020B0609020000020004" pitchFamily="49" charset="0"/>
              </a:rPr>
              <a:t>Halfmove</a:t>
            </a:r>
            <a:r>
              <a:rPr lang="en-GB" sz="1300" b="1" dirty="0">
                <a:latin typeface="Cascadia Mono" panose="020B0609020000020004" pitchFamily="49" charset="0"/>
              </a:rPr>
              <a:t> Clock&gt; &lt;</a:t>
            </a:r>
            <a:r>
              <a:rPr lang="en-GB" sz="1300" b="1" dirty="0" err="1">
                <a:latin typeface="Cascadia Mono" panose="020B0609020000020004" pitchFamily="49" charset="0"/>
              </a:rPr>
              <a:t>Fullmove</a:t>
            </a:r>
            <a:r>
              <a:rPr lang="en-GB" sz="1300" b="1" dirty="0">
                <a:latin typeface="Cascadia Mono" panose="020B0609020000020004" pitchFamily="49" charset="0"/>
              </a:rPr>
              <a:t> Counter&gt;</a:t>
            </a:r>
            <a:endParaRPr lang="en-AU" sz="1300" b="1" dirty="0"/>
          </a:p>
        </p:txBody>
      </p:sp>
      <p:sp>
        <p:nvSpPr>
          <p:cNvPr id="3" name="TextBox 2">
            <a:extLst>
              <a:ext uri="{FF2B5EF4-FFF2-40B4-BE49-F238E27FC236}">
                <a16:creationId xmlns:a16="http://schemas.microsoft.com/office/drawing/2014/main" id="{83E44D9B-BF95-17AE-3194-538F7A55087E}"/>
              </a:ext>
            </a:extLst>
          </p:cNvPr>
          <p:cNvSpPr txBox="1"/>
          <p:nvPr/>
        </p:nvSpPr>
        <p:spPr>
          <a:xfrm>
            <a:off x="1699040" y="3695066"/>
            <a:ext cx="3896502" cy="1938992"/>
          </a:xfrm>
          <a:prstGeom prst="rect">
            <a:avLst/>
          </a:prstGeom>
          <a:noFill/>
        </p:spPr>
        <p:txBody>
          <a:bodyPr wrap="square" rtlCol="0">
            <a:spAutoFit/>
          </a:bodyPr>
          <a:lstStyle/>
          <a:p>
            <a:r>
              <a:rPr lang="en-GB" sz="2000" b="1" dirty="0">
                <a:solidFill>
                  <a:srgbClr val="0070C0"/>
                </a:solidFill>
                <a:latin typeface="Segoe UI" panose="020B0502040204020203" pitchFamily="34" charset="0"/>
                <a:cs typeface="Segoe UI" panose="020B0502040204020203" pitchFamily="34" charset="0"/>
              </a:rPr>
              <a:t>IF white kingside = “K”</a:t>
            </a:r>
          </a:p>
          <a:p>
            <a:r>
              <a:rPr lang="en-GB" sz="2000" b="1" dirty="0">
                <a:solidFill>
                  <a:srgbClr val="0070C0"/>
                </a:solidFill>
                <a:latin typeface="Segoe UI" panose="020B0502040204020203" pitchFamily="34" charset="0"/>
                <a:cs typeface="Segoe UI" panose="020B0502040204020203" pitchFamily="34" charset="0"/>
              </a:rPr>
              <a:t>IF white queenside = “Q”</a:t>
            </a:r>
          </a:p>
          <a:p>
            <a:r>
              <a:rPr lang="en-GB" sz="2000" b="1" dirty="0">
                <a:solidFill>
                  <a:srgbClr val="0070C0"/>
                </a:solidFill>
                <a:latin typeface="Segoe UI" panose="020B0502040204020203" pitchFamily="34" charset="0"/>
                <a:cs typeface="Segoe UI" panose="020B0502040204020203" pitchFamily="34" charset="0"/>
              </a:rPr>
              <a:t>IF black kingside = “k”</a:t>
            </a:r>
          </a:p>
          <a:p>
            <a:r>
              <a:rPr lang="en-GB" sz="2000" b="1" dirty="0">
                <a:solidFill>
                  <a:srgbClr val="0070C0"/>
                </a:solidFill>
                <a:latin typeface="Segoe UI" panose="020B0502040204020203" pitchFamily="34" charset="0"/>
                <a:cs typeface="Segoe UI" panose="020B0502040204020203" pitchFamily="34" charset="0"/>
              </a:rPr>
              <a:t>IF black queenside = “q”</a:t>
            </a:r>
          </a:p>
          <a:p>
            <a:r>
              <a:rPr lang="en-GB" sz="2000" b="1" dirty="0">
                <a:solidFill>
                  <a:srgbClr val="0070C0"/>
                </a:solidFill>
                <a:latin typeface="Segoe UI" panose="020B0502040204020203" pitchFamily="34" charset="0"/>
                <a:cs typeface="Segoe UI" panose="020B0502040204020203" pitchFamily="34" charset="0"/>
              </a:rPr>
              <a:t>IF none = “-”</a:t>
            </a:r>
          </a:p>
          <a:p>
            <a:r>
              <a:rPr lang="en-GB" sz="2000" b="1" dirty="0">
                <a:solidFill>
                  <a:srgbClr val="0070C0"/>
                </a:solidFill>
                <a:latin typeface="Segoe UI" panose="020B0502040204020203" pitchFamily="34" charset="0"/>
                <a:cs typeface="Segoe UI" panose="020B0502040204020203" pitchFamily="34" charset="0"/>
              </a:rPr>
              <a:t>Can take the form of “</a:t>
            </a:r>
            <a:r>
              <a:rPr lang="en-GB" sz="2000" b="1" dirty="0" err="1">
                <a:solidFill>
                  <a:srgbClr val="0070C0"/>
                </a:solidFill>
                <a:latin typeface="Segoe UI" panose="020B0502040204020203" pitchFamily="34" charset="0"/>
                <a:cs typeface="Segoe UI" panose="020B0502040204020203" pitchFamily="34" charset="0"/>
              </a:rPr>
              <a:t>KQkq</a:t>
            </a:r>
            <a:r>
              <a:rPr lang="en-GB" sz="2000" b="1" dirty="0">
                <a:solidFill>
                  <a:srgbClr val="0070C0"/>
                </a:solidFill>
                <a:latin typeface="Segoe UI" panose="020B0502040204020203" pitchFamily="34" charset="0"/>
                <a:cs typeface="Segoe UI" panose="020B0502040204020203" pitchFamily="34" charset="0"/>
              </a:rPr>
              <a:t>”</a:t>
            </a:r>
          </a:p>
        </p:txBody>
      </p:sp>
      <p:sp>
        <p:nvSpPr>
          <p:cNvPr id="4" name="TextBox 3">
            <a:extLst>
              <a:ext uri="{FF2B5EF4-FFF2-40B4-BE49-F238E27FC236}">
                <a16:creationId xmlns:a16="http://schemas.microsoft.com/office/drawing/2014/main" id="{217E9B19-501A-CFD9-3263-554F19A61E1D}"/>
              </a:ext>
            </a:extLst>
          </p:cNvPr>
          <p:cNvSpPr txBox="1"/>
          <p:nvPr/>
        </p:nvSpPr>
        <p:spPr>
          <a:xfrm>
            <a:off x="6136483" y="4310619"/>
            <a:ext cx="5861034" cy="707886"/>
          </a:xfrm>
          <a:prstGeom prst="rect">
            <a:avLst/>
          </a:prstGeom>
          <a:noFill/>
        </p:spPr>
        <p:txBody>
          <a:bodyPr wrap="square" rtlCol="0">
            <a:spAutoFit/>
          </a:bodyPr>
          <a:lstStyle/>
          <a:p>
            <a:r>
              <a:rPr lang="en-GB" sz="2000" b="1" dirty="0">
                <a:solidFill>
                  <a:srgbClr val="00B050"/>
                </a:solidFill>
                <a:latin typeface="Segoe UI" panose="020B0502040204020203" pitchFamily="34" charset="0"/>
                <a:cs typeface="Segoe UI" panose="020B0502040204020203" pitchFamily="34" charset="0"/>
              </a:rPr>
              <a:t>IF </a:t>
            </a:r>
            <a:r>
              <a:rPr lang="en-GB" sz="2000" b="1" i="1" dirty="0" err="1">
                <a:solidFill>
                  <a:srgbClr val="00B050"/>
                </a:solidFill>
                <a:latin typeface="Segoe UI" panose="020B0502040204020203" pitchFamily="34" charset="0"/>
                <a:cs typeface="Segoe UI" panose="020B0502040204020203" pitchFamily="34" charset="0"/>
              </a:rPr>
              <a:t>en</a:t>
            </a:r>
            <a:r>
              <a:rPr lang="en-GB" sz="2000" b="1" i="1" dirty="0">
                <a:solidFill>
                  <a:srgbClr val="00B050"/>
                </a:solidFill>
                <a:latin typeface="Segoe UI" panose="020B0502040204020203" pitchFamily="34" charset="0"/>
                <a:cs typeface="Segoe UI" panose="020B0502040204020203" pitchFamily="34" charset="0"/>
              </a:rPr>
              <a:t> passant</a:t>
            </a:r>
            <a:r>
              <a:rPr lang="en-GB" sz="2000" b="1" dirty="0">
                <a:solidFill>
                  <a:srgbClr val="00B050"/>
                </a:solidFill>
                <a:latin typeface="Segoe UI" panose="020B0502040204020203" pitchFamily="34" charset="0"/>
                <a:cs typeface="Segoe UI" panose="020B0502040204020203" pitchFamily="34" charset="0"/>
              </a:rPr>
              <a:t> available = target square (i.e. f6)</a:t>
            </a:r>
          </a:p>
          <a:p>
            <a:r>
              <a:rPr lang="en-GB" sz="2000" b="1" dirty="0">
                <a:solidFill>
                  <a:srgbClr val="00B050"/>
                </a:solidFill>
                <a:latin typeface="Segoe UI" panose="020B0502040204020203" pitchFamily="34" charset="0"/>
                <a:cs typeface="Segoe UI" panose="020B0502040204020203" pitchFamily="34" charset="0"/>
              </a:rPr>
              <a:t>IF </a:t>
            </a:r>
            <a:r>
              <a:rPr lang="en-GB" sz="2000" b="1" i="1" dirty="0" err="1">
                <a:solidFill>
                  <a:srgbClr val="00B050"/>
                </a:solidFill>
                <a:latin typeface="Segoe UI" panose="020B0502040204020203" pitchFamily="34" charset="0"/>
                <a:cs typeface="Segoe UI" panose="020B0502040204020203" pitchFamily="34" charset="0"/>
              </a:rPr>
              <a:t>en</a:t>
            </a:r>
            <a:r>
              <a:rPr lang="en-GB" sz="2000" b="1" i="1" dirty="0">
                <a:solidFill>
                  <a:srgbClr val="00B050"/>
                </a:solidFill>
                <a:latin typeface="Segoe UI" panose="020B0502040204020203" pitchFamily="34" charset="0"/>
                <a:cs typeface="Segoe UI" panose="020B0502040204020203" pitchFamily="34" charset="0"/>
              </a:rPr>
              <a:t> passant </a:t>
            </a:r>
            <a:r>
              <a:rPr lang="en-GB" sz="2000" b="1" dirty="0">
                <a:solidFill>
                  <a:srgbClr val="00B050"/>
                </a:solidFill>
                <a:latin typeface="Segoe UI" panose="020B0502040204020203" pitchFamily="34" charset="0"/>
                <a:cs typeface="Segoe UI" panose="020B0502040204020203" pitchFamily="34" charset="0"/>
              </a:rPr>
              <a:t>unavailable = “-”</a:t>
            </a:r>
          </a:p>
        </p:txBody>
      </p:sp>
      <p:grpSp>
        <p:nvGrpSpPr>
          <p:cNvPr id="5" name="Group 4">
            <a:extLst>
              <a:ext uri="{FF2B5EF4-FFF2-40B4-BE49-F238E27FC236}">
                <a16:creationId xmlns:a16="http://schemas.microsoft.com/office/drawing/2014/main" id="{CCBA4645-76D8-B36C-A5E6-F96D5C31BD05}"/>
              </a:ext>
            </a:extLst>
          </p:cNvPr>
          <p:cNvGrpSpPr/>
          <p:nvPr/>
        </p:nvGrpSpPr>
        <p:grpSpPr>
          <a:xfrm>
            <a:off x="8196256" y="2599127"/>
            <a:ext cx="1741488" cy="1711492"/>
            <a:chOff x="5178424" y="2571750"/>
            <a:chExt cx="1741488" cy="1711492"/>
          </a:xfrm>
        </p:grpSpPr>
        <p:pic>
          <p:nvPicPr>
            <p:cNvPr id="6" name="Picture 5">
              <a:extLst>
                <a:ext uri="{FF2B5EF4-FFF2-40B4-BE49-F238E27FC236}">
                  <a16:creationId xmlns:a16="http://schemas.microsoft.com/office/drawing/2014/main" id="{A17B7616-9185-8359-63FD-06FA2C8E56DF}"/>
                </a:ext>
              </a:extLst>
            </p:cNvPr>
            <p:cNvPicPr>
              <a:picLocks noChangeAspect="1"/>
            </p:cNvPicPr>
            <p:nvPr/>
          </p:nvPicPr>
          <p:blipFill rotWithShape="1">
            <a:blip r:embed="rId2"/>
            <a:srcRect l="10199" t="6316" r="17773" b="9068"/>
            <a:stretch/>
          </p:blipFill>
          <p:spPr>
            <a:xfrm>
              <a:off x="5178424" y="2571750"/>
              <a:ext cx="1660525" cy="1660525"/>
            </a:xfrm>
            <a:prstGeom prst="rect">
              <a:avLst/>
            </a:prstGeom>
          </p:spPr>
        </p:pic>
        <p:sp>
          <p:nvSpPr>
            <p:cNvPr id="14" name="TextBox 13">
              <a:extLst>
                <a:ext uri="{FF2B5EF4-FFF2-40B4-BE49-F238E27FC236}">
                  <a16:creationId xmlns:a16="http://schemas.microsoft.com/office/drawing/2014/main" id="{8BB4E924-4814-4718-E5D7-EE3CCAF67D0F}"/>
                </a:ext>
              </a:extLst>
            </p:cNvPr>
            <p:cNvSpPr txBox="1"/>
            <p:nvPr/>
          </p:nvSpPr>
          <p:spPr>
            <a:xfrm>
              <a:off x="6619875" y="3192958"/>
              <a:ext cx="300037" cy="261610"/>
            </a:xfrm>
            <a:prstGeom prst="rect">
              <a:avLst/>
            </a:prstGeom>
            <a:noFill/>
          </p:spPr>
          <p:txBody>
            <a:bodyPr wrap="square" rtlCol="0">
              <a:spAutoFit/>
            </a:bodyPr>
            <a:lstStyle/>
            <a:p>
              <a:pPr algn="ctr"/>
              <a:r>
                <a:rPr lang="en-GB" sz="1100" dirty="0">
                  <a:solidFill>
                    <a:schemeClr val="bg1">
                      <a:lumMod val="85000"/>
                    </a:schemeClr>
                  </a:solidFill>
                </a:rPr>
                <a:t>f6</a:t>
              </a:r>
              <a:endParaRPr lang="en-AU" sz="1100" dirty="0">
                <a:solidFill>
                  <a:schemeClr val="bg1">
                    <a:lumMod val="85000"/>
                  </a:schemeClr>
                </a:solidFill>
              </a:endParaRPr>
            </a:p>
          </p:txBody>
        </p:sp>
        <p:sp>
          <p:nvSpPr>
            <p:cNvPr id="15" name="TextBox 14">
              <a:extLst>
                <a:ext uri="{FF2B5EF4-FFF2-40B4-BE49-F238E27FC236}">
                  <a16:creationId xmlns:a16="http://schemas.microsoft.com/office/drawing/2014/main" id="{DE841112-D237-762A-C9DB-05DC89B8F77E}"/>
                </a:ext>
              </a:extLst>
            </p:cNvPr>
            <p:cNvSpPr txBox="1"/>
            <p:nvPr/>
          </p:nvSpPr>
          <p:spPr>
            <a:xfrm>
              <a:off x="5747940" y="3182799"/>
              <a:ext cx="330994" cy="261610"/>
            </a:xfrm>
            <a:prstGeom prst="rect">
              <a:avLst/>
            </a:prstGeom>
            <a:noFill/>
          </p:spPr>
          <p:txBody>
            <a:bodyPr wrap="square" rtlCol="0">
              <a:spAutoFit/>
            </a:bodyPr>
            <a:lstStyle/>
            <a:p>
              <a:pPr algn="ctr"/>
              <a:r>
                <a:rPr lang="en-GB" sz="1100" dirty="0">
                  <a:solidFill>
                    <a:schemeClr val="bg1">
                      <a:lumMod val="85000"/>
                    </a:schemeClr>
                  </a:solidFill>
                </a:rPr>
                <a:t>e6</a:t>
              </a:r>
              <a:endParaRPr lang="en-AU" sz="1100" dirty="0">
                <a:solidFill>
                  <a:schemeClr val="bg1">
                    <a:lumMod val="85000"/>
                  </a:schemeClr>
                </a:solidFill>
              </a:endParaRPr>
            </a:p>
          </p:txBody>
        </p:sp>
        <p:sp>
          <p:nvSpPr>
            <p:cNvPr id="16" name="TextBox 15">
              <a:extLst>
                <a:ext uri="{FF2B5EF4-FFF2-40B4-BE49-F238E27FC236}">
                  <a16:creationId xmlns:a16="http://schemas.microsoft.com/office/drawing/2014/main" id="{6CE6DD37-09BE-20C1-D149-20A35AAA8CA0}"/>
                </a:ext>
              </a:extLst>
            </p:cNvPr>
            <p:cNvSpPr txBox="1"/>
            <p:nvPr/>
          </p:nvSpPr>
          <p:spPr>
            <a:xfrm>
              <a:off x="6619875" y="4021632"/>
              <a:ext cx="300037" cy="261610"/>
            </a:xfrm>
            <a:prstGeom prst="rect">
              <a:avLst/>
            </a:prstGeom>
            <a:noFill/>
          </p:spPr>
          <p:txBody>
            <a:bodyPr wrap="square" rtlCol="0">
              <a:spAutoFit/>
            </a:bodyPr>
            <a:lstStyle/>
            <a:p>
              <a:pPr algn="ctr"/>
              <a:r>
                <a:rPr lang="en-GB" sz="1100" dirty="0">
                  <a:solidFill>
                    <a:schemeClr val="bg1">
                      <a:lumMod val="85000"/>
                    </a:schemeClr>
                  </a:solidFill>
                </a:rPr>
                <a:t>f5</a:t>
              </a:r>
              <a:endParaRPr lang="en-AU" sz="1100" dirty="0">
                <a:solidFill>
                  <a:schemeClr val="bg1">
                    <a:lumMod val="85000"/>
                  </a:schemeClr>
                </a:solidFill>
              </a:endParaRPr>
            </a:p>
          </p:txBody>
        </p:sp>
        <p:sp>
          <p:nvSpPr>
            <p:cNvPr id="17" name="TextBox 16">
              <a:extLst>
                <a:ext uri="{FF2B5EF4-FFF2-40B4-BE49-F238E27FC236}">
                  <a16:creationId xmlns:a16="http://schemas.microsoft.com/office/drawing/2014/main" id="{41A2B991-9707-2E6E-3F5C-A4EE57170507}"/>
                </a:ext>
              </a:extLst>
            </p:cNvPr>
            <p:cNvSpPr txBox="1"/>
            <p:nvPr/>
          </p:nvSpPr>
          <p:spPr>
            <a:xfrm>
              <a:off x="5747940" y="4011473"/>
              <a:ext cx="330994" cy="261610"/>
            </a:xfrm>
            <a:prstGeom prst="rect">
              <a:avLst/>
            </a:prstGeom>
            <a:noFill/>
          </p:spPr>
          <p:txBody>
            <a:bodyPr wrap="square" rtlCol="0">
              <a:spAutoFit/>
            </a:bodyPr>
            <a:lstStyle/>
            <a:p>
              <a:pPr algn="ctr"/>
              <a:r>
                <a:rPr lang="en-GB" sz="1100" dirty="0">
                  <a:solidFill>
                    <a:schemeClr val="bg1">
                      <a:lumMod val="85000"/>
                    </a:schemeClr>
                  </a:solidFill>
                </a:rPr>
                <a:t>e5</a:t>
              </a:r>
              <a:endParaRPr lang="en-AU" sz="1100" dirty="0">
                <a:solidFill>
                  <a:schemeClr val="bg1">
                    <a:lumMod val="85000"/>
                  </a:schemeClr>
                </a:solidFill>
              </a:endParaRPr>
            </a:p>
          </p:txBody>
        </p:sp>
      </p:grpSp>
    </p:spTree>
    <p:extLst>
      <p:ext uri="{BB962C8B-B14F-4D97-AF65-F5344CB8AC3E}">
        <p14:creationId xmlns:p14="http://schemas.microsoft.com/office/powerpoint/2010/main" val="9764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162371" y="367060"/>
            <a:ext cx="7050280" cy="799441"/>
          </a:xfrm>
        </p:spPr>
        <p:txBody>
          <a:bodyPr>
            <a:normAutofit fontScale="90000"/>
          </a:bodyPr>
          <a:lstStyle/>
          <a:p>
            <a:r>
              <a:rPr lang="en-AU" sz="3200" dirty="0">
                <a:latin typeface="Montserrat Black" pitchFamily="2" charset="0"/>
              </a:rPr>
              <a:t>Iteration 1: READING THE FEN</a:t>
            </a:r>
          </a:p>
        </p:txBody>
      </p:sp>
      <p:pic>
        <p:nvPicPr>
          <p:cNvPr id="6" name="Picture 5">
            <a:extLst>
              <a:ext uri="{FF2B5EF4-FFF2-40B4-BE49-F238E27FC236}">
                <a16:creationId xmlns:a16="http://schemas.microsoft.com/office/drawing/2014/main" id="{69EFE09C-4059-69D9-AA49-547BDDF0C3F3}"/>
              </a:ext>
            </a:extLst>
          </p:cNvPr>
          <p:cNvPicPr>
            <a:picLocks noChangeAspect="1"/>
          </p:cNvPicPr>
          <p:nvPr/>
        </p:nvPicPr>
        <p:blipFill>
          <a:blip r:embed="rId2"/>
          <a:stretch>
            <a:fillRect/>
          </a:stretch>
        </p:blipFill>
        <p:spPr>
          <a:xfrm>
            <a:off x="1267823" y="1371600"/>
            <a:ext cx="4839375" cy="3353268"/>
          </a:xfrm>
          <a:prstGeom prst="rect">
            <a:avLst/>
          </a:prstGeom>
        </p:spPr>
      </p:pic>
      <p:pic>
        <p:nvPicPr>
          <p:cNvPr id="8" name="Picture 7">
            <a:extLst>
              <a:ext uri="{FF2B5EF4-FFF2-40B4-BE49-F238E27FC236}">
                <a16:creationId xmlns:a16="http://schemas.microsoft.com/office/drawing/2014/main" id="{CA63E036-C595-E783-4B7B-60B33D28CFA0}"/>
              </a:ext>
            </a:extLst>
          </p:cNvPr>
          <p:cNvPicPr>
            <a:picLocks noChangeAspect="1"/>
          </p:cNvPicPr>
          <p:nvPr/>
        </p:nvPicPr>
        <p:blipFill>
          <a:blip r:embed="rId3"/>
          <a:stretch>
            <a:fillRect/>
          </a:stretch>
        </p:blipFill>
        <p:spPr>
          <a:xfrm>
            <a:off x="7868401" y="51275"/>
            <a:ext cx="3546405" cy="6755450"/>
          </a:xfrm>
          <a:prstGeom prst="rect">
            <a:avLst/>
          </a:prstGeom>
        </p:spPr>
      </p:pic>
    </p:spTree>
    <p:extLst>
      <p:ext uri="{BB962C8B-B14F-4D97-AF65-F5344CB8AC3E}">
        <p14:creationId xmlns:p14="http://schemas.microsoft.com/office/powerpoint/2010/main" val="191758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572159"/>
            <a:ext cx="10515600" cy="799441"/>
          </a:xfrm>
        </p:spPr>
        <p:txBody>
          <a:bodyPr>
            <a:normAutofit/>
          </a:bodyPr>
          <a:lstStyle/>
          <a:p>
            <a:r>
              <a:rPr lang="en-AU" sz="3200" dirty="0">
                <a:latin typeface="Montserrat Black" pitchFamily="2" charset="0"/>
              </a:rPr>
              <a:t>Iteration 1: Board Representation (0x88)</a:t>
            </a:r>
          </a:p>
        </p:txBody>
      </p:sp>
      <p:pic>
        <p:nvPicPr>
          <p:cNvPr id="3" name="Picture 2" descr="A screen shot of a computer screen&#10;&#10;Description automatically generated">
            <a:extLst>
              <a:ext uri="{FF2B5EF4-FFF2-40B4-BE49-F238E27FC236}">
                <a16:creationId xmlns:a16="http://schemas.microsoft.com/office/drawing/2014/main" id="{2EC236CE-876A-879F-2ED1-F5859B6CBA79}"/>
              </a:ext>
            </a:extLst>
          </p:cNvPr>
          <p:cNvPicPr>
            <a:picLocks noChangeAspect="1"/>
          </p:cNvPicPr>
          <p:nvPr/>
        </p:nvPicPr>
        <p:blipFill>
          <a:blip r:embed="rId2"/>
          <a:stretch>
            <a:fillRect/>
          </a:stretch>
        </p:blipFill>
        <p:spPr>
          <a:xfrm>
            <a:off x="663249" y="1697799"/>
            <a:ext cx="5639558" cy="1863506"/>
          </a:xfrm>
          <a:prstGeom prst="rect">
            <a:avLst/>
          </a:prstGeom>
        </p:spPr>
      </p:pic>
      <p:pic>
        <p:nvPicPr>
          <p:cNvPr id="4" name="Picture 3">
            <a:extLst>
              <a:ext uri="{FF2B5EF4-FFF2-40B4-BE49-F238E27FC236}">
                <a16:creationId xmlns:a16="http://schemas.microsoft.com/office/drawing/2014/main" id="{9DF34D2C-0185-DFC4-B9CF-1D50EF1F2EFE}"/>
              </a:ext>
            </a:extLst>
          </p:cNvPr>
          <p:cNvPicPr>
            <a:picLocks noChangeAspect="1"/>
          </p:cNvPicPr>
          <p:nvPr/>
        </p:nvPicPr>
        <p:blipFill>
          <a:blip r:embed="rId3"/>
          <a:stretch>
            <a:fillRect/>
          </a:stretch>
        </p:blipFill>
        <p:spPr>
          <a:xfrm>
            <a:off x="682299" y="3802877"/>
            <a:ext cx="5620508" cy="1873503"/>
          </a:xfrm>
          <a:prstGeom prst="rect">
            <a:avLst/>
          </a:prstGeom>
        </p:spPr>
      </p:pic>
      <p:sp>
        <p:nvSpPr>
          <p:cNvPr id="5" name="TextBox 4">
            <a:extLst>
              <a:ext uri="{FF2B5EF4-FFF2-40B4-BE49-F238E27FC236}">
                <a16:creationId xmlns:a16="http://schemas.microsoft.com/office/drawing/2014/main" id="{6AD7DF19-92C4-D6D0-C663-55A6F724628D}"/>
              </a:ext>
            </a:extLst>
          </p:cNvPr>
          <p:cNvSpPr txBox="1"/>
          <p:nvPr/>
        </p:nvSpPr>
        <p:spPr>
          <a:xfrm>
            <a:off x="6550325" y="1963447"/>
            <a:ext cx="5052203" cy="3437288"/>
          </a:xfrm>
          <a:prstGeom prst="rect">
            <a:avLst/>
          </a:prstGeom>
          <a:noFill/>
        </p:spPr>
        <p:txBody>
          <a:bodyPr wrap="square" rtlCol="0">
            <a:spAutoFit/>
          </a:bodyPr>
          <a:lstStyle/>
          <a:p>
            <a:pPr algn="just">
              <a:lnSpc>
                <a:spcPct val="107000"/>
              </a:lnSpc>
              <a:spcAft>
                <a:spcPts val="800"/>
              </a:spcAft>
            </a:pPr>
            <a:r>
              <a:rPr lang="en-GB" sz="1200" kern="100" dirty="0">
                <a:effectLst/>
                <a:latin typeface="Segoe UI" panose="020B0502040204020203" pitchFamily="34" charset="0"/>
                <a:ea typeface="Calibri" panose="020F0502020204030204" pitchFamily="34" charset="0"/>
                <a:cs typeface="Segoe UI" panose="020B0502040204020203" pitchFamily="34" charset="0"/>
              </a:rPr>
              <a:t>In the background of this application, the representation of the board is important as it is the array of the board behind the visible board, which is utilised in move generation and move checking to determine if a move is legal or not. When programming the board representation, there are two main ways that it can be addressed. This can be through implementing Bitboards, which is a set of 64 elements, which represent all squares of the board, with one bit associated with each square. However, I did not find this as useful to me as using the square centric method of 0x88 to illustrate the board. 0x88 represents the board in 128-byte array, with only half of the array representing valid squares on the board. Within the initial board representation, half of the array elements consist of a blank entry, with the other half containing x’s. Another example of this being used is in the starting position array, which illustrates where each piece starts on the board in a standard game. It can be seen that as usual, the lower and upper two ranks that contain the pieces are regularly seen, however being surrounded by both open strings and x’s.   </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1056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572159"/>
            <a:ext cx="10515600" cy="799441"/>
          </a:xfrm>
        </p:spPr>
        <p:txBody>
          <a:bodyPr>
            <a:normAutofit/>
          </a:bodyPr>
          <a:lstStyle/>
          <a:p>
            <a:r>
              <a:rPr lang="en-AU" sz="3200">
                <a:latin typeface="Montserrat Black" pitchFamily="2" charset="0"/>
              </a:rPr>
              <a:t>Iteration 1: MOVE GENERATION</a:t>
            </a:r>
            <a:endParaRPr lang="en-AU" sz="3200" dirty="0">
              <a:latin typeface="Montserrat Black" pitchFamily="2" charset="0"/>
            </a:endParaRPr>
          </a:p>
        </p:txBody>
      </p:sp>
      <p:pic>
        <p:nvPicPr>
          <p:cNvPr id="4" name="Picture 3">
            <a:extLst>
              <a:ext uri="{FF2B5EF4-FFF2-40B4-BE49-F238E27FC236}">
                <a16:creationId xmlns:a16="http://schemas.microsoft.com/office/drawing/2014/main" id="{011A09AD-19DD-B649-E7E2-F6C863CF5F06}"/>
              </a:ext>
            </a:extLst>
          </p:cNvPr>
          <p:cNvPicPr>
            <a:picLocks noChangeAspect="1"/>
          </p:cNvPicPr>
          <p:nvPr/>
        </p:nvPicPr>
        <p:blipFill>
          <a:blip r:embed="rId2"/>
          <a:stretch>
            <a:fillRect/>
          </a:stretch>
        </p:blipFill>
        <p:spPr>
          <a:xfrm>
            <a:off x="7621153" y="1457265"/>
            <a:ext cx="4182059" cy="4877481"/>
          </a:xfrm>
          <a:prstGeom prst="rect">
            <a:avLst/>
          </a:prstGeom>
        </p:spPr>
      </p:pic>
      <p:pic>
        <p:nvPicPr>
          <p:cNvPr id="9" name="Picture 8">
            <a:extLst>
              <a:ext uri="{FF2B5EF4-FFF2-40B4-BE49-F238E27FC236}">
                <a16:creationId xmlns:a16="http://schemas.microsoft.com/office/drawing/2014/main" id="{26D7B0D6-3F50-9D09-4DCE-D3E7A10E6B0E}"/>
              </a:ext>
            </a:extLst>
          </p:cNvPr>
          <p:cNvPicPr>
            <a:picLocks noChangeAspect="1"/>
          </p:cNvPicPr>
          <p:nvPr/>
        </p:nvPicPr>
        <p:blipFill>
          <a:blip r:embed="rId3"/>
          <a:stretch>
            <a:fillRect/>
          </a:stretch>
        </p:blipFill>
        <p:spPr>
          <a:xfrm>
            <a:off x="647386" y="1371600"/>
            <a:ext cx="4496427" cy="3924848"/>
          </a:xfrm>
          <a:prstGeom prst="rect">
            <a:avLst/>
          </a:prstGeom>
        </p:spPr>
      </p:pic>
      <p:pic>
        <p:nvPicPr>
          <p:cNvPr id="11" name="Picture 10">
            <a:extLst>
              <a:ext uri="{FF2B5EF4-FFF2-40B4-BE49-F238E27FC236}">
                <a16:creationId xmlns:a16="http://schemas.microsoft.com/office/drawing/2014/main" id="{442A53FD-176B-653F-FE7E-EC9E20DA7F13}"/>
              </a:ext>
            </a:extLst>
          </p:cNvPr>
          <p:cNvPicPr>
            <a:picLocks noChangeAspect="1"/>
          </p:cNvPicPr>
          <p:nvPr/>
        </p:nvPicPr>
        <p:blipFill>
          <a:blip r:embed="rId4"/>
          <a:stretch>
            <a:fillRect/>
          </a:stretch>
        </p:blipFill>
        <p:spPr>
          <a:xfrm>
            <a:off x="647386" y="5418952"/>
            <a:ext cx="4496427" cy="1171796"/>
          </a:xfrm>
          <a:prstGeom prst="rect">
            <a:avLst/>
          </a:prstGeom>
        </p:spPr>
      </p:pic>
    </p:spTree>
    <p:extLst>
      <p:ext uri="{BB962C8B-B14F-4D97-AF65-F5344CB8AC3E}">
        <p14:creationId xmlns:p14="http://schemas.microsoft.com/office/powerpoint/2010/main" val="120707994"/>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311</TotalTime>
  <Words>539</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Cascadia Mono</vt:lpstr>
      <vt:lpstr>Montserrat Black</vt:lpstr>
      <vt:lpstr>Segoe UI</vt:lpstr>
      <vt:lpstr>SIMPLE PLANNER</vt:lpstr>
      <vt:lpstr>Wingdings</vt:lpstr>
      <vt:lpstr>Office Theme</vt:lpstr>
      <vt:lpstr>Individual Digital solution</vt:lpstr>
      <vt:lpstr>Flowchart</vt:lpstr>
      <vt:lpstr>UI Designs</vt:lpstr>
      <vt:lpstr>Structure Chart</vt:lpstr>
      <vt:lpstr>Iteration 1: Reading the FEN</vt:lpstr>
      <vt:lpstr>Iteration 1: Reading the FEN</vt:lpstr>
      <vt:lpstr>Iteration 1: READING THE FEN</vt:lpstr>
      <vt:lpstr>Iteration 1: Board Representation (0x88)</vt:lpstr>
      <vt:lpstr>Iteration 1: MOVE GENERATION</vt:lpstr>
      <vt:lpstr>Iteration 2: csv</vt:lpstr>
      <vt:lpstr>Iteration 3: SQL</vt:lpstr>
      <vt:lpstr>Iteration 3: SQL</vt:lpstr>
      <vt:lpstr>User interface and experience</vt:lpstr>
      <vt:lpstr>DESIGNER’S STATEMENT: ARRAY IMPLEMENTATION</vt:lpstr>
      <vt:lpstr>DESIGNER’s Statement: Classes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Digital solution</dc:title>
  <dc:creator>Noah Casey</dc:creator>
  <cp:lastModifiedBy>Noah Casey</cp:lastModifiedBy>
  <cp:revision>1</cp:revision>
  <dcterms:created xsi:type="dcterms:W3CDTF">2023-10-19T13:35:56Z</dcterms:created>
  <dcterms:modified xsi:type="dcterms:W3CDTF">2023-10-21T05:07:50Z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