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A18F10-0344-4D88-9953-BDB109D8C829}" v="8" dt="2023-10-17T22:56:29.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h Casey" userId="0f1561b0-985a-425f-b941-4ea07dfff7cd" providerId="ADAL" clId="{65A18F10-0344-4D88-9953-BDB109D8C829}"/>
    <pc:docChg chg="custSel modSld">
      <pc:chgData name="Noah Casey" userId="0f1561b0-985a-425f-b941-4ea07dfff7cd" providerId="ADAL" clId="{65A18F10-0344-4D88-9953-BDB109D8C829}" dt="2023-10-17T22:56:36.486" v="307" actId="207"/>
      <pc:docMkLst>
        <pc:docMk/>
      </pc:docMkLst>
      <pc:sldChg chg="addSp modSp mod">
        <pc:chgData name="Noah Casey" userId="0f1561b0-985a-425f-b941-4ea07dfff7cd" providerId="ADAL" clId="{65A18F10-0344-4D88-9953-BDB109D8C829}" dt="2023-10-17T22:35:19.540" v="15" actId="14100"/>
        <pc:sldMkLst>
          <pc:docMk/>
          <pc:sldMk cId="1061345462" sldId="259"/>
        </pc:sldMkLst>
        <pc:spChg chg="add mod">
          <ac:chgData name="Noah Casey" userId="0f1561b0-985a-425f-b941-4ea07dfff7cd" providerId="ADAL" clId="{65A18F10-0344-4D88-9953-BDB109D8C829}" dt="2023-10-17T22:35:19.540" v="15" actId="14100"/>
          <ac:spMkLst>
            <pc:docMk/>
            <pc:sldMk cId="1061345462" sldId="259"/>
            <ac:spMk id="3" creationId="{9F854DCF-7612-0C17-398E-01B0B06D87CF}"/>
          </ac:spMkLst>
        </pc:spChg>
      </pc:sldChg>
      <pc:sldChg chg="addSp modSp mod">
        <pc:chgData name="Noah Casey" userId="0f1561b0-985a-425f-b941-4ea07dfff7cd" providerId="ADAL" clId="{65A18F10-0344-4D88-9953-BDB109D8C829}" dt="2023-10-17T22:56:36.486" v="307" actId="207"/>
        <pc:sldMkLst>
          <pc:docMk/>
          <pc:sldMk cId="500915605" sldId="260"/>
        </pc:sldMkLst>
        <pc:spChg chg="add mod">
          <ac:chgData name="Noah Casey" userId="0f1561b0-985a-425f-b941-4ea07dfff7cd" providerId="ADAL" clId="{65A18F10-0344-4D88-9953-BDB109D8C829}" dt="2023-10-17T22:56:24.150" v="304" actId="20577"/>
          <ac:spMkLst>
            <pc:docMk/>
            <pc:sldMk cId="500915605" sldId="260"/>
            <ac:spMk id="3" creationId="{86481A47-A420-901F-65E5-65F1EAF3B6C0}"/>
          </ac:spMkLst>
        </pc:spChg>
        <pc:spChg chg="mod">
          <ac:chgData name="Noah Casey" userId="0f1561b0-985a-425f-b941-4ea07dfff7cd" providerId="ADAL" clId="{65A18F10-0344-4D88-9953-BDB109D8C829}" dt="2023-10-17T22:48:44.380" v="32" actId="207"/>
          <ac:spMkLst>
            <pc:docMk/>
            <pc:sldMk cId="500915605" sldId="260"/>
            <ac:spMk id="4" creationId="{C4EDA6D8-C4B0-DB56-A274-BD9A1497E935}"/>
          </ac:spMkLst>
        </pc:spChg>
        <pc:spChg chg="add mod">
          <ac:chgData name="Noah Casey" userId="0f1561b0-985a-425f-b941-4ea07dfff7cd" providerId="ADAL" clId="{65A18F10-0344-4D88-9953-BDB109D8C829}" dt="2023-10-17T22:56:36.486" v="307" actId="207"/>
          <ac:spMkLst>
            <pc:docMk/>
            <pc:sldMk cId="500915605" sldId="260"/>
            <ac:spMk id="5" creationId="{D262CCF5-C37D-F586-D9A8-3972D985CF73}"/>
          </ac:spMkLst>
        </pc:spChg>
      </pc:sldChg>
      <pc:sldChg chg="addSp modSp mod">
        <pc:chgData name="Noah Casey" userId="0f1561b0-985a-425f-b941-4ea07dfff7cd" providerId="ADAL" clId="{65A18F10-0344-4D88-9953-BDB109D8C829}" dt="2023-10-17T22:33:25.696" v="3" actId="1076"/>
        <pc:sldMkLst>
          <pc:docMk/>
          <pc:sldMk cId="2651056950" sldId="261"/>
        </pc:sldMkLst>
        <pc:picChg chg="add mod">
          <ac:chgData name="Noah Casey" userId="0f1561b0-985a-425f-b941-4ea07dfff7cd" providerId="ADAL" clId="{65A18F10-0344-4D88-9953-BDB109D8C829}" dt="2023-10-17T22:33:16.528" v="1" actId="1076"/>
          <ac:picMkLst>
            <pc:docMk/>
            <pc:sldMk cId="2651056950" sldId="261"/>
            <ac:picMk id="3" creationId="{2EC236CE-876A-879F-2ED1-F5859B6CBA79}"/>
          </ac:picMkLst>
        </pc:picChg>
        <pc:picChg chg="add mod">
          <ac:chgData name="Noah Casey" userId="0f1561b0-985a-425f-b941-4ea07dfff7cd" providerId="ADAL" clId="{65A18F10-0344-4D88-9953-BDB109D8C829}" dt="2023-10-17T22:33:25.696" v="3" actId="1076"/>
          <ac:picMkLst>
            <pc:docMk/>
            <pc:sldMk cId="2651056950" sldId="261"/>
            <ac:picMk id="4" creationId="{9DF34D2C-0185-DFC4-B9CF-1D50EF1F2EFE}"/>
          </ac:picMkLst>
        </pc:picChg>
      </pc:sldChg>
      <pc:sldChg chg="addSp modSp mod">
        <pc:chgData name="Noah Casey" userId="0f1561b0-985a-425f-b941-4ea07dfff7cd" providerId="ADAL" clId="{65A18F10-0344-4D88-9953-BDB109D8C829}" dt="2023-10-17T22:33:49.996" v="9" actId="1076"/>
        <pc:sldMkLst>
          <pc:docMk/>
          <pc:sldMk cId="883010045" sldId="262"/>
        </pc:sldMkLst>
        <pc:picChg chg="add mod">
          <ac:chgData name="Noah Casey" userId="0f1561b0-985a-425f-b941-4ea07dfff7cd" providerId="ADAL" clId="{65A18F10-0344-4D88-9953-BDB109D8C829}" dt="2023-10-17T22:33:37.598" v="5" actId="1076"/>
          <ac:picMkLst>
            <pc:docMk/>
            <pc:sldMk cId="883010045" sldId="262"/>
            <ac:picMk id="3" creationId="{2ADC2CDA-AA41-795D-A66B-E6BE04FA1E13}"/>
          </ac:picMkLst>
        </pc:picChg>
        <pc:picChg chg="add mod">
          <ac:chgData name="Noah Casey" userId="0f1561b0-985a-425f-b941-4ea07dfff7cd" providerId="ADAL" clId="{65A18F10-0344-4D88-9953-BDB109D8C829}" dt="2023-10-17T22:33:44.579" v="7" actId="1076"/>
          <ac:picMkLst>
            <pc:docMk/>
            <pc:sldMk cId="883010045" sldId="262"/>
            <ac:picMk id="4" creationId="{50C37E17-7ACD-466F-5B22-0429905876C0}"/>
          </ac:picMkLst>
        </pc:picChg>
        <pc:picChg chg="add mod">
          <ac:chgData name="Noah Casey" userId="0f1561b0-985a-425f-b941-4ea07dfff7cd" providerId="ADAL" clId="{65A18F10-0344-4D88-9953-BDB109D8C829}" dt="2023-10-17T22:33:49.996" v="9" actId="1076"/>
          <ac:picMkLst>
            <pc:docMk/>
            <pc:sldMk cId="883010045" sldId="262"/>
            <ac:picMk id="5" creationId="{E0640F17-58A2-57F4-3097-A67EAAA808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DB47-377F-D369-120F-F3FADBD58E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0DA8BE3-B66C-1F97-7844-AFF6D08C4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B18E9F8-9E75-90CC-AD54-95B49BF4E529}"/>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C70B320B-236D-E04C-E748-AED3B912D5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0F4922-9D29-DA14-78E0-52561C752F56}"/>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181190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205D-D45A-6AF3-2707-812F7609081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D0A1637-3F60-6B91-FE14-B7086A93A9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0AF6F6-26D9-CE23-887B-3609DD79918E}"/>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10B5A266-F912-803D-50B7-4423F2DED7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BB3AD2B-58BA-43E0-3ECD-84D425FD28D8}"/>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358139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4E0244-A388-9AA6-40D1-7BD46568C4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C031382-193F-B00F-1181-315FE0B90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56C03C-1E0B-A91C-4F72-AFF0B9A046C7}"/>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6271510F-7C33-100D-64DE-5A3B3FEF4E2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F994F7-71DB-3DB1-82C6-E48F583D3238}"/>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273943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19F-82EE-7C5E-D808-40B938E5371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AE6555-AF79-F8A7-E871-A321B9367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2898EF-D7EA-DA28-4B15-B7A7D83804E5}"/>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08BE2A42-F257-58F2-A6B0-D2FAA8570D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CC96ED-C37A-F719-D139-DED541A5B507}"/>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243290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8A80-A46A-0610-E8F5-0797CBDFA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43CA849-5BBB-D872-352C-9BFCD2ACC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9E4DD-99A7-0FCD-EC65-34B98F732667}"/>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6AD78A7E-18F6-B0DD-0470-0440ABA7F1A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3D12EC-2B33-40ED-ED7E-7EAB515FDF74}"/>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237082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9FE6-4E13-29A4-2DEA-76504B030F6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3981BE2-7C28-8089-E0A3-AF6368D4E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79F4584-16B0-1636-80A9-AFB2E9D7F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C7D4835-6BC5-F74E-E2E6-EB74E8812B1A}"/>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6" name="Footer Placeholder 5">
            <a:extLst>
              <a:ext uri="{FF2B5EF4-FFF2-40B4-BE49-F238E27FC236}">
                <a16:creationId xmlns:a16="http://schemas.microsoft.com/office/drawing/2014/main" id="{5887C141-7A3D-4559-E4B5-0EB81F6BFA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A5B5666-CED3-F83F-FCB7-093693A6A964}"/>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394862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5176-21D4-D6AF-8DF4-40741426E20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B2BFBFC-8BE8-5934-6413-82E9E21269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FBDF3-C17B-EBE7-76BA-97914D826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F36DF14-4043-4B0F-E884-4EAD68456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1D362D-7D41-B0DC-8023-AD1719FAA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D3094-6E7C-DB71-0C42-003F2DB16908}"/>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8" name="Footer Placeholder 7">
            <a:extLst>
              <a:ext uri="{FF2B5EF4-FFF2-40B4-BE49-F238E27FC236}">
                <a16:creationId xmlns:a16="http://schemas.microsoft.com/office/drawing/2014/main" id="{C8BA178D-36A7-FF25-FD73-DCBA4AFF765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0EBE016-5305-B50C-A838-0DE80B8F6257}"/>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169657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7CAE-C8F9-C788-86AC-A5FF27D1FB5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8FEB78A-18F8-1116-F533-B546A6077A0F}"/>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4" name="Footer Placeholder 3">
            <a:extLst>
              <a:ext uri="{FF2B5EF4-FFF2-40B4-BE49-F238E27FC236}">
                <a16:creationId xmlns:a16="http://schemas.microsoft.com/office/drawing/2014/main" id="{25AA3464-83B7-5AC7-3050-FB7613B82C1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5D9F055-4517-92B6-3E58-CCE43EEAED9D}"/>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3675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49DC6-BF16-F340-9BF4-08CCABDE9E06}"/>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3" name="Footer Placeholder 2">
            <a:extLst>
              <a:ext uri="{FF2B5EF4-FFF2-40B4-BE49-F238E27FC236}">
                <a16:creationId xmlns:a16="http://schemas.microsoft.com/office/drawing/2014/main" id="{84573A2D-48E5-3C9D-645D-739F028312A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5FDB9E0-CA78-3032-F1F1-7E07DF3EF443}"/>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284708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C079-F9B7-E62F-BDA5-95B446A5E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3D02D2F-AE1C-10C2-00EA-46633A5FA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304F1B-DAC1-DDFD-5672-C29215AB2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39471-2FA8-6236-EB3D-C800B0701A4D}"/>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6" name="Footer Placeholder 5">
            <a:extLst>
              <a:ext uri="{FF2B5EF4-FFF2-40B4-BE49-F238E27FC236}">
                <a16:creationId xmlns:a16="http://schemas.microsoft.com/office/drawing/2014/main" id="{82B2C2B7-0E08-ED15-2848-101BB43A4F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E35B0C-841E-30F6-D494-DCE7F991D9FB}"/>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61179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FA3C-2A60-E388-8E4F-C7C949B9B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E188145-148C-93CA-49A9-92250F6AB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7E2964C-B86D-8579-708E-0024E46A3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0EFA3-AFAB-C566-CDB0-A1D7FBA6C341}"/>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6" name="Footer Placeholder 5">
            <a:extLst>
              <a:ext uri="{FF2B5EF4-FFF2-40B4-BE49-F238E27FC236}">
                <a16:creationId xmlns:a16="http://schemas.microsoft.com/office/drawing/2014/main" id="{6B9EBF02-8424-7F56-2862-3F337E98BD6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176077-E108-DCB9-5FDD-C4B2DB2270C3}"/>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148101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C0783-3195-5D1B-6654-1A9DB1B6F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B3FBF66-A861-267D-ABEB-DFBC81650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8F9BA9-3E7C-6822-9D60-29CE18E4B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3C19A136-E7F7-95B9-0326-644FD1243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716BD90-3D51-151C-2F01-25DFFADD6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48DAA-4BF6-4827-AF3F-D91CD49F6A5D}" type="slidenum">
              <a:rPr lang="en-AU" smtClean="0"/>
              <a:t>‹#›</a:t>
            </a:fld>
            <a:endParaRPr lang="en-AU"/>
          </a:p>
        </p:txBody>
      </p:sp>
    </p:spTree>
    <p:extLst>
      <p:ext uri="{BB962C8B-B14F-4D97-AF65-F5344CB8AC3E}">
        <p14:creationId xmlns:p14="http://schemas.microsoft.com/office/powerpoint/2010/main" val="2825072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C911-8430-16A1-250C-106CFA968294}"/>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1299576E-ADF0-035E-71C5-B6FA06368FB8}"/>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42115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477546" y="365125"/>
            <a:ext cx="10876254" cy="799441"/>
          </a:xfrm>
        </p:spPr>
        <p:txBody>
          <a:bodyPr>
            <a:normAutofit/>
          </a:bodyPr>
          <a:lstStyle/>
          <a:p>
            <a:r>
              <a:rPr lang="en-AU" sz="3200" dirty="0">
                <a:latin typeface="Montserrat Black" pitchFamily="2" charset="0"/>
              </a:rPr>
              <a:t>Flowchart</a:t>
            </a:r>
          </a:p>
        </p:txBody>
      </p:sp>
      <p:pic>
        <p:nvPicPr>
          <p:cNvPr id="4" name="Picture 3">
            <a:extLst>
              <a:ext uri="{FF2B5EF4-FFF2-40B4-BE49-F238E27FC236}">
                <a16:creationId xmlns:a16="http://schemas.microsoft.com/office/drawing/2014/main" id="{7CFE66DD-0D09-DDFE-1056-BF93E97BF1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73" y="207747"/>
            <a:ext cx="10876254" cy="6442506"/>
          </a:xfrm>
          <a:prstGeom prst="rect">
            <a:avLst/>
          </a:prstGeom>
          <a:noFill/>
          <a:ln>
            <a:noFill/>
          </a:ln>
        </p:spPr>
      </p:pic>
    </p:spTree>
    <p:extLst>
      <p:ext uri="{BB962C8B-B14F-4D97-AF65-F5344CB8AC3E}">
        <p14:creationId xmlns:p14="http://schemas.microsoft.com/office/powerpoint/2010/main" val="164763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Structure Chart</a:t>
            </a:r>
          </a:p>
        </p:txBody>
      </p:sp>
      <p:pic>
        <p:nvPicPr>
          <p:cNvPr id="4" name="Picture 3">
            <a:extLst>
              <a:ext uri="{FF2B5EF4-FFF2-40B4-BE49-F238E27FC236}">
                <a16:creationId xmlns:a16="http://schemas.microsoft.com/office/drawing/2014/main" id="{403A4883-D6ED-5E22-2BDA-A936658E04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7584" y="-45398"/>
            <a:ext cx="5501442" cy="6801283"/>
          </a:xfrm>
          <a:prstGeom prst="rect">
            <a:avLst/>
          </a:prstGeom>
          <a:noFill/>
          <a:ln>
            <a:noFill/>
          </a:ln>
        </p:spPr>
      </p:pic>
      <p:pic>
        <p:nvPicPr>
          <p:cNvPr id="6" name="Picture 5" descr="A diagram of a diagram&#10;&#10;Description automatically generated">
            <a:extLst>
              <a:ext uri="{FF2B5EF4-FFF2-40B4-BE49-F238E27FC236}">
                <a16:creationId xmlns:a16="http://schemas.microsoft.com/office/drawing/2014/main" id="{158F72BA-C4E0-8432-2DAF-ACFF50621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9" y="1085340"/>
            <a:ext cx="4890159" cy="5823527"/>
          </a:xfrm>
          <a:prstGeom prst="rect">
            <a:avLst/>
          </a:prstGeom>
        </p:spPr>
      </p:pic>
      <p:sp>
        <p:nvSpPr>
          <p:cNvPr id="7" name="TextBox 6">
            <a:extLst>
              <a:ext uri="{FF2B5EF4-FFF2-40B4-BE49-F238E27FC236}">
                <a16:creationId xmlns:a16="http://schemas.microsoft.com/office/drawing/2014/main" id="{8FE11E85-4130-5976-3A71-EC7DF8FD626A}"/>
              </a:ext>
            </a:extLst>
          </p:cNvPr>
          <p:cNvSpPr txBox="1"/>
          <p:nvPr/>
        </p:nvSpPr>
        <p:spPr>
          <a:xfrm>
            <a:off x="10557163" y="180459"/>
            <a:ext cx="1237673"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New User</a:t>
            </a:r>
          </a:p>
        </p:txBody>
      </p:sp>
      <p:sp>
        <p:nvSpPr>
          <p:cNvPr id="8" name="TextBox 7">
            <a:extLst>
              <a:ext uri="{FF2B5EF4-FFF2-40B4-BE49-F238E27FC236}">
                <a16:creationId xmlns:a16="http://schemas.microsoft.com/office/drawing/2014/main" id="{1D00ADD9-FF8B-6982-2518-8EDFB3F9CFA0}"/>
              </a:ext>
            </a:extLst>
          </p:cNvPr>
          <p:cNvSpPr txBox="1"/>
          <p:nvPr/>
        </p:nvSpPr>
        <p:spPr>
          <a:xfrm>
            <a:off x="314036" y="6308209"/>
            <a:ext cx="1690255"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Previous User</a:t>
            </a:r>
          </a:p>
        </p:txBody>
      </p:sp>
    </p:spTree>
    <p:extLst>
      <p:ext uri="{BB962C8B-B14F-4D97-AF65-F5344CB8AC3E}">
        <p14:creationId xmlns:p14="http://schemas.microsoft.com/office/powerpoint/2010/main" val="261065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Iteration 1: Overview</a:t>
            </a:r>
          </a:p>
        </p:txBody>
      </p:sp>
      <p:sp>
        <p:nvSpPr>
          <p:cNvPr id="3" name="TextBox 2">
            <a:extLst>
              <a:ext uri="{FF2B5EF4-FFF2-40B4-BE49-F238E27FC236}">
                <a16:creationId xmlns:a16="http://schemas.microsoft.com/office/drawing/2014/main" id="{9F854DCF-7612-0C17-398E-01B0B06D87CF}"/>
              </a:ext>
            </a:extLst>
          </p:cNvPr>
          <p:cNvSpPr txBox="1"/>
          <p:nvPr/>
        </p:nvSpPr>
        <p:spPr>
          <a:xfrm>
            <a:off x="838199" y="1164566"/>
            <a:ext cx="4793479" cy="2031325"/>
          </a:xfrm>
          <a:prstGeom prst="rect">
            <a:avLst/>
          </a:prstGeom>
          <a:noFill/>
        </p:spPr>
        <p:txBody>
          <a:bodyPr wrap="square" rtlCol="0">
            <a:spAutoFit/>
          </a:bodyPr>
          <a:lstStyle/>
          <a:p>
            <a:r>
              <a:rPr lang="en-AU" sz="1800" kern="100" dirty="0">
                <a:effectLst/>
                <a:latin typeface="Segoe UI" panose="020B0502040204020203" pitchFamily="34" charset="0"/>
                <a:ea typeface="Segoe UI" panose="020B0502040204020203" pitchFamily="34" charset="0"/>
                <a:cs typeface="Times New Roman" panose="02020603050405020304" pitchFamily="18" charset="0"/>
              </a:rPr>
              <a:t>In the first build of the application, the most part of the application was created, with the puzzle being updated each day manually by changing the constant values of “fen” and “moves” to the correct values in accordance with each day.</a:t>
            </a:r>
          </a:p>
          <a:p>
            <a:endParaRPr lang="en-AU" dirty="0"/>
          </a:p>
        </p:txBody>
      </p:sp>
    </p:spTree>
    <p:extLst>
      <p:ext uri="{BB962C8B-B14F-4D97-AF65-F5344CB8AC3E}">
        <p14:creationId xmlns:p14="http://schemas.microsoft.com/office/powerpoint/2010/main" val="106134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Iteration 1: Reading FEN</a:t>
            </a:r>
          </a:p>
        </p:txBody>
      </p:sp>
      <p:sp>
        <p:nvSpPr>
          <p:cNvPr id="4" name="TextBox 3">
            <a:extLst>
              <a:ext uri="{FF2B5EF4-FFF2-40B4-BE49-F238E27FC236}">
                <a16:creationId xmlns:a16="http://schemas.microsoft.com/office/drawing/2014/main" id="{C4EDA6D8-C4B0-DB56-A274-BD9A1497E935}"/>
              </a:ext>
            </a:extLst>
          </p:cNvPr>
          <p:cNvSpPr txBox="1"/>
          <p:nvPr/>
        </p:nvSpPr>
        <p:spPr>
          <a:xfrm>
            <a:off x="212997" y="3429000"/>
            <a:ext cx="11766005" cy="523220"/>
          </a:xfrm>
          <a:prstGeom prst="rect">
            <a:avLst/>
          </a:prstGeom>
          <a:noFill/>
        </p:spPr>
        <p:txBody>
          <a:bodyPr wrap="square">
            <a:spAutoFit/>
          </a:bodyPr>
          <a:lstStyle/>
          <a:p>
            <a:pPr algn="ctr">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800" dirty="0">
                <a:latin typeface="Cascadia Mono" panose="020B0609020000020004" pitchFamily="49" charset="0"/>
              </a:rPr>
              <a:t>4r1k1/5ppp/r1p5/p1n1RP2/8/2P2N1P/2P3P1/3R2K1 </a:t>
            </a:r>
            <a:r>
              <a:rPr lang="pt-BR" sz="2800" dirty="0">
                <a:solidFill>
                  <a:srgbClr val="FF0000"/>
                </a:solidFill>
                <a:latin typeface="Cascadia Mono" panose="020B0609020000020004" pitchFamily="49" charset="0"/>
              </a:rPr>
              <a:t>b</a:t>
            </a:r>
            <a:r>
              <a:rPr lang="pt-BR" sz="2800" dirty="0">
                <a:solidFill>
                  <a:srgbClr val="008000"/>
                </a:solidFill>
                <a:latin typeface="Cascadia Mono" panose="020B0609020000020004" pitchFamily="49" charset="0"/>
              </a:rPr>
              <a:t> </a:t>
            </a:r>
            <a:r>
              <a:rPr lang="pt-BR" sz="2800" dirty="0">
                <a:solidFill>
                  <a:schemeClr val="accent1"/>
                </a:solidFill>
                <a:latin typeface="Cascadia Mono" panose="020B0609020000020004" pitchFamily="49" charset="0"/>
              </a:rPr>
              <a:t>-</a:t>
            </a:r>
            <a:r>
              <a:rPr lang="pt-BR" sz="2800" dirty="0">
                <a:solidFill>
                  <a:srgbClr val="008000"/>
                </a:solidFill>
                <a:latin typeface="Cascadia Mono" panose="020B0609020000020004" pitchFamily="49" charset="0"/>
              </a:rPr>
              <a:t> </a:t>
            </a:r>
            <a:r>
              <a:rPr lang="pt-BR" sz="2800" dirty="0">
                <a:solidFill>
                  <a:schemeClr val="accent6"/>
                </a:solidFill>
                <a:latin typeface="Cascadia Mono" panose="020B0609020000020004" pitchFamily="49" charset="0"/>
              </a:rPr>
              <a:t>-</a:t>
            </a:r>
            <a:r>
              <a:rPr lang="pt-BR" sz="2800" dirty="0">
                <a:solidFill>
                  <a:srgbClr val="008000"/>
                </a:solidFill>
                <a:latin typeface="Cascadia Mono" panose="020B0609020000020004" pitchFamily="49" charset="0"/>
              </a:rPr>
              <a:t> </a:t>
            </a:r>
            <a:r>
              <a:rPr lang="pt-BR" sz="2800" dirty="0">
                <a:solidFill>
                  <a:schemeClr val="accent2"/>
                </a:solidFill>
                <a:latin typeface="Cascadia Mono" panose="020B0609020000020004" pitchFamily="49" charset="0"/>
              </a:rPr>
              <a:t>0</a:t>
            </a:r>
            <a:r>
              <a:rPr lang="pt-BR" sz="2800" dirty="0">
                <a:solidFill>
                  <a:srgbClr val="008000"/>
                </a:solidFill>
                <a:latin typeface="Cascadia Mono" panose="020B0609020000020004" pitchFamily="49" charset="0"/>
              </a:rPr>
              <a:t> </a:t>
            </a:r>
            <a:r>
              <a:rPr lang="pt-BR" sz="2800" dirty="0">
                <a:solidFill>
                  <a:schemeClr val="accent4"/>
                </a:solidFill>
                <a:latin typeface="Cascadia Mono" panose="020B0609020000020004" pitchFamily="49" charset="0"/>
              </a:rPr>
              <a:t>21</a:t>
            </a:r>
            <a:endParaRPr lang="en-AU" sz="2000" kern="100" dirty="0">
              <a:solidFill>
                <a:schemeClr val="accent4"/>
              </a:solidFill>
              <a:effectLst/>
              <a:latin typeface="Segoe UI" panose="020B0502040204020203" pitchFamily="34" charset="0"/>
              <a:ea typeface="Segoe UI" panose="020B0502040204020203"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6481A47-A420-901F-65E5-65F1EAF3B6C0}"/>
              </a:ext>
            </a:extLst>
          </p:cNvPr>
          <p:cNvSpPr txBox="1"/>
          <p:nvPr/>
        </p:nvSpPr>
        <p:spPr>
          <a:xfrm>
            <a:off x="504204" y="1307779"/>
            <a:ext cx="7819400" cy="830997"/>
          </a:xfrm>
          <a:prstGeom prst="rect">
            <a:avLst/>
          </a:prstGeom>
          <a:noFill/>
        </p:spPr>
        <p:txBody>
          <a:bodyPr wrap="square" rtlCol="0">
            <a:spAutoFit/>
          </a:bodyPr>
          <a:lstStyle/>
          <a:p>
            <a:r>
              <a:rPr lang="en-AU" sz="1600" dirty="0"/>
              <a:t>&lt;Piece Placement&gt; = &lt;rank8&gt;/&lt;rank7&gt;/&lt;rank6&gt;/&lt;rank5&gt;/&lt;rank4&gt;/&lt;rank3&gt;/&lt;rank2&gt;/rank1&gt;</a:t>
            </a:r>
          </a:p>
          <a:p>
            <a:r>
              <a:rPr lang="en-AU" sz="1600" dirty="0"/>
              <a:t>&lt;rank </a:t>
            </a:r>
            <a:r>
              <a:rPr lang="en-AU" sz="1600" dirty="0" err="1"/>
              <a:t>i</a:t>
            </a:r>
            <a:r>
              <a:rPr lang="en-AU" sz="1600" dirty="0"/>
              <a:t>&gt; = [&lt;digit 1-7&gt;]&lt;piece&gt;</a:t>
            </a:r>
          </a:p>
          <a:p>
            <a:r>
              <a:rPr lang="en-AU" sz="1600" dirty="0"/>
              <a:t>&lt;piece&gt; = &lt;white piece&gt; | &lt;black piece&gt;</a:t>
            </a:r>
          </a:p>
        </p:txBody>
      </p:sp>
      <p:sp>
        <p:nvSpPr>
          <p:cNvPr id="5" name="TextBox 4">
            <a:extLst>
              <a:ext uri="{FF2B5EF4-FFF2-40B4-BE49-F238E27FC236}">
                <a16:creationId xmlns:a16="http://schemas.microsoft.com/office/drawing/2014/main" id="{D262CCF5-C37D-F586-D9A8-3972D985CF73}"/>
              </a:ext>
            </a:extLst>
          </p:cNvPr>
          <p:cNvSpPr txBox="1"/>
          <p:nvPr/>
        </p:nvSpPr>
        <p:spPr>
          <a:xfrm>
            <a:off x="504204" y="2281989"/>
            <a:ext cx="7819400" cy="830997"/>
          </a:xfrm>
          <a:prstGeom prst="rect">
            <a:avLst/>
          </a:prstGeom>
          <a:noFill/>
        </p:spPr>
        <p:txBody>
          <a:bodyPr wrap="square" rtlCol="0">
            <a:spAutoFit/>
          </a:bodyPr>
          <a:lstStyle/>
          <a:p>
            <a:r>
              <a:rPr lang="en-AU" sz="1600" dirty="0">
                <a:solidFill>
                  <a:srgbClr val="FF0000"/>
                </a:solidFill>
              </a:rPr>
              <a:t>&lt;Piece Placement&gt; = &lt;rank8&gt;/&lt;rank7&gt;/&lt;rank6&gt;/&lt;rank5&gt;/&lt;rank4&gt;/&lt;rank3&gt;/&lt;rank2&gt;/rank1&gt;</a:t>
            </a:r>
          </a:p>
          <a:p>
            <a:r>
              <a:rPr lang="en-AU" sz="1600" dirty="0">
                <a:solidFill>
                  <a:srgbClr val="FF0000"/>
                </a:solidFill>
              </a:rPr>
              <a:t>&lt;rank </a:t>
            </a:r>
            <a:r>
              <a:rPr lang="en-AU" sz="1600" dirty="0" err="1">
                <a:solidFill>
                  <a:srgbClr val="FF0000"/>
                </a:solidFill>
              </a:rPr>
              <a:t>i</a:t>
            </a:r>
            <a:r>
              <a:rPr lang="en-AU" sz="1600" dirty="0">
                <a:solidFill>
                  <a:srgbClr val="FF0000"/>
                </a:solidFill>
              </a:rPr>
              <a:t>&gt; = [&lt;digit 1-7&gt;]&lt;piece&gt;</a:t>
            </a:r>
          </a:p>
          <a:p>
            <a:r>
              <a:rPr lang="en-AU" sz="1600" dirty="0">
                <a:solidFill>
                  <a:srgbClr val="FF0000"/>
                </a:solidFill>
              </a:rPr>
              <a:t>&lt;piece&gt; = &lt;white piece&gt; | &lt;black piece&gt;</a:t>
            </a:r>
          </a:p>
        </p:txBody>
      </p:sp>
    </p:spTree>
    <p:extLst>
      <p:ext uri="{BB962C8B-B14F-4D97-AF65-F5344CB8AC3E}">
        <p14:creationId xmlns:p14="http://schemas.microsoft.com/office/powerpoint/2010/main" val="50091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Iteration 1: Board Representation (0x88)</a:t>
            </a:r>
          </a:p>
        </p:txBody>
      </p:sp>
      <p:pic>
        <p:nvPicPr>
          <p:cNvPr id="3" name="Picture 2" descr="A screen shot of a computer screen&#10;&#10;Description automatically generated">
            <a:extLst>
              <a:ext uri="{FF2B5EF4-FFF2-40B4-BE49-F238E27FC236}">
                <a16:creationId xmlns:a16="http://schemas.microsoft.com/office/drawing/2014/main" id="{2EC236CE-876A-879F-2ED1-F5859B6CBA79}"/>
              </a:ext>
            </a:extLst>
          </p:cNvPr>
          <p:cNvPicPr>
            <a:picLocks noChangeAspect="1"/>
          </p:cNvPicPr>
          <p:nvPr/>
        </p:nvPicPr>
        <p:blipFill>
          <a:blip r:embed="rId2"/>
          <a:stretch>
            <a:fillRect/>
          </a:stretch>
        </p:blipFill>
        <p:spPr>
          <a:xfrm>
            <a:off x="999679" y="1406139"/>
            <a:ext cx="4381500" cy="1447800"/>
          </a:xfrm>
          <a:prstGeom prst="rect">
            <a:avLst/>
          </a:prstGeom>
        </p:spPr>
      </p:pic>
      <p:pic>
        <p:nvPicPr>
          <p:cNvPr id="4" name="Picture 3">
            <a:extLst>
              <a:ext uri="{FF2B5EF4-FFF2-40B4-BE49-F238E27FC236}">
                <a16:creationId xmlns:a16="http://schemas.microsoft.com/office/drawing/2014/main" id="{9DF34D2C-0185-DFC4-B9CF-1D50EF1F2EFE}"/>
              </a:ext>
            </a:extLst>
          </p:cNvPr>
          <p:cNvPicPr>
            <a:picLocks noChangeAspect="1"/>
          </p:cNvPicPr>
          <p:nvPr/>
        </p:nvPicPr>
        <p:blipFill>
          <a:blip r:embed="rId3"/>
          <a:stretch>
            <a:fillRect/>
          </a:stretch>
        </p:blipFill>
        <p:spPr>
          <a:xfrm>
            <a:off x="1018729" y="3095512"/>
            <a:ext cx="4343400" cy="1447800"/>
          </a:xfrm>
          <a:prstGeom prst="rect">
            <a:avLst/>
          </a:prstGeom>
        </p:spPr>
      </p:pic>
    </p:spTree>
    <p:extLst>
      <p:ext uri="{BB962C8B-B14F-4D97-AF65-F5344CB8AC3E}">
        <p14:creationId xmlns:p14="http://schemas.microsoft.com/office/powerpoint/2010/main" val="265105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Iteration 1: Move Generation</a:t>
            </a:r>
          </a:p>
        </p:txBody>
      </p:sp>
      <p:pic>
        <p:nvPicPr>
          <p:cNvPr id="3" name="Picture 2">
            <a:extLst>
              <a:ext uri="{FF2B5EF4-FFF2-40B4-BE49-F238E27FC236}">
                <a16:creationId xmlns:a16="http://schemas.microsoft.com/office/drawing/2014/main" id="{2ADC2CDA-AA41-795D-A66B-E6BE04FA1E13}"/>
              </a:ext>
            </a:extLst>
          </p:cNvPr>
          <p:cNvPicPr>
            <a:picLocks noChangeAspect="1"/>
          </p:cNvPicPr>
          <p:nvPr/>
        </p:nvPicPr>
        <p:blipFill>
          <a:blip r:embed="rId2"/>
          <a:stretch>
            <a:fillRect/>
          </a:stretch>
        </p:blipFill>
        <p:spPr>
          <a:xfrm>
            <a:off x="964536" y="1259406"/>
            <a:ext cx="3335655" cy="3452495"/>
          </a:xfrm>
          <a:prstGeom prst="rect">
            <a:avLst/>
          </a:prstGeom>
        </p:spPr>
      </p:pic>
      <p:pic>
        <p:nvPicPr>
          <p:cNvPr id="4" name="Picture 3" descr="A computer screen shot of a program&#10;&#10;Description automatically generated">
            <a:extLst>
              <a:ext uri="{FF2B5EF4-FFF2-40B4-BE49-F238E27FC236}">
                <a16:creationId xmlns:a16="http://schemas.microsoft.com/office/drawing/2014/main" id="{50C37E17-7ACD-466F-5B22-0429905876C0}"/>
              </a:ext>
            </a:extLst>
          </p:cNvPr>
          <p:cNvPicPr>
            <a:picLocks noChangeAspect="1"/>
          </p:cNvPicPr>
          <p:nvPr/>
        </p:nvPicPr>
        <p:blipFill>
          <a:blip r:embed="rId3"/>
          <a:stretch>
            <a:fillRect/>
          </a:stretch>
        </p:blipFill>
        <p:spPr>
          <a:xfrm>
            <a:off x="4671118" y="1289424"/>
            <a:ext cx="5731510" cy="3158490"/>
          </a:xfrm>
          <a:prstGeom prst="rect">
            <a:avLst/>
          </a:prstGeom>
        </p:spPr>
      </p:pic>
      <p:pic>
        <p:nvPicPr>
          <p:cNvPr id="5" name="Picture 4" descr="A screen shot of a computer program&#10;&#10;Description automatically generated">
            <a:extLst>
              <a:ext uri="{FF2B5EF4-FFF2-40B4-BE49-F238E27FC236}">
                <a16:creationId xmlns:a16="http://schemas.microsoft.com/office/drawing/2014/main" id="{E0640F17-58A2-57F4-3097-A67EAAA8086E}"/>
              </a:ext>
            </a:extLst>
          </p:cNvPr>
          <p:cNvPicPr>
            <a:picLocks noChangeAspect="1"/>
          </p:cNvPicPr>
          <p:nvPr/>
        </p:nvPicPr>
        <p:blipFill>
          <a:blip r:embed="rId4"/>
          <a:stretch>
            <a:fillRect/>
          </a:stretch>
        </p:blipFill>
        <p:spPr>
          <a:xfrm>
            <a:off x="4671118" y="4711901"/>
            <a:ext cx="3017520" cy="693420"/>
          </a:xfrm>
          <a:prstGeom prst="rect">
            <a:avLst/>
          </a:prstGeom>
        </p:spPr>
      </p:pic>
    </p:spTree>
    <p:extLst>
      <p:ext uri="{BB962C8B-B14F-4D97-AF65-F5344CB8AC3E}">
        <p14:creationId xmlns:p14="http://schemas.microsoft.com/office/powerpoint/2010/main" val="883010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181</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Cascadia Mono</vt:lpstr>
      <vt:lpstr>Montserrat Black</vt:lpstr>
      <vt:lpstr>Segoe UI</vt:lpstr>
      <vt:lpstr>Office Theme</vt:lpstr>
      <vt:lpstr>PowerPoint Presentation</vt:lpstr>
      <vt:lpstr>Flowchart</vt:lpstr>
      <vt:lpstr>Structure Chart</vt:lpstr>
      <vt:lpstr>Iteration 1: Overview</vt:lpstr>
      <vt:lpstr>Iteration 1: Reading FEN</vt:lpstr>
      <vt:lpstr>Iteration 1: Board Representation (0x88)</vt:lpstr>
      <vt:lpstr>Iteration 1: Move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Casey</dc:creator>
  <cp:lastModifiedBy>Noah Casey</cp:lastModifiedBy>
  <cp:revision>1</cp:revision>
  <dcterms:created xsi:type="dcterms:W3CDTF">2023-10-17T08:21:40Z</dcterms:created>
  <dcterms:modified xsi:type="dcterms:W3CDTF">2023-10-17T22:56:41Z</dcterms:modified>
</cp:coreProperties>
</file>