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DB47-377F-D369-120F-F3FADBD5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A8BE3-B66C-1F97-7844-AFF6D08C4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8E9F8-9E75-90CC-AD54-95B49BF4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8797-CA49-41FD-8751-744EB1DC12C4}" type="datetimeFigureOut">
              <a:rPr lang="en-AU" smtClean="0"/>
              <a:t>17/10/2023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B320B-236D-E04C-E748-AED3B912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F4922-9D29-DA14-78E0-52561C75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48DAA-4BF6-4827-AF3F-D91CD49F6A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190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C205D-D45A-6AF3-2707-812F7609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A1637-3F60-6B91-FE14-B7086A93A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AF6F6-26D9-CE23-887B-3609DD799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8797-CA49-41FD-8751-744EB1DC12C4}" type="datetimeFigureOut">
              <a:rPr lang="en-AU" smtClean="0"/>
              <a:t>17/10/2023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5A266-F912-803D-50B7-4423F2DE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3AD2B-58BA-43E0-3ECD-84D425FD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48DAA-4BF6-4827-AF3F-D91CD49F6A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139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E0244-A388-9AA6-40D1-7BD46568C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31382-193F-B00F-1181-315FE0B90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6C03C-1E0B-A91C-4F72-AFF0B9A04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8797-CA49-41FD-8751-744EB1DC12C4}" type="datetimeFigureOut">
              <a:rPr lang="en-AU" smtClean="0"/>
              <a:t>17/10/2023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1510F-7C33-100D-64DE-5A3B3FEF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994F7-71DB-3DB1-82C6-E48F583D3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48DAA-4BF6-4827-AF3F-D91CD49F6A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943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419F-82EE-7C5E-D808-40B938E5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E6555-AF79-F8A7-E871-A321B9367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898EF-D7EA-DA28-4B15-B7A7D838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8797-CA49-41FD-8751-744EB1DC12C4}" type="datetimeFigureOut">
              <a:rPr lang="en-AU" smtClean="0"/>
              <a:t>17/10/2023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E2A42-F257-58F2-A6B0-D2FAA8570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C96ED-C37A-F719-D139-DED541A5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48DAA-4BF6-4827-AF3F-D91CD49F6A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290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8A80-A46A-0610-E8F5-0797CBDF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CA849-5BBB-D872-352C-9BFCD2ACC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9E4DD-99A7-0FCD-EC65-34B98F732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8797-CA49-41FD-8751-744EB1DC12C4}" type="datetimeFigureOut">
              <a:rPr lang="en-AU" smtClean="0"/>
              <a:t>17/10/2023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78A7E-18F6-B0DD-0470-0440ABA7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D12EC-2B33-40ED-ED7E-7EAB515F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48DAA-4BF6-4827-AF3F-D91CD49F6A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082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9FE6-4E13-29A4-2DEA-76504B030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81BE2-7C28-8089-E0A3-AF6368D4E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F4584-16B0-1636-80A9-AFB2E9D7F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D4835-6BC5-F74E-E2E6-EB74E881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8797-CA49-41FD-8751-744EB1DC12C4}" type="datetimeFigureOut">
              <a:rPr lang="en-AU" smtClean="0"/>
              <a:t>17/10/2023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7C141-7A3D-4559-E4B5-0EB81F6B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B5666-CED3-F83F-FCB7-093693A6A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48DAA-4BF6-4827-AF3F-D91CD49F6A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862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45176-21D4-D6AF-8DF4-40741426E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FBFC-8BE8-5934-6413-82E9E212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FBDF3-C17B-EBE7-76BA-97914D826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36DF14-4043-4B0F-E884-4EAD68456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D362D-7D41-B0DC-8023-AD1719FAA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D3094-6E7C-DB71-0C42-003F2DB1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8797-CA49-41FD-8751-744EB1DC12C4}" type="datetimeFigureOut">
              <a:rPr lang="en-AU" smtClean="0"/>
              <a:t>17/10/2023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BA178D-36A7-FF25-FD73-DCBA4AFF7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EBE016-5305-B50C-A838-0DE80B8F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48DAA-4BF6-4827-AF3F-D91CD49F6A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657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7CAE-C8F9-C788-86AC-A5FF27D1F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FEB78A-18F8-1116-F533-B546A607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8797-CA49-41FD-8751-744EB1DC12C4}" type="datetimeFigureOut">
              <a:rPr lang="en-AU" smtClean="0"/>
              <a:t>17/10/2023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3464-83B7-5AC7-3050-FB7613B8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9F055-4517-92B6-3E58-CCE43EEA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48DAA-4BF6-4827-AF3F-D91CD49F6A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5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249DC6-BF16-F340-9BF4-08CCABDE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8797-CA49-41FD-8751-744EB1DC12C4}" type="datetimeFigureOut">
              <a:rPr lang="en-AU" smtClean="0"/>
              <a:t>17/10/2023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73A2D-48E5-3C9D-645D-739F02831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DB9E0-CA78-3032-F1F1-7E07DF3E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48DAA-4BF6-4827-AF3F-D91CD49F6A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708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C079-F9B7-E62F-BDA5-95B446A5E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02D2F-AE1C-10C2-00EA-46633A5FA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04F1B-DAC1-DDFD-5672-C29215AB2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39471-2FA8-6236-EB3D-C800B070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8797-CA49-41FD-8751-744EB1DC12C4}" type="datetimeFigureOut">
              <a:rPr lang="en-AU" smtClean="0"/>
              <a:t>17/10/2023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2C2B7-0E08-ED15-2848-101BB43A4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35B0C-841E-30F6-D494-DCE7F991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48DAA-4BF6-4827-AF3F-D91CD49F6A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179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FA3C-2A60-E388-8E4F-C7C949B9B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88145-148C-93CA-49A9-92250F6AB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2964C-B86D-8579-708E-0024E46A3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0EFA3-AFAB-C566-CDB0-A1D7FBA6C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8797-CA49-41FD-8751-744EB1DC12C4}" type="datetimeFigureOut">
              <a:rPr lang="en-AU" smtClean="0"/>
              <a:t>17/10/2023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EBF02-8424-7F56-2862-3F337E98B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76077-E108-DCB9-5FDD-C4B2DB22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48DAA-4BF6-4827-AF3F-D91CD49F6A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101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BC0783-3195-5D1B-6654-1A9DB1B6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FBF66-A861-267D-ABEB-DFBC81650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F9BA9-3E7C-6822-9D60-29CE18E4B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48797-CA49-41FD-8751-744EB1DC12C4}" type="datetimeFigureOut">
              <a:rPr lang="en-AU" smtClean="0"/>
              <a:t>17/10/2023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9A136-E7F7-95B9-0326-644FD1243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6BD90-3D51-151C-2F01-25DFFADD6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48DAA-4BF6-4827-AF3F-D91CD49F6A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507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C911-8430-16A1-250C-106CFA9682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9576E-ADF0-035E-71C5-B6FA06368F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115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0C37-A50C-6BAF-546C-3F80B7B7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46" y="365125"/>
            <a:ext cx="10876254" cy="799441"/>
          </a:xfrm>
        </p:spPr>
        <p:txBody>
          <a:bodyPr>
            <a:normAutofit/>
          </a:bodyPr>
          <a:lstStyle/>
          <a:p>
            <a:r>
              <a:rPr lang="en-AU" sz="3200" dirty="0">
                <a:latin typeface="Montserrat Black" pitchFamily="2" charset="0"/>
              </a:rPr>
              <a:t>Flowchart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E66DD-0D09-DDFE-1056-BF93E97BF1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3" y="207747"/>
            <a:ext cx="10876254" cy="64425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763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0C37-A50C-6BAF-546C-3F80B7B7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9441"/>
          </a:xfrm>
        </p:spPr>
        <p:txBody>
          <a:bodyPr>
            <a:normAutofit/>
          </a:bodyPr>
          <a:lstStyle/>
          <a:p>
            <a:r>
              <a:rPr lang="en-AU" sz="3200" dirty="0">
                <a:latin typeface="Montserrat Black" pitchFamily="2" charset="0"/>
              </a:rPr>
              <a:t>Structure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A4883-D6ED-5E22-2BDA-A936658E0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584" y="-45398"/>
            <a:ext cx="5501442" cy="6801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158F72BA-C4E0-8432-2DAF-ACFF50621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9" y="1085340"/>
            <a:ext cx="4890159" cy="58235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E11E85-4130-5976-3A71-EC7DF8FD626A}"/>
              </a:ext>
            </a:extLst>
          </p:cNvPr>
          <p:cNvSpPr txBox="1"/>
          <p:nvPr/>
        </p:nvSpPr>
        <p:spPr>
          <a:xfrm>
            <a:off x="10557163" y="180459"/>
            <a:ext cx="123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Segoe UI" panose="020B0502040204020203" pitchFamily="34" charset="0"/>
                <a:cs typeface="Segoe UI" panose="020B0502040204020203" pitchFamily="34" charset="0"/>
              </a:rPr>
              <a:t>New User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00ADD9-FF8B-6982-2518-8EDFB3F9CFA0}"/>
              </a:ext>
            </a:extLst>
          </p:cNvPr>
          <p:cNvSpPr txBox="1"/>
          <p:nvPr/>
        </p:nvSpPr>
        <p:spPr>
          <a:xfrm>
            <a:off x="314036" y="6308209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Segoe UI" panose="020B0502040204020203" pitchFamily="34" charset="0"/>
                <a:cs typeface="Segoe UI" panose="020B0502040204020203" pitchFamily="34" charset="0"/>
              </a:rPr>
              <a:t>Previous User</a:t>
            </a:r>
          </a:p>
        </p:txBody>
      </p:sp>
    </p:spTree>
    <p:extLst>
      <p:ext uri="{BB962C8B-B14F-4D97-AF65-F5344CB8AC3E}">
        <p14:creationId xmlns:p14="http://schemas.microsoft.com/office/powerpoint/2010/main" val="261065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0C37-A50C-6BAF-546C-3F80B7B7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9441"/>
          </a:xfrm>
        </p:spPr>
        <p:txBody>
          <a:bodyPr>
            <a:normAutofit/>
          </a:bodyPr>
          <a:lstStyle/>
          <a:p>
            <a:r>
              <a:rPr lang="en-AU" sz="3200" dirty="0">
                <a:latin typeface="Montserrat Black" pitchFamily="2" charset="0"/>
              </a:rPr>
              <a:t>Iteration 1: Overview</a:t>
            </a:r>
          </a:p>
        </p:txBody>
      </p:sp>
    </p:spTree>
    <p:extLst>
      <p:ext uri="{BB962C8B-B14F-4D97-AF65-F5344CB8AC3E}">
        <p14:creationId xmlns:p14="http://schemas.microsoft.com/office/powerpoint/2010/main" val="106134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0C37-A50C-6BAF-546C-3F80B7B7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9441"/>
          </a:xfrm>
        </p:spPr>
        <p:txBody>
          <a:bodyPr>
            <a:normAutofit/>
          </a:bodyPr>
          <a:lstStyle/>
          <a:p>
            <a:r>
              <a:rPr lang="en-AU" sz="3200" dirty="0">
                <a:latin typeface="Montserrat Black" pitchFamily="2" charset="0"/>
              </a:rPr>
              <a:t>Iteration 1: Reading FEN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EDA6D8-C4B0-DB56-A274-BD9A1497E935}"/>
              </a:ext>
            </a:extLst>
          </p:cNvPr>
          <p:cNvSpPr txBox="1"/>
          <p:nvPr/>
        </p:nvSpPr>
        <p:spPr>
          <a:xfrm>
            <a:off x="976941" y="1164566"/>
            <a:ext cx="3707202" cy="1713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&lt;FEN&gt; ::=  &lt;Piece Placement&gt;</a:t>
            </a:r>
            <a:endParaRPr lang="en-AU" sz="1400" kern="100" dirty="0">
              <a:effectLst/>
              <a:latin typeface="Segoe UI" panose="020B0502040204020203" pitchFamily="34" charset="0"/>
              <a:ea typeface="Segoe UI" panose="020B0502040204020203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' ' &lt;Side to move&gt;</a:t>
            </a:r>
            <a:endParaRPr lang="en-AU" sz="1400" kern="100" dirty="0">
              <a:effectLst/>
              <a:latin typeface="Segoe UI" panose="020B0502040204020203" pitchFamily="34" charset="0"/>
              <a:ea typeface="Segoe UI" panose="020B0502040204020203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' ' &lt;Castling ability&gt;</a:t>
            </a:r>
            <a:endParaRPr lang="en-AU" sz="1400" kern="100" dirty="0">
              <a:effectLst/>
              <a:latin typeface="Segoe UI" panose="020B0502040204020203" pitchFamily="34" charset="0"/>
              <a:ea typeface="Segoe UI" panose="020B0502040204020203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' ' &lt;En passant target square&gt;</a:t>
            </a:r>
            <a:endParaRPr lang="en-AU" sz="1400" kern="100" dirty="0">
              <a:effectLst/>
              <a:latin typeface="Segoe UI" panose="020B0502040204020203" pitchFamily="34" charset="0"/>
              <a:ea typeface="Segoe UI" panose="020B0502040204020203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' ' &lt;</a:t>
            </a:r>
            <a:r>
              <a:rPr lang="en-AU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Halfmove</a:t>
            </a:r>
            <a:r>
              <a:rPr lang="en-AU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clock&gt;</a:t>
            </a:r>
            <a:endParaRPr lang="en-AU" sz="1400" kern="100" dirty="0">
              <a:effectLst/>
              <a:latin typeface="Segoe UI" panose="020B0502040204020203" pitchFamily="34" charset="0"/>
              <a:ea typeface="Segoe UI" panose="020B0502040204020203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' ' &lt;</a:t>
            </a:r>
            <a:r>
              <a:rPr lang="en-AU" sz="12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Fullmove</a:t>
            </a:r>
            <a:r>
              <a:rPr lang="en-AU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counter&gt;</a:t>
            </a:r>
            <a:endParaRPr lang="en-AU" sz="1400" kern="100" dirty="0">
              <a:effectLst/>
              <a:latin typeface="Segoe UI" panose="020B0502040204020203" pitchFamily="34" charset="0"/>
              <a:ea typeface="Segoe U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91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0C37-A50C-6BAF-546C-3F80B7B7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9441"/>
          </a:xfrm>
        </p:spPr>
        <p:txBody>
          <a:bodyPr>
            <a:normAutofit/>
          </a:bodyPr>
          <a:lstStyle/>
          <a:p>
            <a:r>
              <a:rPr lang="en-AU" sz="3200" dirty="0">
                <a:latin typeface="Montserrat Black" pitchFamily="2" charset="0"/>
              </a:rPr>
              <a:t>Iteration 1: Board Representation (0x88)</a:t>
            </a:r>
          </a:p>
        </p:txBody>
      </p:sp>
    </p:spTree>
    <p:extLst>
      <p:ext uri="{BB962C8B-B14F-4D97-AF65-F5344CB8AC3E}">
        <p14:creationId xmlns:p14="http://schemas.microsoft.com/office/powerpoint/2010/main" val="265105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0C37-A50C-6BAF-546C-3F80B7B7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9441"/>
          </a:xfrm>
        </p:spPr>
        <p:txBody>
          <a:bodyPr>
            <a:normAutofit/>
          </a:bodyPr>
          <a:lstStyle/>
          <a:p>
            <a:r>
              <a:rPr lang="en-AU" sz="3200" dirty="0">
                <a:latin typeface="Montserrat Black" pitchFamily="2" charset="0"/>
              </a:rPr>
              <a:t>Iteration 1: Move Generation</a:t>
            </a:r>
          </a:p>
        </p:txBody>
      </p:sp>
    </p:spTree>
    <p:extLst>
      <p:ext uri="{BB962C8B-B14F-4D97-AF65-F5344CB8AC3E}">
        <p14:creationId xmlns:p14="http://schemas.microsoft.com/office/powerpoint/2010/main" val="88301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75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Montserrat Black</vt:lpstr>
      <vt:lpstr>Segoe UI</vt:lpstr>
      <vt:lpstr>Office Theme</vt:lpstr>
      <vt:lpstr>PowerPoint Presentation</vt:lpstr>
      <vt:lpstr>Flowchart</vt:lpstr>
      <vt:lpstr>Structure Chart</vt:lpstr>
      <vt:lpstr>Iteration 1: Overview</vt:lpstr>
      <vt:lpstr>Iteration 1: Reading FEN</vt:lpstr>
      <vt:lpstr>Iteration 1: Board Representation (0x88)</vt:lpstr>
      <vt:lpstr>Iteration 1: Move Generation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Casey</dc:creator>
  <cp:lastModifiedBy>Noah Casey</cp:lastModifiedBy>
  <cp:revision>1</cp:revision>
  <dcterms:created xsi:type="dcterms:W3CDTF">2023-10-17T08:21:40Z</dcterms:created>
  <dcterms:modified xsi:type="dcterms:W3CDTF">2023-10-17T12:06:36Z</dcterms:modified>
</cp:coreProperties>
</file>