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8" r:id="rId3"/>
    <p:sldId id="257" r:id="rId4"/>
    <p:sldId id="259" r:id="rId5"/>
    <p:sldId id="260" r:id="rId6"/>
    <p:sldId id="261" r:id="rId7"/>
    <p:sldId id="2467" r:id="rId8"/>
    <p:sldId id="2468" r:id="rId9"/>
    <p:sldId id="262"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A18F10-0344-4D88-9953-BDB109D8C829}" v="8" dt="2023-10-17T22:56:29.6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ah Casey" userId="0f1561b0-985a-425f-b941-4ea07dfff7cd" providerId="ADAL" clId="{65A18F10-0344-4D88-9953-BDB109D8C829}"/>
    <pc:docChg chg="custSel modSld">
      <pc:chgData name="Noah Casey" userId="0f1561b0-985a-425f-b941-4ea07dfff7cd" providerId="ADAL" clId="{65A18F10-0344-4D88-9953-BDB109D8C829}" dt="2023-10-17T22:56:36.486" v="307" actId="207"/>
      <pc:docMkLst>
        <pc:docMk/>
      </pc:docMkLst>
      <pc:sldChg chg="addSp modSp mod">
        <pc:chgData name="Noah Casey" userId="0f1561b0-985a-425f-b941-4ea07dfff7cd" providerId="ADAL" clId="{65A18F10-0344-4D88-9953-BDB109D8C829}" dt="2023-10-17T22:35:19.540" v="15" actId="14100"/>
        <pc:sldMkLst>
          <pc:docMk/>
          <pc:sldMk cId="1061345462" sldId="259"/>
        </pc:sldMkLst>
        <pc:spChg chg="add mod">
          <ac:chgData name="Noah Casey" userId="0f1561b0-985a-425f-b941-4ea07dfff7cd" providerId="ADAL" clId="{65A18F10-0344-4D88-9953-BDB109D8C829}" dt="2023-10-17T22:35:19.540" v="15" actId="14100"/>
          <ac:spMkLst>
            <pc:docMk/>
            <pc:sldMk cId="1061345462" sldId="259"/>
            <ac:spMk id="3" creationId="{9F854DCF-7612-0C17-398E-01B0B06D87CF}"/>
          </ac:spMkLst>
        </pc:spChg>
      </pc:sldChg>
      <pc:sldChg chg="addSp modSp mod">
        <pc:chgData name="Noah Casey" userId="0f1561b0-985a-425f-b941-4ea07dfff7cd" providerId="ADAL" clId="{65A18F10-0344-4D88-9953-BDB109D8C829}" dt="2023-10-17T22:56:36.486" v="307" actId="207"/>
        <pc:sldMkLst>
          <pc:docMk/>
          <pc:sldMk cId="500915605" sldId="260"/>
        </pc:sldMkLst>
        <pc:spChg chg="add mod">
          <ac:chgData name="Noah Casey" userId="0f1561b0-985a-425f-b941-4ea07dfff7cd" providerId="ADAL" clId="{65A18F10-0344-4D88-9953-BDB109D8C829}" dt="2023-10-17T22:56:24.150" v="304" actId="20577"/>
          <ac:spMkLst>
            <pc:docMk/>
            <pc:sldMk cId="500915605" sldId="260"/>
            <ac:spMk id="3" creationId="{86481A47-A420-901F-65E5-65F1EAF3B6C0}"/>
          </ac:spMkLst>
        </pc:spChg>
        <pc:spChg chg="mod">
          <ac:chgData name="Noah Casey" userId="0f1561b0-985a-425f-b941-4ea07dfff7cd" providerId="ADAL" clId="{65A18F10-0344-4D88-9953-BDB109D8C829}" dt="2023-10-17T22:48:44.380" v="32" actId="207"/>
          <ac:spMkLst>
            <pc:docMk/>
            <pc:sldMk cId="500915605" sldId="260"/>
            <ac:spMk id="4" creationId="{C4EDA6D8-C4B0-DB56-A274-BD9A1497E935}"/>
          </ac:spMkLst>
        </pc:spChg>
        <pc:spChg chg="add mod">
          <ac:chgData name="Noah Casey" userId="0f1561b0-985a-425f-b941-4ea07dfff7cd" providerId="ADAL" clId="{65A18F10-0344-4D88-9953-BDB109D8C829}" dt="2023-10-17T22:56:36.486" v="307" actId="207"/>
          <ac:spMkLst>
            <pc:docMk/>
            <pc:sldMk cId="500915605" sldId="260"/>
            <ac:spMk id="5" creationId="{D262CCF5-C37D-F586-D9A8-3972D985CF73}"/>
          </ac:spMkLst>
        </pc:spChg>
      </pc:sldChg>
      <pc:sldChg chg="addSp modSp mod">
        <pc:chgData name="Noah Casey" userId="0f1561b0-985a-425f-b941-4ea07dfff7cd" providerId="ADAL" clId="{65A18F10-0344-4D88-9953-BDB109D8C829}" dt="2023-10-17T22:33:25.696" v="3" actId="1076"/>
        <pc:sldMkLst>
          <pc:docMk/>
          <pc:sldMk cId="2651056950" sldId="261"/>
        </pc:sldMkLst>
        <pc:picChg chg="add mod">
          <ac:chgData name="Noah Casey" userId="0f1561b0-985a-425f-b941-4ea07dfff7cd" providerId="ADAL" clId="{65A18F10-0344-4D88-9953-BDB109D8C829}" dt="2023-10-17T22:33:16.528" v="1" actId="1076"/>
          <ac:picMkLst>
            <pc:docMk/>
            <pc:sldMk cId="2651056950" sldId="261"/>
            <ac:picMk id="3" creationId="{2EC236CE-876A-879F-2ED1-F5859B6CBA79}"/>
          </ac:picMkLst>
        </pc:picChg>
        <pc:picChg chg="add mod">
          <ac:chgData name="Noah Casey" userId="0f1561b0-985a-425f-b941-4ea07dfff7cd" providerId="ADAL" clId="{65A18F10-0344-4D88-9953-BDB109D8C829}" dt="2023-10-17T22:33:25.696" v="3" actId="1076"/>
          <ac:picMkLst>
            <pc:docMk/>
            <pc:sldMk cId="2651056950" sldId="261"/>
            <ac:picMk id="4" creationId="{9DF34D2C-0185-DFC4-B9CF-1D50EF1F2EFE}"/>
          </ac:picMkLst>
        </pc:picChg>
      </pc:sldChg>
      <pc:sldChg chg="addSp modSp mod">
        <pc:chgData name="Noah Casey" userId="0f1561b0-985a-425f-b941-4ea07dfff7cd" providerId="ADAL" clId="{65A18F10-0344-4D88-9953-BDB109D8C829}" dt="2023-10-17T22:33:49.996" v="9" actId="1076"/>
        <pc:sldMkLst>
          <pc:docMk/>
          <pc:sldMk cId="883010045" sldId="262"/>
        </pc:sldMkLst>
        <pc:picChg chg="add mod">
          <ac:chgData name="Noah Casey" userId="0f1561b0-985a-425f-b941-4ea07dfff7cd" providerId="ADAL" clId="{65A18F10-0344-4D88-9953-BDB109D8C829}" dt="2023-10-17T22:33:37.598" v="5" actId="1076"/>
          <ac:picMkLst>
            <pc:docMk/>
            <pc:sldMk cId="883010045" sldId="262"/>
            <ac:picMk id="3" creationId="{2ADC2CDA-AA41-795D-A66B-E6BE04FA1E13}"/>
          </ac:picMkLst>
        </pc:picChg>
        <pc:picChg chg="add mod">
          <ac:chgData name="Noah Casey" userId="0f1561b0-985a-425f-b941-4ea07dfff7cd" providerId="ADAL" clId="{65A18F10-0344-4D88-9953-BDB109D8C829}" dt="2023-10-17T22:33:44.579" v="7" actId="1076"/>
          <ac:picMkLst>
            <pc:docMk/>
            <pc:sldMk cId="883010045" sldId="262"/>
            <ac:picMk id="4" creationId="{50C37E17-7ACD-466F-5B22-0429905876C0}"/>
          </ac:picMkLst>
        </pc:picChg>
        <pc:picChg chg="add mod">
          <ac:chgData name="Noah Casey" userId="0f1561b0-985a-425f-b941-4ea07dfff7cd" providerId="ADAL" clId="{65A18F10-0344-4D88-9953-BDB109D8C829}" dt="2023-10-17T22:33:49.996" v="9" actId="1076"/>
          <ac:picMkLst>
            <pc:docMk/>
            <pc:sldMk cId="883010045" sldId="262"/>
            <ac:picMk id="5" creationId="{E0640F17-58A2-57F4-3097-A67EAAA8086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B24B0A-6557-44B2-8801-337DD57AFBE3}" type="datetimeFigureOut">
              <a:rPr lang="en-AU" smtClean="0"/>
              <a:t>18/10/2023</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5327CB-0C59-4F46-A614-B76E7200A6AF}" type="slidenum">
              <a:rPr lang="en-AU" smtClean="0"/>
              <a:t>‹#›</a:t>
            </a:fld>
            <a:endParaRPr lang="en-AU"/>
          </a:p>
        </p:txBody>
      </p:sp>
    </p:spTree>
    <p:extLst>
      <p:ext uri="{BB962C8B-B14F-4D97-AF65-F5344CB8AC3E}">
        <p14:creationId xmlns:p14="http://schemas.microsoft.com/office/powerpoint/2010/main" val="3519163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7</a:t>
            </a:fld>
            <a:endParaRPr lang="en-US" dirty="0"/>
          </a:p>
        </p:txBody>
      </p:sp>
    </p:spTree>
    <p:extLst>
      <p:ext uri="{BB962C8B-B14F-4D97-AF65-F5344CB8AC3E}">
        <p14:creationId xmlns:p14="http://schemas.microsoft.com/office/powerpoint/2010/main" val="427227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8</a:t>
            </a:fld>
            <a:endParaRPr lang="en-US" dirty="0"/>
          </a:p>
        </p:txBody>
      </p:sp>
    </p:spTree>
    <p:extLst>
      <p:ext uri="{BB962C8B-B14F-4D97-AF65-F5344CB8AC3E}">
        <p14:creationId xmlns:p14="http://schemas.microsoft.com/office/powerpoint/2010/main" val="15105040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0DB47-377F-D369-120F-F3FADBD58E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E0DA8BE3-B66C-1F97-7844-AFF6D08C49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1B18E9F8-9E75-90CC-AD54-95B49BF4E529}"/>
              </a:ext>
            </a:extLst>
          </p:cNvPr>
          <p:cNvSpPr>
            <a:spLocks noGrp="1"/>
          </p:cNvSpPr>
          <p:nvPr>
            <p:ph type="dt" sz="half" idx="10"/>
          </p:nvPr>
        </p:nvSpPr>
        <p:spPr/>
        <p:txBody>
          <a:bodyPr/>
          <a:lstStyle/>
          <a:p>
            <a:fld id="{60348797-CA49-41FD-8751-744EB1DC12C4}" type="datetimeFigureOut">
              <a:rPr lang="en-AU" smtClean="0"/>
              <a:t>18/10/2023</a:t>
            </a:fld>
            <a:endParaRPr lang="en-AU"/>
          </a:p>
        </p:txBody>
      </p:sp>
      <p:sp>
        <p:nvSpPr>
          <p:cNvPr id="5" name="Footer Placeholder 4">
            <a:extLst>
              <a:ext uri="{FF2B5EF4-FFF2-40B4-BE49-F238E27FC236}">
                <a16:creationId xmlns:a16="http://schemas.microsoft.com/office/drawing/2014/main" id="{C70B320B-236D-E04C-E748-AED3B912D59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A0F4922-9D29-DA14-78E0-52561C752F56}"/>
              </a:ext>
            </a:extLst>
          </p:cNvPr>
          <p:cNvSpPr>
            <a:spLocks noGrp="1"/>
          </p:cNvSpPr>
          <p:nvPr>
            <p:ph type="sldNum" sz="quarter" idx="12"/>
          </p:nvPr>
        </p:nvSpPr>
        <p:spPr/>
        <p:txBody>
          <a:bodyPr/>
          <a:lstStyle/>
          <a:p>
            <a:fld id="{58748DAA-4BF6-4827-AF3F-D91CD49F6A5D}" type="slidenum">
              <a:rPr lang="en-AU" smtClean="0"/>
              <a:t>‹#›</a:t>
            </a:fld>
            <a:endParaRPr lang="en-AU"/>
          </a:p>
        </p:txBody>
      </p:sp>
    </p:spTree>
    <p:extLst>
      <p:ext uri="{BB962C8B-B14F-4D97-AF65-F5344CB8AC3E}">
        <p14:creationId xmlns:p14="http://schemas.microsoft.com/office/powerpoint/2010/main" val="1811907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C205D-D45A-6AF3-2707-812F7609081D}"/>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ED0A1637-3F60-6B91-FE14-B7086A93A9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A20AF6F6-26D9-CE23-887B-3609DD79918E}"/>
              </a:ext>
            </a:extLst>
          </p:cNvPr>
          <p:cNvSpPr>
            <a:spLocks noGrp="1"/>
          </p:cNvSpPr>
          <p:nvPr>
            <p:ph type="dt" sz="half" idx="10"/>
          </p:nvPr>
        </p:nvSpPr>
        <p:spPr/>
        <p:txBody>
          <a:bodyPr/>
          <a:lstStyle/>
          <a:p>
            <a:fld id="{60348797-CA49-41FD-8751-744EB1DC12C4}" type="datetimeFigureOut">
              <a:rPr lang="en-AU" smtClean="0"/>
              <a:t>18/10/2023</a:t>
            </a:fld>
            <a:endParaRPr lang="en-AU"/>
          </a:p>
        </p:txBody>
      </p:sp>
      <p:sp>
        <p:nvSpPr>
          <p:cNvPr id="5" name="Footer Placeholder 4">
            <a:extLst>
              <a:ext uri="{FF2B5EF4-FFF2-40B4-BE49-F238E27FC236}">
                <a16:creationId xmlns:a16="http://schemas.microsoft.com/office/drawing/2014/main" id="{10B5A266-F912-803D-50B7-4423F2DED73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BB3AD2B-58BA-43E0-3ECD-84D425FD28D8}"/>
              </a:ext>
            </a:extLst>
          </p:cNvPr>
          <p:cNvSpPr>
            <a:spLocks noGrp="1"/>
          </p:cNvSpPr>
          <p:nvPr>
            <p:ph type="sldNum" sz="quarter" idx="12"/>
          </p:nvPr>
        </p:nvSpPr>
        <p:spPr/>
        <p:txBody>
          <a:bodyPr/>
          <a:lstStyle/>
          <a:p>
            <a:fld id="{58748DAA-4BF6-4827-AF3F-D91CD49F6A5D}" type="slidenum">
              <a:rPr lang="en-AU" smtClean="0"/>
              <a:t>‹#›</a:t>
            </a:fld>
            <a:endParaRPr lang="en-AU"/>
          </a:p>
        </p:txBody>
      </p:sp>
    </p:spTree>
    <p:extLst>
      <p:ext uri="{BB962C8B-B14F-4D97-AF65-F5344CB8AC3E}">
        <p14:creationId xmlns:p14="http://schemas.microsoft.com/office/powerpoint/2010/main" val="3581397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4E0244-A388-9AA6-40D1-7BD46568C4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8C031382-193F-B00F-1181-315FE0B901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756C03C-1E0B-A91C-4F72-AFF0B9A046C7}"/>
              </a:ext>
            </a:extLst>
          </p:cNvPr>
          <p:cNvSpPr>
            <a:spLocks noGrp="1"/>
          </p:cNvSpPr>
          <p:nvPr>
            <p:ph type="dt" sz="half" idx="10"/>
          </p:nvPr>
        </p:nvSpPr>
        <p:spPr/>
        <p:txBody>
          <a:bodyPr/>
          <a:lstStyle/>
          <a:p>
            <a:fld id="{60348797-CA49-41FD-8751-744EB1DC12C4}" type="datetimeFigureOut">
              <a:rPr lang="en-AU" smtClean="0"/>
              <a:t>18/10/2023</a:t>
            </a:fld>
            <a:endParaRPr lang="en-AU"/>
          </a:p>
        </p:txBody>
      </p:sp>
      <p:sp>
        <p:nvSpPr>
          <p:cNvPr id="5" name="Footer Placeholder 4">
            <a:extLst>
              <a:ext uri="{FF2B5EF4-FFF2-40B4-BE49-F238E27FC236}">
                <a16:creationId xmlns:a16="http://schemas.microsoft.com/office/drawing/2014/main" id="{6271510F-7C33-100D-64DE-5A3B3FEF4E2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8F994F7-71DB-3DB1-82C6-E48F583D3238}"/>
              </a:ext>
            </a:extLst>
          </p:cNvPr>
          <p:cNvSpPr>
            <a:spLocks noGrp="1"/>
          </p:cNvSpPr>
          <p:nvPr>
            <p:ph type="sldNum" sz="quarter" idx="12"/>
          </p:nvPr>
        </p:nvSpPr>
        <p:spPr/>
        <p:txBody>
          <a:bodyPr/>
          <a:lstStyle/>
          <a:p>
            <a:fld id="{58748DAA-4BF6-4827-AF3F-D91CD49F6A5D}" type="slidenum">
              <a:rPr lang="en-AU" smtClean="0"/>
              <a:t>‹#›</a:t>
            </a:fld>
            <a:endParaRPr lang="en-AU"/>
          </a:p>
        </p:txBody>
      </p:sp>
    </p:spTree>
    <p:extLst>
      <p:ext uri="{BB962C8B-B14F-4D97-AF65-F5344CB8AC3E}">
        <p14:creationId xmlns:p14="http://schemas.microsoft.com/office/powerpoint/2010/main" val="27394315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a:r>
              <a:rPr lang="en-US" dirty="0"/>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398311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C419F-82EE-7C5E-D808-40B938E53713}"/>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C7AE6555-AF79-F8A7-E871-A321B93675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02898EF-D7EA-DA28-4B15-B7A7D83804E5}"/>
              </a:ext>
            </a:extLst>
          </p:cNvPr>
          <p:cNvSpPr>
            <a:spLocks noGrp="1"/>
          </p:cNvSpPr>
          <p:nvPr>
            <p:ph type="dt" sz="half" idx="10"/>
          </p:nvPr>
        </p:nvSpPr>
        <p:spPr/>
        <p:txBody>
          <a:bodyPr/>
          <a:lstStyle/>
          <a:p>
            <a:fld id="{60348797-CA49-41FD-8751-744EB1DC12C4}" type="datetimeFigureOut">
              <a:rPr lang="en-AU" smtClean="0"/>
              <a:t>18/10/2023</a:t>
            </a:fld>
            <a:endParaRPr lang="en-AU"/>
          </a:p>
        </p:txBody>
      </p:sp>
      <p:sp>
        <p:nvSpPr>
          <p:cNvPr id="5" name="Footer Placeholder 4">
            <a:extLst>
              <a:ext uri="{FF2B5EF4-FFF2-40B4-BE49-F238E27FC236}">
                <a16:creationId xmlns:a16="http://schemas.microsoft.com/office/drawing/2014/main" id="{08BE2A42-F257-58F2-A6B0-D2FAA8570DB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1CC96ED-C37A-F719-D139-DED541A5B507}"/>
              </a:ext>
            </a:extLst>
          </p:cNvPr>
          <p:cNvSpPr>
            <a:spLocks noGrp="1"/>
          </p:cNvSpPr>
          <p:nvPr>
            <p:ph type="sldNum" sz="quarter" idx="12"/>
          </p:nvPr>
        </p:nvSpPr>
        <p:spPr/>
        <p:txBody>
          <a:bodyPr/>
          <a:lstStyle/>
          <a:p>
            <a:fld id="{58748DAA-4BF6-4827-AF3F-D91CD49F6A5D}" type="slidenum">
              <a:rPr lang="en-AU" smtClean="0"/>
              <a:t>‹#›</a:t>
            </a:fld>
            <a:endParaRPr lang="en-AU"/>
          </a:p>
        </p:txBody>
      </p:sp>
    </p:spTree>
    <p:extLst>
      <p:ext uri="{BB962C8B-B14F-4D97-AF65-F5344CB8AC3E}">
        <p14:creationId xmlns:p14="http://schemas.microsoft.com/office/powerpoint/2010/main" val="2432905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A8A80-A46A-0610-E8F5-0797CBDFA3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643CA849-5BBB-D872-352C-9BFCD2ACCE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89E4DD-99A7-0FCD-EC65-34B98F732667}"/>
              </a:ext>
            </a:extLst>
          </p:cNvPr>
          <p:cNvSpPr>
            <a:spLocks noGrp="1"/>
          </p:cNvSpPr>
          <p:nvPr>
            <p:ph type="dt" sz="half" idx="10"/>
          </p:nvPr>
        </p:nvSpPr>
        <p:spPr/>
        <p:txBody>
          <a:bodyPr/>
          <a:lstStyle/>
          <a:p>
            <a:fld id="{60348797-CA49-41FD-8751-744EB1DC12C4}" type="datetimeFigureOut">
              <a:rPr lang="en-AU" smtClean="0"/>
              <a:t>18/10/2023</a:t>
            </a:fld>
            <a:endParaRPr lang="en-AU"/>
          </a:p>
        </p:txBody>
      </p:sp>
      <p:sp>
        <p:nvSpPr>
          <p:cNvPr id="5" name="Footer Placeholder 4">
            <a:extLst>
              <a:ext uri="{FF2B5EF4-FFF2-40B4-BE49-F238E27FC236}">
                <a16:creationId xmlns:a16="http://schemas.microsoft.com/office/drawing/2014/main" id="{6AD78A7E-18F6-B0DD-0470-0440ABA7F1A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83D12EC-2B33-40ED-ED7E-7EAB515FDF74}"/>
              </a:ext>
            </a:extLst>
          </p:cNvPr>
          <p:cNvSpPr>
            <a:spLocks noGrp="1"/>
          </p:cNvSpPr>
          <p:nvPr>
            <p:ph type="sldNum" sz="quarter" idx="12"/>
          </p:nvPr>
        </p:nvSpPr>
        <p:spPr/>
        <p:txBody>
          <a:bodyPr/>
          <a:lstStyle/>
          <a:p>
            <a:fld id="{58748DAA-4BF6-4827-AF3F-D91CD49F6A5D}" type="slidenum">
              <a:rPr lang="en-AU" smtClean="0"/>
              <a:t>‹#›</a:t>
            </a:fld>
            <a:endParaRPr lang="en-AU"/>
          </a:p>
        </p:txBody>
      </p:sp>
    </p:spTree>
    <p:extLst>
      <p:ext uri="{BB962C8B-B14F-4D97-AF65-F5344CB8AC3E}">
        <p14:creationId xmlns:p14="http://schemas.microsoft.com/office/powerpoint/2010/main" val="2370824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69FE6-4E13-29A4-2DEA-76504B030F62}"/>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23981BE2-7C28-8089-E0A3-AF6368D4EB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D79F4584-16B0-1636-80A9-AFB2E9D7FA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5C7D4835-6BC5-F74E-E2E6-EB74E8812B1A}"/>
              </a:ext>
            </a:extLst>
          </p:cNvPr>
          <p:cNvSpPr>
            <a:spLocks noGrp="1"/>
          </p:cNvSpPr>
          <p:nvPr>
            <p:ph type="dt" sz="half" idx="10"/>
          </p:nvPr>
        </p:nvSpPr>
        <p:spPr/>
        <p:txBody>
          <a:bodyPr/>
          <a:lstStyle/>
          <a:p>
            <a:fld id="{60348797-CA49-41FD-8751-744EB1DC12C4}" type="datetimeFigureOut">
              <a:rPr lang="en-AU" smtClean="0"/>
              <a:t>18/10/2023</a:t>
            </a:fld>
            <a:endParaRPr lang="en-AU"/>
          </a:p>
        </p:txBody>
      </p:sp>
      <p:sp>
        <p:nvSpPr>
          <p:cNvPr id="6" name="Footer Placeholder 5">
            <a:extLst>
              <a:ext uri="{FF2B5EF4-FFF2-40B4-BE49-F238E27FC236}">
                <a16:creationId xmlns:a16="http://schemas.microsoft.com/office/drawing/2014/main" id="{5887C141-7A3D-4559-E4B5-0EB81F6BFA5F}"/>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8A5B5666-CED3-F83F-FCB7-093693A6A964}"/>
              </a:ext>
            </a:extLst>
          </p:cNvPr>
          <p:cNvSpPr>
            <a:spLocks noGrp="1"/>
          </p:cNvSpPr>
          <p:nvPr>
            <p:ph type="sldNum" sz="quarter" idx="12"/>
          </p:nvPr>
        </p:nvSpPr>
        <p:spPr/>
        <p:txBody>
          <a:bodyPr/>
          <a:lstStyle/>
          <a:p>
            <a:fld id="{58748DAA-4BF6-4827-AF3F-D91CD49F6A5D}" type="slidenum">
              <a:rPr lang="en-AU" smtClean="0"/>
              <a:t>‹#›</a:t>
            </a:fld>
            <a:endParaRPr lang="en-AU"/>
          </a:p>
        </p:txBody>
      </p:sp>
    </p:spTree>
    <p:extLst>
      <p:ext uri="{BB962C8B-B14F-4D97-AF65-F5344CB8AC3E}">
        <p14:creationId xmlns:p14="http://schemas.microsoft.com/office/powerpoint/2010/main" val="3948620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45176-21D4-D6AF-8DF4-40741426E206}"/>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7B2BFBFC-8BE8-5934-6413-82E9E21269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DFBDF3-C17B-EBE7-76BA-97914D8268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CF36DF14-4043-4B0F-E884-4EAD684564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81D362D-7D41-B0DC-8023-AD1719FAAC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EFED3094-6E7C-DB71-0C42-003F2DB16908}"/>
              </a:ext>
            </a:extLst>
          </p:cNvPr>
          <p:cNvSpPr>
            <a:spLocks noGrp="1"/>
          </p:cNvSpPr>
          <p:nvPr>
            <p:ph type="dt" sz="half" idx="10"/>
          </p:nvPr>
        </p:nvSpPr>
        <p:spPr/>
        <p:txBody>
          <a:bodyPr/>
          <a:lstStyle/>
          <a:p>
            <a:fld id="{60348797-CA49-41FD-8751-744EB1DC12C4}" type="datetimeFigureOut">
              <a:rPr lang="en-AU" smtClean="0"/>
              <a:t>18/10/2023</a:t>
            </a:fld>
            <a:endParaRPr lang="en-AU"/>
          </a:p>
        </p:txBody>
      </p:sp>
      <p:sp>
        <p:nvSpPr>
          <p:cNvPr id="8" name="Footer Placeholder 7">
            <a:extLst>
              <a:ext uri="{FF2B5EF4-FFF2-40B4-BE49-F238E27FC236}">
                <a16:creationId xmlns:a16="http://schemas.microsoft.com/office/drawing/2014/main" id="{C8BA178D-36A7-FF25-FD73-DCBA4AFF765B}"/>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80EBE016-5305-B50C-A838-0DE80B8F6257}"/>
              </a:ext>
            </a:extLst>
          </p:cNvPr>
          <p:cNvSpPr>
            <a:spLocks noGrp="1"/>
          </p:cNvSpPr>
          <p:nvPr>
            <p:ph type="sldNum" sz="quarter" idx="12"/>
          </p:nvPr>
        </p:nvSpPr>
        <p:spPr/>
        <p:txBody>
          <a:bodyPr/>
          <a:lstStyle/>
          <a:p>
            <a:fld id="{58748DAA-4BF6-4827-AF3F-D91CD49F6A5D}" type="slidenum">
              <a:rPr lang="en-AU" smtClean="0"/>
              <a:t>‹#›</a:t>
            </a:fld>
            <a:endParaRPr lang="en-AU"/>
          </a:p>
        </p:txBody>
      </p:sp>
    </p:spTree>
    <p:extLst>
      <p:ext uri="{BB962C8B-B14F-4D97-AF65-F5344CB8AC3E}">
        <p14:creationId xmlns:p14="http://schemas.microsoft.com/office/powerpoint/2010/main" val="1696576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D7CAE-C8F9-C788-86AC-A5FF27D1FB5A}"/>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28FEB78A-18F8-1116-F533-B546A6077A0F}"/>
              </a:ext>
            </a:extLst>
          </p:cNvPr>
          <p:cNvSpPr>
            <a:spLocks noGrp="1"/>
          </p:cNvSpPr>
          <p:nvPr>
            <p:ph type="dt" sz="half" idx="10"/>
          </p:nvPr>
        </p:nvSpPr>
        <p:spPr/>
        <p:txBody>
          <a:bodyPr/>
          <a:lstStyle/>
          <a:p>
            <a:fld id="{60348797-CA49-41FD-8751-744EB1DC12C4}" type="datetimeFigureOut">
              <a:rPr lang="en-AU" smtClean="0"/>
              <a:t>18/10/2023</a:t>
            </a:fld>
            <a:endParaRPr lang="en-AU"/>
          </a:p>
        </p:txBody>
      </p:sp>
      <p:sp>
        <p:nvSpPr>
          <p:cNvPr id="4" name="Footer Placeholder 3">
            <a:extLst>
              <a:ext uri="{FF2B5EF4-FFF2-40B4-BE49-F238E27FC236}">
                <a16:creationId xmlns:a16="http://schemas.microsoft.com/office/drawing/2014/main" id="{25AA3464-83B7-5AC7-3050-FB7613B82C15}"/>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75D9F055-4517-92B6-3E58-CCE43EEAED9D}"/>
              </a:ext>
            </a:extLst>
          </p:cNvPr>
          <p:cNvSpPr>
            <a:spLocks noGrp="1"/>
          </p:cNvSpPr>
          <p:nvPr>
            <p:ph type="sldNum" sz="quarter" idx="12"/>
          </p:nvPr>
        </p:nvSpPr>
        <p:spPr/>
        <p:txBody>
          <a:bodyPr/>
          <a:lstStyle/>
          <a:p>
            <a:fld id="{58748DAA-4BF6-4827-AF3F-D91CD49F6A5D}" type="slidenum">
              <a:rPr lang="en-AU" smtClean="0"/>
              <a:t>‹#›</a:t>
            </a:fld>
            <a:endParaRPr lang="en-AU"/>
          </a:p>
        </p:txBody>
      </p:sp>
    </p:spTree>
    <p:extLst>
      <p:ext uri="{BB962C8B-B14F-4D97-AF65-F5344CB8AC3E}">
        <p14:creationId xmlns:p14="http://schemas.microsoft.com/office/powerpoint/2010/main" val="36758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249DC6-BF16-F340-9BF4-08CCABDE9E06}"/>
              </a:ext>
            </a:extLst>
          </p:cNvPr>
          <p:cNvSpPr>
            <a:spLocks noGrp="1"/>
          </p:cNvSpPr>
          <p:nvPr>
            <p:ph type="dt" sz="half" idx="10"/>
          </p:nvPr>
        </p:nvSpPr>
        <p:spPr/>
        <p:txBody>
          <a:bodyPr/>
          <a:lstStyle/>
          <a:p>
            <a:fld id="{60348797-CA49-41FD-8751-744EB1DC12C4}" type="datetimeFigureOut">
              <a:rPr lang="en-AU" smtClean="0"/>
              <a:t>18/10/2023</a:t>
            </a:fld>
            <a:endParaRPr lang="en-AU"/>
          </a:p>
        </p:txBody>
      </p:sp>
      <p:sp>
        <p:nvSpPr>
          <p:cNvPr id="3" name="Footer Placeholder 2">
            <a:extLst>
              <a:ext uri="{FF2B5EF4-FFF2-40B4-BE49-F238E27FC236}">
                <a16:creationId xmlns:a16="http://schemas.microsoft.com/office/drawing/2014/main" id="{84573A2D-48E5-3C9D-645D-739F028312A8}"/>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F5FDB9E0-CA78-3032-F1F1-7E07DF3EF443}"/>
              </a:ext>
            </a:extLst>
          </p:cNvPr>
          <p:cNvSpPr>
            <a:spLocks noGrp="1"/>
          </p:cNvSpPr>
          <p:nvPr>
            <p:ph type="sldNum" sz="quarter" idx="12"/>
          </p:nvPr>
        </p:nvSpPr>
        <p:spPr/>
        <p:txBody>
          <a:bodyPr/>
          <a:lstStyle/>
          <a:p>
            <a:fld id="{58748DAA-4BF6-4827-AF3F-D91CD49F6A5D}" type="slidenum">
              <a:rPr lang="en-AU" smtClean="0"/>
              <a:t>‹#›</a:t>
            </a:fld>
            <a:endParaRPr lang="en-AU"/>
          </a:p>
        </p:txBody>
      </p:sp>
    </p:spTree>
    <p:extLst>
      <p:ext uri="{BB962C8B-B14F-4D97-AF65-F5344CB8AC3E}">
        <p14:creationId xmlns:p14="http://schemas.microsoft.com/office/powerpoint/2010/main" val="2847087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AC079-F9B7-E62F-BDA5-95B446A5E0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C3D02D2F-AE1C-10C2-00EA-46633A5FAD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49304F1B-DAC1-DDFD-5672-C29215AB2C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A39471-2FA8-6236-EB3D-C800B0701A4D}"/>
              </a:ext>
            </a:extLst>
          </p:cNvPr>
          <p:cNvSpPr>
            <a:spLocks noGrp="1"/>
          </p:cNvSpPr>
          <p:nvPr>
            <p:ph type="dt" sz="half" idx="10"/>
          </p:nvPr>
        </p:nvSpPr>
        <p:spPr/>
        <p:txBody>
          <a:bodyPr/>
          <a:lstStyle/>
          <a:p>
            <a:fld id="{60348797-CA49-41FD-8751-744EB1DC12C4}" type="datetimeFigureOut">
              <a:rPr lang="en-AU" smtClean="0"/>
              <a:t>18/10/2023</a:t>
            </a:fld>
            <a:endParaRPr lang="en-AU"/>
          </a:p>
        </p:txBody>
      </p:sp>
      <p:sp>
        <p:nvSpPr>
          <p:cNvPr id="6" name="Footer Placeholder 5">
            <a:extLst>
              <a:ext uri="{FF2B5EF4-FFF2-40B4-BE49-F238E27FC236}">
                <a16:creationId xmlns:a16="http://schemas.microsoft.com/office/drawing/2014/main" id="{82B2C2B7-0E08-ED15-2848-101BB43A4F7E}"/>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7E35B0C-841E-30F6-D494-DCE7F991D9FB}"/>
              </a:ext>
            </a:extLst>
          </p:cNvPr>
          <p:cNvSpPr>
            <a:spLocks noGrp="1"/>
          </p:cNvSpPr>
          <p:nvPr>
            <p:ph type="sldNum" sz="quarter" idx="12"/>
          </p:nvPr>
        </p:nvSpPr>
        <p:spPr/>
        <p:txBody>
          <a:bodyPr/>
          <a:lstStyle/>
          <a:p>
            <a:fld id="{58748DAA-4BF6-4827-AF3F-D91CD49F6A5D}" type="slidenum">
              <a:rPr lang="en-AU" smtClean="0"/>
              <a:t>‹#›</a:t>
            </a:fld>
            <a:endParaRPr lang="en-AU"/>
          </a:p>
        </p:txBody>
      </p:sp>
    </p:spTree>
    <p:extLst>
      <p:ext uri="{BB962C8B-B14F-4D97-AF65-F5344CB8AC3E}">
        <p14:creationId xmlns:p14="http://schemas.microsoft.com/office/powerpoint/2010/main" val="611796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CFA3C-2A60-E388-8E4F-C7C949B9BE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EE188145-148C-93CA-49A9-92250F6ABF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87E2964C-B86D-8579-708E-0024E46A31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A0EFA3-AFAB-C566-CDB0-A1D7FBA6C341}"/>
              </a:ext>
            </a:extLst>
          </p:cNvPr>
          <p:cNvSpPr>
            <a:spLocks noGrp="1"/>
          </p:cNvSpPr>
          <p:nvPr>
            <p:ph type="dt" sz="half" idx="10"/>
          </p:nvPr>
        </p:nvSpPr>
        <p:spPr/>
        <p:txBody>
          <a:bodyPr/>
          <a:lstStyle/>
          <a:p>
            <a:fld id="{60348797-CA49-41FD-8751-744EB1DC12C4}" type="datetimeFigureOut">
              <a:rPr lang="en-AU" smtClean="0"/>
              <a:t>18/10/2023</a:t>
            </a:fld>
            <a:endParaRPr lang="en-AU"/>
          </a:p>
        </p:txBody>
      </p:sp>
      <p:sp>
        <p:nvSpPr>
          <p:cNvPr id="6" name="Footer Placeholder 5">
            <a:extLst>
              <a:ext uri="{FF2B5EF4-FFF2-40B4-BE49-F238E27FC236}">
                <a16:creationId xmlns:a16="http://schemas.microsoft.com/office/drawing/2014/main" id="{6B9EBF02-8424-7F56-2862-3F337E98BD67}"/>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09176077-E108-DCB9-5FDD-C4B2DB2270C3}"/>
              </a:ext>
            </a:extLst>
          </p:cNvPr>
          <p:cNvSpPr>
            <a:spLocks noGrp="1"/>
          </p:cNvSpPr>
          <p:nvPr>
            <p:ph type="sldNum" sz="quarter" idx="12"/>
          </p:nvPr>
        </p:nvSpPr>
        <p:spPr/>
        <p:txBody>
          <a:bodyPr/>
          <a:lstStyle/>
          <a:p>
            <a:fld id="{58748DAA-4BF6-4827-AF3F-D91CD49F6A5D}" type="slidenum">
              <a:rPr lang="en-AU" smtClean="0"/>
              <a:t>‹#›</a:t>
            </a:fld>
            <a:endParaRPr lang="en-AU"/>
          </a:p>
        </p:txBody>
      </p:sp>
    </p:spTree>
    <p:extLst>
      <p:ext uri="{BB962C8B-B14F-4D97-AF65-F5344CB8AC3E}">
        <p14:creationId xmlns:p14="http://schemas.microsoft.com/office/powerpoint/2010/main" val="1481012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BC0783-3195-5D1B-6654-1A9DB1B6F7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2B3FBF66-A861-267D-ABEB-DFBC81650D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A8F9BA9-3E7C-6822-9D60-29CE18E4B5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348797-CA49-41FD-8751-744EB1DC12C4}" type="datetimeFigureOut">
              <a:rPr lang="en-AU" smtClean="0"/>
              <a:t>18/10/2023</a:t>
            </a:fld>
            <a:endParaRPr lang="en-AU"/>
          </a:p>
        </p:txBody>
      </p:sp>
      <p:sp>
        <p:nvSpPr>
          <p:cNvPr id="5" name="Footer Placeholder 4">
            <a:extLst>
              <a:ext uri="{FF2B5EF4-FFF2-40B4-BE49-F238E27FC236}">
                <a16:creationId xmlns:a16="http://schemas.microsoft.com/office/drawing/2014/main" id="{3C19A136-E7F7-95B9-0326-644FD12432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9716BD90-3D51-151C-2F01-25DFFADD69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748DAA-4BF6-4827-AF3F-D91CD49F6A5D}" type="slidenum">
              <a:rPr lang="en-AU" smtClean="0"/>
              <a:t>‹#›</a:t>
            </a:fld>
            <a:endParaRPr lang="en-AU"/>
          </a:p>
        </p:txBody>
      </p:sp>
    </p:spTree>
    <p:extLst>
      <p:ext uri="{BB962C8B-B14F-4D97-AF65-F5344CB8AC3E}">
        <p14:creationId xmlns:p14="http://schemas.microsoft.com/office/powerpoint/2010/main" val="28250723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EC911-8430-16A1-250C-106CFA968294}"/>
              </a:ext>
            </a:extLst>
          </p:cNvPr>
          <p:cNvSpPr>
            <a:spLocks noGrp="1"/>
          </p:cNvSpPr>
          <p:nvPr>
            <p:ph type="ctrTitle"/>
          </p:nvPr>
        </p:nvSpPr>
        <p:spPr/>
        <p:txBody>
          <a:bodyPr/>
          <a:lstStyle/>
          <a:p>
            <a:endParaRPr lang="en-AU"/>
          </a:p>
        </p:txBody>
      </p:sp>
      <p:sp>
        <p:nvSpPr>
          <p:cNvPr id="3" name="Subtitle 2">
            <a:extLst>
              <a:ext uri="{FF2B5EF4-FFF2-40B4-BE49-F238E27FC236}">
                <a16:creationId xmlns:a16="http://schemas.microsoft.com/office/drawing/2014/main" id="{1299576E-ADF0-035E-71C5-B6FA06368FB8}"/>
              </a:ext>
            </a:extLst>
          </p:cNvPr>
          <p:cNvSpPr>
            <a:spLocks noGrp="1"/>
          </p:cNvSpPr>
          <p:nvPr>
            <p:ph type="subTitle" idx="1"/>
          </p:nvPr>
        </p:nvSpPr>
        <p:spPr/>
        <p:txBody>
          <a:bodyPr/>
          <a:lstStyle/>
          <a:p>
            <a:endParaRPr lang="en-AU"/>
          </a:p>
        </p:txBody>
      </p:sp>
    </p:spTree>
    <p:extLst>
      <p:ext uri="{BB962C8B-B14F-4D97-AF65-F5344CB8AC3E}">
        <p14:creationId xmlns:p14="http://schemas.microsoft.com/office/powerpoint/2010/main" val="34211559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D0C37-A50C-6BAF-546C-3F80B7B717B9}"/>
              </a:ext>
            </a:extLst>
          </p:cNvPr>
          <p:cNvSpPr>
            <a:spLocks noGrp="1"/>
          </p:cNvSpPr>
          <p:nvPr>
            <p:ph type="title"/>
          </p:nvPr>
        </p:nvSpPr>
        <p:spPr>
          <a:xfrm>
            <a:off x="838200" y="365125"/>
            <a:ext cx="10515600" cy="799441"/>
          </a:xfrm>
        </p:spPr>
        <p:txBody>
          <a:bodyPr>
            <a:normAutofit/>
          </a:bodyPr>
          <a:lstStyle/>
          <a:p>
            <a:r>
              <a:rPr lang="en-AU" sz="3200" dirty="0">
                <a:latin typeface="Montserrat Black" pitchFamily="2" charset="0"/>
              </a:rPr>
              <a:t>Writer’s Statement: Array Implementation</a:t>
            </a:r>
          </a:p>
        </p:txBody>
      </p:sp>
    </p:spTree>
    <p:extLst>
      <p:ext uri="{BB962C8B-B14F-4D97-AF65-F5344CB8AC3E}">
        <p14:creationId xmlns:p14="http://schemas.microsoft.com/office/powerpoint/2010/main" val="2429531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B47FC9C-2ED3-4100-A4EF-E8CDFEE106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077BF22C-610F-B75D-432A-C8FAD9A40D69}"/>
              </a:ext>
            </a:extLst>
          </p:cNvPr>
          <p:cNvPicPr>
            <a:picLocks noChangeAspect="1"/>
          </p:cNvPicPr>
          <p:nvPr/>
        </p:nvPicPr>
        <p:blipFill>
          <a:blip r:embed="rId2"/>
          <a:stretch>
            <a:fillRect/>
          </a:stretch>
        </p:blipFill>
        <p:spPr>
          <a:xfrm>
            <a:off x="1582738" y="555625"/>
            <a:ext cx="2897188" cy="1924050"/>
          </a:xfrm>
          <a:prstGeom prst="rect">
            <a:avLst/>
          </a:prstGeom>
        </p:spPr>
      </p:pic>
      <p:pic>
        <p:nvPicPr>
          <p:cNvPr id="8" name="Picture 7">
            <a:extLst>
              <a:ext uri="{FF2B5EF4-FFF2-40B4-BE49-F238E27FC236}">
                <a16:creationId xmlns:a16="http://schemas.microsoft.com/office/drawing/2014/main" id="{BDC5081C-38A4-37CE-3166-F1C0EB873655}"/>
              </a:ext>
            </a:extLst>
          </p:cNvPr>
          <p:cNvPicPr>
            <a:picLocks noChangeAspect="1"/>
          </p:cNvPicPr>
          <p:nvPr/>
        </p:nvPicPr>
        <p:blipFill>
          <a:blip r:embed="rId3"/>
          <a:stretch>
            <a:fillRect/>
          </a:stretch>
        </p:blipFill>
        <p:spPr>
          <a:xfrm>
            <a:off x="1582738" y="2541588"/>
            <a:ext cx="2897188" cy="2643188"/>
          </a:xfrm>
          <a:prstGeom prst="rect">
            <a:avLst/>
          </a:prstGeom>
        </p:spPr>
      </p:pic>
      <p:pic>
        <p:nvPicPr>
          <p:cNvPr id="5" name="Picture 4">
            <a:extLst>
              <a:ext uri="{FF2B5EF4-FFF2-40B4-BE49-F238E27FC236}">
                <a16:creationId xmlns:a16="http://schemas.microsoft.com/office/drawing/2014/main" id="{85607BAF-3B50-DEDE-0200-D82212AFC4A2}"/>
              </a:ext>
            </a:extLst>
          </p:cNvPr>
          <p:cNvPicPr>
            <a:picLocks noChangeAspect="1"/>
          </p:cNvPicPr>
          <p:nvPr/>
        </p:nvPicPr>
        <p:blipFill>
          <a:blip r:embed="rId4"/>
          <a:stretch>
            <a:fillRect/>
          </a:stretch>
        </p:blipFill>
        <p:spPr>
          <a:xfrm>
            <a:off x="4541838" y="555625"/>
            <a:ext cx="2593975" cy="2498725"/>
          </a:xfrm>
          <a:prstGeom prst="rect">
            <a:avLst/>
          </a:prstGeom>
        </p:spPr>
      </p:pic>
      <p:pic>
        <p:nvPicPr>
          <p:cNvPr id="12" name="Picture 11">
            <a:extLst>
              <a:ext uri="{FF2B5EF4-FFF2-40B4-BE49-F238E27FC236}">
                <a16:creationId xmlns:a16="http://schemas.microsoft.com/office/drawing/2014/main" id="{DD85F7E0-36CE-1353-6F89-BAAE64581A85}"/>
              </a:ext>
            </a:extLst>
          </p:cNvPr>
          <p:cNvPicPr>
            <a:picLocks noChangeAspect="1"/>
          </p:cNvPicPr>
          <p:nvPr/>
        </p:nvPicPr>
        <p:blipFill>
          <a:blip r:embed="rId5"/>
          <a:stretch>
            <a:fillRect/>
          </a:stretch>
        </p:blipFill>
        <p:spPr>
          <a:xfrm>
            <a:off x="4541838" y="3114675"/>
            <a:ext cx="2593975" cy="2070100"/>
          </a:xfrm>
          <a:prstGeom prst="rect">
            <a:avLst/>
          </a:prstGeom>
        </p:spPr>
      </p:pic>
      <p:pic>
        <p:nvPicPr>
          <p:cNvPr id="6" name="Picture 5">
            <a:extLst>
              <a:ext uri="{FF2B5EF4-FFF2-40B4-BE49-F238E27FC236}">
                <a16:creationId xmlns:a16="http://schemas.microsoft.com/office/drawing/2014/main" id="{1F200CD1-10EB-A748-0DA6-468851846430}"/>
              </a:ext>
            </a:extLst>
          </p:cNvPr>
          <p:cNvPicPr>
            <a:picLocks noChangeAspect="1"/>
          </p:cNvPicPr>
          <p:nvPr/>
        </p:nvPicPr>
        <p:blipFill>
          <a:blip r:embed="rId6"/>
          <a:stretch>
            <a:fillRect/>
          </a:stretch>
        </p:blipFill>
        <p:spPr>
          <a:xfrm>
            <a:off x="7197725" y="555625"/>
            <a:ext cx="3413125" cy="4629150"/>
          </a:xfrm>
          <a:prstGeom prst="rect">
            <a:avLst/>
          </a:prstGeom>
        </p:spPr>
      </p:pic>
      <p:sp>
        <p:nvSpPr>
          <p:cNvPr id="2" name="Title 1">
            <a:extLst>
              <a:ext uri="{FF2B5EF4-FFF2-40B4-BE49-F238E27FC236}">
                <a16:creationId xmlns:a16="http://schemas.microsoft.com/office/drawing/2014/main" id="{404D0C37-A50C-6BAF-546C-3F80B7B717B9}"/>
              </a:ext>
            </a:extLst>
          </p:cNvPr>
          <p:cNvSpPr>
            <a:spLocks noGrp="1"/>
          </p:cNvSpPr>
          <p:nvPr>
            <p:ph type="title"/>
          </p:nvPr>
        </p:nvSpPr>
        <p:spPr>
          <a:xfrm>
            <a:off x="838200" y="5358141"/>
            <a:ext cx="10515600" cy="942664"/>
          </a:xfrm>
        </p:spPr>
        <p:txBody>
          <a:bodyPr vert="horz" lIns="91440" tIns="45720" rIns="91440" bIns="45720" rtlCol="0" anchor="ctr">
            <a:normAutofit/>
          </a:bodyPr>
          <a:lstStyle/>
          <a:p>
            <a:pPr algn="ctr"/>
            <a:r>
              <a:rPr lang="en-US" sz="5200" kern="1200">
                <a:solidFill>
                  <a:schemeClr val="tx1"/>
                </a:solidFill>
                <a:latin typeface="+mj-lt"/>
                <a:ea typeface="+mj-ea"/>
                <a:cs typeface="+mj-cs"/>
              </a:rPr>
              <a:t>Writer’s Statement: Classes</a:t>
            </a:r>
          </a:p>
        </p:txBody>
      </p:sp>
    </p:spTree>
    <p:extLst>
      <p:ext uri="{BB962C8B-B14F-4D97-AF65-F5344CB8AC3E}">
        <p14:creationId xmlns:p14="http://schemas.microsoft.com/office/powerpoint/2010/main" val="3957661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D0C37-A50C-6BAF-546C-3F80B7B717B9}"/>
              </a:ext>
            </a:extLst>
          </p:cNvPr>
          <p:cNvSpPr>
            <a:spLocks noGrp="1"/>
          </p:cNvSpPr>
          <p:nvPr>
            <p:ph type="title"/>
          </p:nvPr>
        </p:nvSpPr>
        <p:spPr>
          <a:xfrm>
            <a:off x="477546" y="365125"/>
            <a:ext cx="10876254" cy="799441"/>
          </a:xfrm>
        </p:spPr>
        <p:txBody>
          <a:bodyPr>
            <a:normAutofit/>
          </a:bodyPr>
          <a:lstStyle/>
          <a:p>
            <a:r>
              <a:rPr lang="en-AU" sz="3200" dirty="0">
                <a:latin typeface="Montserrat Black" pitchFamily="2" charset="0"/>
              </a:rPr>
              <a:t>Flowchart</a:t>
            </a:r>
          </a:p>
        </p:txBody>
      </p:sp>
      <p:pic>
        <p:nvPicPr>
          <p:cNvPr id="4" name="Picture 3">
            <a:extLst>
              <a:ext uri="{FF2B5EF4-FFF2-40B4-BE49-F238E27FC236}">
                <a16:creationId xmlns:a16="http://schemas.microsoft.com/office/drawing/2014/main" id="{7CFE66DD-0D09-DDFE-1056-BF93E97BF10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873" y="207747"/>
            <a:ext cx="10876254" cy="6442506"/>
          </a:xfrm>
          <a:prstGeom prst="rect">
            <a:avLst/>
          </a:prstGeom>
          <a:noFill/>
          <a:ln>
            <a:noFill/>
          </a:ln>
        </p:spPr>
      </p:pic>
    </p:spTree>
    <p:extLst>
      <p:ext uri="{BB962C8B-B14F-4D97-AF65-F5344CB8AC3E}">
        <p14:creationId xmlns:p14="http://schemas.microsoft.com/office/powerpoint/2010/main" val="1647632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D0C37-A50C-6BAF-546C-3F80B7B717B9}"/>
              </a:ext>
            </a:extLst>
          </p:cNvPr>
          <p:cNvSpPr>
            <a:spLocks noGrp="1"/>
          </p:cNvSpPr>
          <p:nvPr>
            <p:ph type="title"/>
          </p:nvPr>
        </p:nvSpPr>
        <p:spPr>
          <a:xfrm>
            <a:off x="838200" y="365125"/>
            <a:ext cx="10515600" cy="799441"/>
          </a:xfrm>
        </p:spPr>
        <p:txBody>
          <a:bodyPr>
            <a:normAutofit/>
          </a:bodyPr>
          <a:lstStyle/>
          <a:p>
            <a:r>
              <a:rPr lang="en-AU" sz="3200" dirty="0">
                <a:latin typeface="Montserrat Black" pitchFamily="2" charset="0"/>
              </a:rPr>
              <a:t>Structure Chart</a:t>
            </a:r>
          </a:p>
        </p:txBody>
      </p:sp>
      <p:pic>
        <p:nvPicPr>
          <p:cNvPr id="4" name="Picture 3">
            <a:extLst>
              <a:ext uri="{FF2B5EF4-FFF2-40B4-BE49-F238E27FC236}">
                <a16:creationId xmlns:a16="http://schemas.microsoft.com/office/drawing/2014/main" id="{403A4883-D6ED-5E22-2BDA-A936658E040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87584" y="-45398"/>
            <a:ext cx="5501442" cy="6801283"/>
          </a:xfrm>
          <a:prstGeom prst="rect">
            <a:avLst/>
          </a:prstGeom>
          <a:noFill/>
          <a:ln>
            <a:noFill/>
          </a:ln>
        </p:spPr>
      </p:pic>
      <p:pic>
        <p:nvPicPr>
          <p:cNvPr id="6" name="Picture 5" descr="A diagram of a diagram&#10;&#10;Description automatically generated">
            <a:extLst>
              <a:ext uri="{FF2B5EF4-FFF2-40B4-BE49-F238E27FC236}">
                <a16:creationId xmlns:a16="http://schemas.microsoft.com/office/drawing/2014/main" id="{158F72BA-C4E0-8432-2DAF-ACFF506218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929" y="1085340"/>
            <a:ext cx="4890159" cy="5823527"/>
          </a:xfrm>
          <a:prstGeom prst="rect">
            <a:avLst/>
          </a:prstGeom>
        </p:spPr>
      </p:pic>
      <p:sp>
        <p:nvSpPr>
          <p:cNvPr id="7" name="TextBox 6">
            <a:extLst>
              <a:ext uri="{FF2B5EF4-FFF2-40B4-BE49-F238E27FC236}">
                <a16:creationId xmlns:a16="http://schemas.microsoft.com/office/drawing/2014/main" id="{8FE11E85-4130-5976-3A71-EC7DF8FD626A}"/>
              </a:ext>
            </a:extLst>
          </p:cNvPr>
          <p:cNvSpPr txBox="1"/>
          <p:nvPr/>
        </p:nvSpPr>
        <p:spPr>
          <a:xfrm>
            <a:off x="10557163" y="180459"/>
            <a:ext cx="1237673" cy="369332"/>
          </a:xfrm>
          <a:prstGeom prst="rect">
            <a:avLst/>
          </a:prstGeom>
          <a:noFill/>
        </p:spPr>
        <p:txBody>
          <a:bodyPr wrap="square" rtlCol="0">
            <a:spAutoFit/>
          </a:bodyPr>
          <a:lstStyle/>
          <a:p>
            <a:r>
              <a:rPr lang="en-AU" b="1" dirty="0">
                <a:latin typeface="Segoe UI" panose="020B0502040204020203" pitchFamily="34" charset="0"/>
                <a:cs typeface="Segoe UI" panose="020B0502040204020203" pitchFamily="34" charset="0"/>
              </a:rPr>
              <a:t>New User</a:t>
            </a:r>
          </a:p>
        </p:txBody>
      </p:sp>
      <p:sp>
        <p:nvSpPr>
          <p:cNvPr id="8" name="TextBox 7">
            <a:extLst>
              <a:ext uri="{FF2B5EF4-FFF2-40B4-BE49-F238E27FC236}">
                <a16:creationId xmlns:a16="http://schemas.microsoft.com/office/drawing/2014/main" id="{1D00ADD9-FF8B-6982-2518-8EDFB3F9CFA0}"/>
              </a:ext>
            </a:extLst>
          </p:cNvPr>
          <p:cNvSpPr txBox="1"/>
          <p:nvPr/>
        </p:nvSpPr>
        <p:spPr>
          <a:xfrm>
            <a:off x="314036" y="6308209"/>
            <a:ext cx="1690255" cy="369332"/>
          </a:xfrm>
          <a:prstGeom prst="rect">
            <a:avLst/>
          </a:prstGeom>
          <a:noFill/>
        </p:spPr>
        <p:txBody>
          <a:bodyPr wrap="square" rtlCol="0">
            <a:spAutoFit/>
          </a:bodyPr>
          <a:lstStyle/>
          <a:p>
            <a:r>
              <a:rPr lang="en-AU" b="1" dirty="0">
                <a:latin typeface="Segoe UI" panose="020B0502040204020203" pitchFamily="34" charset="0"/>
                <a:cs typeface="Segoe UI" panose="020B0502040204020203" pitchFamily="34" charset="0"/>
              </a:rPr>
              <a:t>Previous User</a:t>
            </a:r>
          </a:p>
        </p:txBody>
      </p:sp>
    </p:spTree>
    <p:extLst>
      <p:ext uri="{BB962C8B-B14F-4D97-AF65-F5344CB8AC3E}">
        <p14:creationId xmlns:p14="http://schemas.microsoft.com/office/powerpoint/2010/main" val="2610653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D0C37-A50C-6BAF-546C-3F80B7B717B9}"/>
              </a:ext>
            </a:extLst>
          </p:cNvPr>
          <p:cNvSpPr>
            <a:spLocks noGrp="1"/>
          </p:cNvSpPr>
          <p:nvPr>
            <p:ph type="title"/>
          </p:nvPr>
        </p:nvSpPr>
        <p:spPr>
          <a:xfrm>
            <a:off x="838200" y="365125"/>
            <a:ext cx="10515600" cy="799441"/>
          </a:xfrm>
        </p:spPr>
        <p:txBody>
          <a:bodyPr>
            <a:normAutofit/>
          </a:bodyPr>
          <a:lstStyle/>
          <a:p>
            <a:r>
              <a:rPr lang="en-AU" sz="3200" dirty="0">
                <a:latin typeface="Montserrat Black" pitchFamily="2" charset="0"/>
              </a:rPr>
              <a:t>Iteration 1: Overview</a:t>
            </a:r>
          </a:p>
        </p:txBody>
      </p:sp>
      <p:sp>
        <p:nvSpPr>
          <p:cNvPr id="3" name="TextBox 2">
            <a:extLst>
              <a:ext uri="{FF2B5EF4-FFF2-40B4-BE49-F238E27FC236}">
                <a16:creationId xmlns:a16="http://schemas.microsoft.com/office/drawing/2014/main" id="{9F854DCF-7612-0C17-398E-01B0B06D87CF}"/>
              </a:ext>
            </a:extLst>
          </p:cNvPr>
          <p:cNvSpPr txBox="1"/>
          <p:nvPr/>
        </p:nvSpPr>
        <p:spPr>
          <a:xfrm>
            <a:off x="838199" y="1164566"/>
            <a:ext cx="4793479" cy="2031325"/>
          </a:xfrm>
          <a:prstGeom prst="rect">
            <a:avLst/>
          </a:prstGeom>
          <a:noFill/>
        </p:spPr>
        <p:txBody>
          <a:bodyPr wrap="square" rtlCol="0">
            <a:spAutoFit/>
          </a:bodyPr>
          <a:lstStyle/>
          <a:p>
            <a:r>
              <a:rPr lang="en-AU" sz="1800" kern="100" dirty="0">
                <a:effectLst/>
                <a:latin typeface="Segoe UI" panose="020B0502040204020203" pitchFamily="34" charset="0"/>
                <a:ea typeface="Segoe UI" panose="020B0502040204020203" pitchFamily="34" charset="0"/>
                <a:cs typeface="Times New Roman" panose="02020603050405020304" pitchFamily="18" charset="0"/>
              </a:rPr>
              <a:t>In the first build of the application, the most part of the application was created, with the puzzle being updated each day manually by changing the constant values of “fen” and “moves” to the correct values in accordance with each day.</a:t>
            </a:r>
          </a:p>
          <a:p>
            <a:endParaRPr lang="en-AU" dirty="0"/>
          </a:p>
        </p:txBody>
      </p:sp>
    </p:spTree>
    <p:extLst>
      <p:ext uri="{BB962C8B-B14F-4D97-AF65-F5344CB8AC3E}">
        <p14:creationId xmlns:p14="http://schemas.microsoft.com/office/powerpoint/2010/main" val="1061345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D0C37-A50C-6BAF-546C-3F80B7B717B9}"/>
              </a:ext>
            </a:extLst>
          </p:cNvPr>
          <p:cNvSpPr>
            <a:spLocks noGrp="1"/>
          </p:cNvSpPr>
          <p:nvPr>
            <p:ph type="title"/>
          </p:nvPr>
        </p:nvSpPr>
        <p:spPr>
          <a:xfrm>
            <a:off x="838200" y="365125"/>
            <a:ext cx="10515600" cy="799441"/>
          </a:xfrm>
        </p:spPr>
        <p:txBody>
          <a:bodyPr>
            <a:normAutofit/>
          </a:bodyPr>
          <a:lstStyle/>
          <a:p>
            <a:r>
              <a:rPr lang="en-AU" sz="3200" dirty="0">
                <a:latin typeface="Montserrat Black" pitchFamily="2" charset="0"/>
              </a:rPr>
              <a:t>Iteration 1: Reading FEN</a:t>
            </a:r>
          </a:p>
        </p:txBody>
      </p:sp>
      <p:sp>
        <p:nvSpPr>
          <p:cNvPr id="4" name="TextBox 3">
            <a:extLst>
              <a:ext uri="{FF2B5EF4-FFF2-40B4-BE49-F238E27FC236}">
                <a16:creationId xmlns:a16="http://schemas.microsoft.com/office/drawing/2014/main" id="{C4EDA6D8-C4B0-DB56-A274-BD9A1497E935}"/>
              </a:ext>
            </a:extLst>
          </p:cNvPr>
          <p:cNvSpPr txBox="1"/>
          <p:nvPr/>
        </p:nvSpPr>
        <p:spPr>
          <a:xfrm>
            <a:off x="212997" y="3429000"/>
            <a:ext cx="11766005" cy="523220"/>
          </a:xfrm>
          <a:prstGeom prst="rect">
            <a:avLst/>
          </a:prstGeom>
          <a:noFill/>
        </p:spPr>
        <p:txBody>
          <a:bodyPr wrap="square">
            <a:spAutoFit/>
          </a:bodyPr>
          <a:lstStyle/>
          <a:p>
            <a:pPr algn="ctr">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2800" dirty="0">
                <a:latin typeface="Cascadia Mono" panose="020B0609020000020004" pitchFamily="49" charset="0"/>
              </a:rPr>
              <a:t>4r1k1/5ppp/r1p5/p1n1RP2/8/2P2N1P/2P3P1/3R2K1 </a:t>
            </a:r>
            <a:r>
              <a:rPr lang="pt-BR" sz="2800" dirty="0">
                <a:solidFill>
                  <a:srgbClr val="FF0000"/>
                </a:solidFill>
                <a:latin typeface="Cascadia Mono" panose="020B0609020000020004" pitchFamily="49" charset="0"/>
              </a:rPr>
              <a:t>b</a:t>
            </a:r>
            <a:r>
              <a:rPr lang="pt-BR" sz="2800" dirty="0">
                <a:solidFill>
                  <a:srgbClr val="008000"/>
                </a:solidFill>
                <a:latin typeface="Cascadia Mono" panose="020B0609020000020004" pitchFamily="49" charset="0"/>
              </a:rPr>
              <a:t> </a:t>
            </a:r>
            <a:r>
              <a:rPr lang="pt-BR" sz="2800" dirty="0">
                <a:solidFill>
                  <a:schemeClr val="accent1"/>
                </a:solidFill>
                <a:latin typeface="Cascadia Mono" panose="020B0609020000020004" pitchFamily="49" charset="0"/>
              </a:rPr>
              <a:t>-</a:t>
            </a:r>
            <a:r>
              <a:rPr lang="pt-BR" sz="2800" dirty="0">
                <a:solidFill>
                  <a:srgbClr val="008000"/>
                </a:solidFill>
                <a:latin typeface="Cascadia Mono" panose="020B0609020000020004" pitchFamily="49" charset="0"/>
              </a:rPr>
              <a:t> </a:t>
            </a:r>
            <a:r>
              <a:rPr lang="pt-BR" sz="2800" dirty="0">
                <a:solidFill>
                  <a:schemeClr val="accent6"/>
                </a:solidFill>
                <a:latin typeface="Cascadia Mono" panose="020B0609020000020004" pitchFamily="49" charset="0"/>
              </a:rPr>
              <a:t>-</a:t>
            </a:r>
            <a:r>
              <a:rPr lang="pt-BR" sz="2800" dirty="0">
                <a:solidFill>
                  <a:srgbClr val="008000"/>
                </a:solidFill>
                <a:latin typeface="Cascadia Mono" panose="020B0609020000020004" pitchFamily="49" charset="0"/>
              </a:rPr>
              <a:t> </a:t>
            </a:r>
            <a:r>
              <a:rPr lang="pt-BR" sz="2800" dirty="0">
                <a:solidFill>
                  <a:schemeClr val="accent2"/>
                </a:solidFill>
                <a:latin typeface="Cascadia Mono" panose="020B0609020000020004" pitchFamily="49" charset="0"/>
              </a:rPr>
              <a:t>0</a:t>
            </a:r>
            <a:r>
              <a:rPr lang="pt-BR" sz="2800" dirty="0">
                <a:solidFill>
                  <a:srgbClr val="008000"/>
                </a:solidFill>
                <a:latin typeface="Cascadia Mono" panose="020B0609020000020004" pitchFamily="49" charset="0"/>
              </a:rPr>
              <a:t> </a:t>
            </a:r>
            <a:r>
              <a:rPr lang="pt-BR" sz="2800" dirty="0">
                <a:solidFill>
                  <a:schemeClr val="accent4"/>
                </a:solidFill>
                <a:latin typeface="Cascadia Mono" panose="020B0609020000020004" pitchFamily="49" charset="0"/>
              </a:rPr>
              <a:t>21</a:t>
            </a:r>
            <a:endParaRPr lang="en-AU" sz="2000" kern="100" dirty="0">
              <a:solidFill>
                <a:schemeClr val="accent4"/>
              </a:solidFill>
              <a:effectLst/>
              <a:latin typeface="Segoe UI" panose="020B0502040204020203" pitchFamily="34" charset="0"/>
              <a:ea typeface="Segoe UI" panose="020B0502040204020203"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86481A47-A420-901F-65E5-65F1EAF3B6C0}"/>
              </a:ext>
            </a:extLst>
          </p:cNvPr>
          <p:cNvSpPr txBox="1"/>
          <p:nvPr/>
        </p:nvSpPr>
        <p:spPr>
          <a:xfrm>
            <a:off x="504204" y="1307779"/>
            <a:ext cx="7819400" cy="830997"/>
          </a:xfrm>
          <a:prstGeom prst="rect">
            <a:avLst/>
          </a:prstGeom>
          <a:noFill/>
        </p:spPr>
        <p:txBody>
          <a:bodyPr wrap="square" rtlCol="0">
            <a:spAutoFit/>
          </a:bodyPr>
          <a:lstStyle/>
          <a:p>
            <a:r>
              <a:rPr lang="en-AU" sz="1600" dirty="0"/>
              <a:t>&lt;Piece Placement&gt; = &lt;rank8&gt;/&lt;rank7&gt;/&lt;rank6&gt;/&lt;rank5&gt;/&lt;rank4&gt;/&lt;rank3&gt;/&lt;rank2&gt;/rank1&gt;</a:t>
            </a:r>
          </a:p>
          <a:p>
            <a:r>
              <a:rPr lang="en-AU" sz="1600" dirty="0"/>
              <a:t>&lt;rank </a:t>
            </a:r>
            <a:r>
              <a:rPr lang="en-AU" sz="1600" dirty="0" err="1"/>
              <a:t>i</a:t>
            </a:r>
            <a:r>
              <a:rPr lang="en-AU" sz="1600" dirty="0"/>
              <a:t>&gt; = [&lt;digit 1-7&gt;]&lt;piece&gt;</a:t>
            </a:r>
          </a:p>
          <a:p>
            <a:r>
              <a:rPr lang="en-AU" sz="1600" dirty="0"/>
              <a:t>&lt;piece&gt; = &lt;white piece&gt; | &lt;black piece&gt;</a:t>
            </a:r>
          </a:p>
        </p:txBody>
      </p:sp>
      <p:sp>
        <p:nvSpPr>
          <p:cNvPr id="5" name="TextBox 4">
            <a:extLst>
              <a:ext uri="{FF2B5EF4-FFF2-40B4-BE49-F238E27FC236}">
                <a16:creationId xmlns:a16="http://schemas.microsoft.com/office/drawing/2014/main" id="{D262CCF5-C37D-F586-D9A8-3972D985CF73}"/>
              </a:ext>
            </a:extLst>
          </p:cNvPr>
          <p:cNvSpPr txBox="1"/>
          <p:nvPr/>
        </p:nvSpPr>
        <p:spPr>
          <a:xfrm>
            <a:off x="504204" y="2281989"/>
            <a:ext cx="7819400" cy="830997"/>
          </a:xfrm>
          <a:prstGeom prst="rect">
            <a:avLst/>
          </a:prstGeom>
          <a:noFill/>
        </p:spPr>
        <p:txBody>
          <a:bodyPr wrap="square" rtlCol="0">
            <a:spAutoFit/>
          </a:bodyPr>
          <a:lstStyle/>
          <a:p>
            <a:r>
              <a:rPr lang="en-AU" sz="1600" dirty="0">
                <a:solidFill>
                  <a:srgbClr val="FF0000"/>
                </a:solidFill>
              </a:rPr>
              <a:t>&lt;Piece Placement&gt; = &lt;rank8&gt;/&lt;rank7&gt;/&lt;rank6&gt;/&lt;rank5&gt;/&lt;rank4&gt;/&lt;rank3&gt;/&lt;rank2&gt;/rank1&gt;</a:t>
            </a:r>
          </a:p>
          <a:p>
            <a:r>
              <a:rPr lang="en-AU" sz="1600" dirty="0">
                <a:solidFill>
                  <a:srgbClr val="FF0000"/>
                </a:solidFill>
              </a:rPr>
              <a:t>&lt;rank </a:t>
            </a:r>
            <a:r>
              <a:rPr lang="en-AU" sz="1600" dirty="0" err="1">
                <a:solidFill>
                  <a:srgbClr val="FF0000"/>
                </a:solidFill>
              </a:rPr>
              <a:t>i</a:t>
            </a:r>
            <a:r>
              <a:rPr lang="en-AU" sz="1600" dirty="0">
                <a:solidFill>
                  <a:srgbClr val="FF0000"/>
                </a:solidFill>
              </a:rPr>
              <a:t>&gt; = [&lt;digit 1-7&gt;]&lt;piece&gt;</a:t>
            </a:r>
          </a:p>
          <a:p>
            <a:r>
              <a:rPr lang="en-AU" sz="1600" dirty="0">
                <a:solidFill>
                  <a:srgbClr val="FF0000"/>
                </a:solidFill>
              </a:rPr>
              <a:t>&lt;piece&gt; = &lt;white piece&gt; | &lt;black piece&gt;</a:t>
            </a:r>
          </a:p>
        </p:txBody>
      </p:sp>
    </p:spTree>
    <p:extLst>
      <p:ext uri="{BB962C8B-B14F-4D97-AF65-F5344CB8AC3E}">
        <p14:creationId xmlns:p14="http://schemas.microsoft.com/office/powerpoint/2010/main" val="500915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D0C37-A50C-6BAF-546C-3F80B7B717B9}"/>
              </a:ext>
            </a:extLst>
          </p:cNvPr>
          <p:cNvSpPr>
            <a:spLocks noGrp="1"/>
          </p:cNvSpPr>
          <p:nvPr>
            <p:ph type="title"/>
          </p:nvPr>
        </p:nvSpPr>
        <p:spPr>
          <a:xfrm>
            <a:off x="838200" y="365125"/>
            <a:ext cx="10515600" cy="799441"/>
          </a:xfrm>
        </p:spPr>
        <p:txBody>
          <a:bodyPr>
            <a:normAutofit/>
          </a:bodyPr>
          <a:lstStyle/>
          <a:p>
            <a:r>
              <a:rPr lang="en-AU" sz="3200" dirty="0">
                <a:latin typeface="Montserrat Black" pitchFamily="2" charset="0"/>
              </a:rPr>
              <a:t>Iteration 1: Board Representation (0x88)</a:t>
            </a:r>
          </a:p>
        </p:txBody>
      </p:sp>
      <p:pic>
        <p:nvPicPr>
          <p:cNvPr id="3" name="Picture 2" descr="A screen shot of a computer screen&#10;&#10;Description automatically generated">
            <a:extLst>
              <a:ext uri="{FF2B5EF4-FFF2-40B4-BE49-F238E27FC236}">
                <a16:creationId xmlns:a16="http://schemas.microsoft.com/office/drawing/2014/main" id="{2EC236CE-876A-879F-2ED1-F5859B6CBA79}"/>
              </a:ext>
            </a:extLst>
          </p:cNvPr>
          <p:cNvPicPr>
            <a:picLocks noChangeAspect="1"/>
          </p:cNvPicPr>
          <p:nvPr/>
        </p:nvPicPr>
        <p:blipFill>
          <a:blip r:embed="rId2"/>
          <a:stretch>
            <a:fillRect/>
          </a:stretch>
        </p:blipFill>
        <p:spPr>
          <a:xfrm>
            <a:off x="999679" y="1697799"/>
            <a:ext cx="5639558" cy="1863506"/>
          </a:xfrm>
          <a:prstGeom prst="rect">
            <a:avLst/>
          </a:prstGeom>
        </p:spPr>
      </p:pic>
      <p:pic>
        <p:nvPicPr>
          <p:cNvPr id="4" name="Picture 3">
            <a:extLst>
              <a:ext uri="{FF2B5EF4-FFF2-40B4-BE49-F238E27FC236}">
                <a16:creationId xmlns:a16="http://schemas.microsoft.com/office/drawing/2014/main" id="{9DF34D2C-0185-DFC4-B9CF-1D50EF1F2EFE}"/>
              </a:ext>
            </a:extLst>
          </p:cNvPr>
          <p:cNvPicPr>
            <a:picLocks noChangeAspect="1"/>
          </p:cNvPicPr>
          <p:nvPr/>
        </p:nvPicPr>
        <p:blipFill>
          <a:blip r:embed="rId3"/>
          <a:stretch>
            <a:fillRect/>
          </a:stretch>
        </p:blipFill>
        <p:spPr>
          <a:xfrm>
            <a:off x="1018729" y="3802877"/>
            <a:ext cx="5620508" cy="1873503"/>
          </a:xfrm>
          <a:prstGeom prst="rect">
            <a:avLst/>
          </a:prstGeom>
        </p:spPr>
      </p:pic>
      <p:sp>
        <p:nvSpPr>
          <p:cNvPr id="5" name="TextBox 4">
            <a:extLst>
              <a:ext uri="{FF2B5EF4-FFF2-40B4-BE49-F238E27FC236}">
                <a16:creationId xmlns:a16="http://schemas.microsoft.com/office/drawing/2014/main" id="{6AD7DF19-92C4-D6D0-C663-55A6F724628D}"/>
              </a:ext>
            </a:extLst>
          </p:cNvPr>
          <p:cNvSpPr txBox="1"/>
          <p:nvPr/>
        </p:nvSpPr>
        <p:spPr>
          <a:xfrm>
            <a:off x="7024778" y="1697799"/>
            <a:ext cx="5052203" cy="4632166"/>
          </a:xfrm>
          <a:prstGeom prst="rect">
            <a:avLst/>
          </a:prstGeom>
          <a:noFill/>
        </p:spPr>
        <p:txBody>
          <a:bodyPr wrap="square" rtlCol="0">
            <a:spAutoFit/>
          </a:bodyPr>
          <a:lstStyle/>
          <a:p>
            <a:pPr algn="just">
              <a:lnSpc>
                <a:spcPct val="107000"/>
              </a:lnSpc>
              <a:spcAft>
                <a:spcPts val="800"/>
              </a:spcAft>
            </a:pPr>
            <a:r>
              <a:rPr lang="en-AU" sz="1200" kern="100" dirty="0">
                <a:effectLst/>
                <a:latin typeface="Segoe UI" panose="020B0502040204020203" pitchFamily="34" charset="0"/>
                <a:ea typeface="Calibri" panose="020F0502020204030204" pitchFamily="34" charset="0"/>
                <a:cs typeface="Segoe UI" panose="020B0502040204020203" pitchFamily="34" charset="0"/>
              </a:rPr>
              <a:t>When initialising the Chart System, it was necessary to dynamically program the </a:t>
            </a:r>
            <a:r>
              <a:rPr lang="en-AU" sz="1200" kern="100" dirty="0" err="1">
                <a:effectLst/>
                <a:latin typeface="Segoe UI" panose="020B0502040204020203" pitchFamily="34" charset="0"/>
                <a:ea typeface="Calibri" panose="020F0502020204030204" pitchFamily="34" charset="0"/>
                <a:cs typeface="Segoe UI" panose="020B0502040204020203" pitchFamily="34" charset="0"/>
              </a:rPr>
              <a:t>LoadChart</a:t>
            </a:r>
            <a:r>
              <a:rPr lang="en-AU" sz="1200" kern="100" dirty="0">
                <a:effectLst/>
                <a:latin typeface="Segoe UI" panose="020B0502040204020203" pitchFamily="34" charset="0"/>
                <a:ea typeface="Calibri" panose="020F0502020204030204" pitchFamily="34" charset="0"/>
                <a:cs typeface="Segoe UI" panose="020B0502040204020203" pitchFamily="34" charset="0"/>
              </a:rPr>
              <a:t> event so that each form would be able to call the event to create their charts. Within the set of code, the </a:t>
            </a:r>
            <a:r>
              <a:rPr lang="en-AU" sz="1200" kern="100" dirty="0" err="1">
                <a:effectLst/>
                <a:latin typeface="Segoe UI" panose="020B0502040204020203" pitchFamily="34" charset="0"/>
                <a:ea typeface="Calibri" panose="020F0502020204030204" pitchFamily="34" charset="0"/>
                <a:cs typeface="Segoe UI" panose="020B0502040204020203" pitchFamily="34" charset="0"/>
              </a:rPr>
              <a:t>LoadChart</a:t>
            </a:r>
            <a:r>
              <a:rPr lang="en-AU" sz="1200" kern="100" dirty="0">
                <a:effectLst/>
                <a:latin typeface="Segoe UI" panose="020B0502040204020203" pitchFamily="34" charset="0"/>
                <a:ea typeface="Calibri" panose="020F0502020204030204" pitchFamily="34" charset="0"/>
                <a:cs typeface="Segoe UI" panose="020B0502040204020203" pitchFamily="34" charset="0"/>
              </a:rPr>
              <a:t> event creates a series for each of the categories, then adds the 2D array’s data to the chart’s points. Meanwhile, within the Unit form, the 2D array’s size is set by the amount of X and Y filters the user selects. In this chart the X coordinates correspond to the Unit Number, and the Y coordinates correspond to the Licence Type.</a:t>
            </a:r>
          </a:p>
          <a:p>
            <a:pPr algn="just">
              <a:lnSpc>
                <a:spcPct val="107000"/>
              </a:lnSpc>
              <a:spcAft>
                <a:spcPts val="800"/>
              </a:spcAft>
            </a:pPr>
            <a:r>
              <a:rPr lang="en-AU" sz="1200" kern="100" dirty="0">
                <a:effectLst/>
                <a:latin typeface="Segoe UI" panose="020B0502040204020203" pitchFamily="34" charset="0"/>
                <a:ea typeface="Calibri" panose="020F0502020204030204" pitchFamily="34" charset="0"/>
                <a:cs typeface="Segoe UI" panose="020B0502040204020203" pitchFamily="34" charset="0"/>
              </a:rPr>
              <a:t>As I initially planned to allow for the user to dynamically select their X and Y coordinates from all the filters, I implemented a </a:t>
            </a:r>
            <a:r>
              <a:rPr lang="en-AU" sz="1200" kern="100" dirty="0" err="1">
                <a:effectLst/>
                <a:latin typeface="Segoe UI" panose="020B0502040204020203" pitchFamily="34" charset="0"/>
                <a:ea typeface="Calibri" panose="020F0502020204030204" pitchFamily="34" charset="0"/>
                <a:cs typeface="Segoe UI" panose="020B0502040204020203" pitchFamily="34" charset="0"/>
              </a:rPr>
              <a:t>PropertyInfo</a:t>
            </a:r>
            <a:r>
              <a:rPr lang="en-AU" sz="1200" kern="100" dirty="0">
                <a:effectLst/>
                <a:latin typeface="Segoe UI" panose="020B0502040204020203" pitchFamily="34" charset="0"/>
                <a:ea typeface="Calibri" panose="020F0502020204030204" pitchFamily="34" charset="0"/>
                <a:cs typeface="Segoe UI" panose="020B0502040204020203" pitchFamily="34" charset="0"/>
              </a:rPr>
              <a:t> method to utilise strings in order to call objects located in the </a:t>
            </a:r>
            <a:r>
              <a:rPr lang="en-AU" sz="1200" kern="100" dirty="0" err="1">
                <a:effectLst/>
                <a:latin typeface="Segoe UI" panose="020B0502040204020203" pitchFamily="34" charset="0"/>
                <a:ea typeface="Calibri" panose="020F0502020204030204" pitchFamily="34" charset="0"/>
                <a:cs typeface="Segoe UI" panose="020B0502040204020203" pitchFamily="34" charset="0"/>
              </a:rPr>
              <a:t>UnitClass</a:t>
            </a:r>
            <a:r>
              <a:rPr lang="en-AU" sz="1200" kern="100" dirty="0">
                <a:effectLst/>
                <a:latin typeface="Segoe UI" panose="020B0502040204020203" pitchFamily="34" charset="0"/>
                <a:ea typeface="Calibri" panose="020F0502020204030204" pitchFamily="34" charset="0"/>
                <a:cs typeface="Segoe UI" panose="020B0502040204020203" pitchFamily="34" charset="0"/>
              </a:rPr>
              <a:t>. This is effective as it allows any of the possible X or Y coordinates to be programmed within just a couple lines of code, rather than utilising several if statements. As the X coordinates were linked to the series, I used the Series List to check if the crash met the filters set by checking for the index of the property, which is now set to the Unit Number property. In turn, this means that the Y coordinates were linked to the data being collected, using a similar method to X. It was then checked if either the X or Y lists didn’t contain the object property, and if they both contained the correct property values, then the X and Y coordinates were to be added to the 2D array.</a:t>
            </a:r>
          </a:p>
          <a:p>
            <a:pPr algn="just"/>
            <a:endParaRPr lang="en-AU" sz="12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651056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a:xfrm>
            <a:off x="589560" y="856180"/>
            <a:ext cx="5279408" cy="1128068"/>
          </a:xfrm>
        </p:spPr>
        <p:txBody>
          <a:bodyPr vert="horz" lIns="91440" tIns="45720" rIns="91440" bIns="45720" rtlCol="0" anchor="ctr">
            <a:normAutofit/>
          </a:bodyPr>
          <a:lstStyle/>
          <a:p>
            <a:pPr>
              <a:lnSpc>
                <a:spcPct val="90000"/>
              </a:lnSpc>
              <a:spcBef>
                <a:spcPct val="0"/>
              </a:spcBef>
            </a:pPr>
            <a:r>
              <a:rPr lang="en-US" sz="3700" b="1" dirty="0"/>
              <a:t>Iteration 1: Board Representation (0x88)</a:t>
            </a:r>
          </a:p>
        </p:txBody>
      </p:sp>
      <p:grpSp>
        <p:nvGrpSpPr>
          <p:cNvPr id="16" name="Group 15">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7" name="Rectangle 16">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a:xfrm>
            <a:off x="590719" y="2330505"/>
            <a:ext cx="5278066" cy="3979585"/>
          </a:xfrm>
        </p:spPr>
        <p:txBody>
          <a:bodyPr vert="horz" lIns="91440" tIns="45720" rIns="91440" bIns="45720" rtlCol="0" anchor="ctr">
            <a:normAutofit/>
          </a:bodyPr>
          <a:lstStyle/>
          <a:p>
            <a:pPr marL="0" indent="0">
              <a:buNone/>
            </a:pPr>
            <a:r>
              <a:rPr lang="en-US" sz="1400" dirty="0"/>
              <a:t>In the background of this application, the representation of the board is important as it is the array of the board behind the visible board, which is </a:t>
            </a:r>
            <a:r>
              <a:rPr lang="en-US" sz="1400" dirty="0" err="1"/>
              <a:t>utilised</a:t>
            </a:r>
            <a:r>
              <a:rPr lang="en-US" sz="1400" dirty="0"/>
              <a:t> in move generation and move checking to determine if a move is legal or not. When programming the board representation, there are two main ways that it can be addressed. This can be through implementing Bitboards, which is a set of 64 elements, which are all squares of the board, with one bit associated with each square. However, I did not find this as useful to me as using the square centric method of 0x88 to illustrate the board. 0x88 represents the board in 128-byte array, with only half of the array representing valid squares on the board. Within the initial board representation, it can be seen that half of the array elements consist of a blank entry, with the other half containing x’s. Another example of this in implementation is in the starting position array, which illustrates where each piece starts on the board in a standard game. It can be seen that as usual, the lower and upper two ranks contain the pieces are regularly seen, however being surrounded by both open strings and x’s.</a:t>
            </a:r>
          </a:p>
        </p:txBody>
      </p:sp>
      <p:sp>
        <p:nvSpPr>
          <p:cNvPr id="22" name="Rectangle 21">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screen shot of a computer screen&#10;&#10;Description automatically generated">
            <a:extLst>
              <a:ext uri="{FF2B5EF4-FFF2-40B4-BE49-F238E27FC236}">
                <a16:creationId xmlns:a16="http://schemas.microsoft.com/office/drawing/2014/main" id="{45FFCB7D-0A0B-F88D-38DF-502772D43C9F}"/>
              </a:ext>
            </a:extLst>
          </p:cNvPr>
          <p:cNvPicPr>
            <a:picLocks noChangeAspect="1"/>
          </p:cNvPicPr>
          <p:nvPr/>
        </p:nvPicPr>
        <p:blipFill>
          <a:blip r:embed="rId3"/>
          <a:stretch>
            <a:fillRect/>
          </a:stretch>
        </p:blipFill>
        <p:spPr>
          <a:xfrm>
            <a:off x="7083423" y="1114738"/>
            <a:ext cx="4397433" cy="1453064"/>
          </a:xfrm>
          <a:prstGeom prst="rect">
            <a:avLst/>
          </a:prstGeom>
        </p:spPr>
      </p:pic>
      <p:sp>
        <p:nvSpPr>
          <p:cNvPr id="26" name="Rectangle 25">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85D46F5-A766-A0FE-E333-48BDD3E39429}"/>
              </a:ext>
            </a:extLst>
          </p:cNvPr>
          <p:cNvPicPr>
            <a:picLocks noChangeAspect="1"/>
          </p:cNvPicPr>
          <p:nvPr/>
        </p:nvPicPr>
        <p:blipFill>
          <a:blip r:embed="rId4"/>
          <a:stretch>
            <a:fillRect/>
          </a:stretch>
        </p:blipFill>
        <p:spPr>
          <a:xfrm>
            <a:off x="7083423" y="4234677"/>
            <a:ext cx="4395569" cy="1465189"/>
          </a:xfrm>
          <a:prstGeom prst="rect">
            <a:avLst/>
          </a:prstGeom>
        </p:spPr>
      </p:pic>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a:xfrm>
            <a:off x="9385070" y="6492240"/>
            <a:ext cx="1055716" cy="365125"/>
          </a:xfrm>
        </p:spPr>
        <p:txBody>
          <a:bodyPr vert="horz" lIns="91440" tIns="45720" rIns="91440" bIns="45720" rtlCol="0" anchor="ctr">
            <a:normAutofit/>
          </a:bodyPr>
          <a:lstStyle/>
          <a:p>
            <a:pPr>
              <a:spcAft>
                <a:spcPts val="600"/>
              </a:spcAft>
            </a:pPr>
            <a:fld id="{8C2E478F-E849-4A8C-AF1F-CBCC78A7CBFA}" type="slidenum">
              <a:rPr lang="en-US" smtClean="0"/>
              <a:pPr>
                <a:spcAft>
                  <a:spcPts val="600"/>
                </a:spcAft>
              </a:pPr>
              <a:t>7</a:t>
            </a:fld>
            <a:endParaRPr lang="en-US"/>
          </a:p>
        </p:txBody>
      </p:sp>
    </p:spTree>
    <p:extLst>
      <p:ext uri="{BB962C8B-B14F-4D97-AF65-F5344CB8AC3E}">
        <p14:creationId xmlns:p14="http://schemas.microsoft.com/office/powerpoint/2010/main" val="466080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a:xfrm>
            <a:off x="589560" y="856180"/>
            <a:ext cx="5279408" cy="1128068"/>
          </a:xfrm>
        </p:spPr>
        <p:txBody>
          <a:bodyPr vert="horz" lIns="91440" tIns="45720" rIns="91440" bIns="45720" rtlCol="0" anchor="ctr">
            <a:normAutofit/>
          </a:bodyPr>
          <a:lstStyle/>
          <a:p>
            <a:pPr>
              <a:lnSpc>
                <a:spcPct val="90000"/>
              </a:lnSpc>
              <a:spcBef>
                <a:spcPct val="0"/>
              </a:spcBef>
            </a:pPr>
            <a:r>
              <a:rPr lang="en-US" sz="3700" b="1"/>
              <a:t>Iteration 1: Move Generation</a:t>
            </a:r>
            <a:endParaRPr lang="en-US" sz="3700" b="1" dirty="0"/>
          </a:p>
        </p:txBody>
      </p:sp>
      <p:grpSp>
        <p:nvGrpSpPr>
          <p:cNvPr id="33" name="Group 3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34" name="Rectangle 3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Rectangle 3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a:xfrm>
            <a:off x="590719" y="2330505"/>
            <a:ext cx="5278066" cy="2987507"/>
          </a:xfrm>
        </p:spPr>
        <p:txBody>
          <a:bodyPr vert="horz" lIns="91440" tIns="45720" rIns="91440" bIns="45720" rtlCol="0" anchor="ctr">
            <a:normAutofit/>
          </a:bodyPr>
          <a:lstStyle/>
          <a:p>
            <a:pPr marL="0" indent="0">
              <a:buNone/>
            </a:pPr>
            <a:r>
              <a:rPr lang="en-US" sz="1400" dirty="0"/>
              <a:t>Within this project, one of the most major parts of the program is move generation. This is because to make any move on the chess board, the legal moves must be checked. As this Daily Chess Puzzle application has been designed to only consist of “White to Move and Mate in x number of moves”, the pseudo-legal move generation method is used. This where the moves made by the piece isn’t checked if it leaves the king in check, as this would mean that more resources would be used to check for more possible lines, when it isn’t required to be present as the move will be returned as incorrect anyway. In the line displayed image, which reads “if Main dot board, previous position minus 16 is equal to blank string and Board dot is on board, previous position minus 16”, the </a:t>
            </a:r>
            <a:r>
              <a:rPr lang="en-US" sz="1400" dirty="0" err="1"/>
              <a:t>isOnBoard</a:t>
            </a:r>
            <a:r>
              <a:rPr lang="en-US" sz="1400" dirty="0"/>
              <a:t> method is called to return a Boolean. This is to </a:t>
            </a:r>
            <a:r>
              <a:rPr lang="en-US" sz="1400" dirty="0" err="1"/>
              <a:t>utilise</a:t>
            </a:r>
            <a:r>
              <a:rPr lang="en-US" sz="1400" dirty="0"/>
              <a:t> the 0x88 board representation, through checking if the piece is on the board through the line, “if destination and 0x88, then square is invalid”.</a:t>
            </a:r>
          </a:p>
        </p:txBody>
      </p:sp>
      <p:sp>
        <p:nvSpPr>
          <p:cNvPr id="39" name="Rectangle 3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omputer screen shot of a program&#10;&#10;Description automatically generated">
            <a:extLst>
              <a:ext uri="{FF2B5EF4-FFF2-40B4-BE49-F238E27FC236}">
                <a16:creationId xmlns:a16="http://schemas.microsoft.com/office/drawing/2014/main" id="{77668A07-5A50-FB5C-E713-DAA413D83F72}"/>
              </a:ext>
            </a:extLst>
          </p:cNvPr>
          <p:cNvPicPr>
            <a:picLocks noChangeAspect="1"/>
          </p:cNvPicPr>
          <p:nvPr/>
        </p:nvPicPr>
        <p:blipFill>
          <a:blip r:embed="rId3"/>
          <a:stretch>
            <a:fillRect/>
          </a:stretch>
        </p:blipFill>
        <p:spPr>
          <a:xfrm>
            <a:off x="7083423" y="631976"/>
            <a:ext cx="4397433" cy="2418587"/>
          </a:xfrm>
          <a:prstGeom prst="rect">
            <a:avLst/>
          </a:prstGeom>
        </p:spPr>
      </p:pic>
      <p:sp>
        <p:nvSpPr>
          <p:cNvPr id="43" name="Rectangle 42">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7EC4512-F92B-0740-1B02-5F562FA48CC7}"/>
              </a:ext>
            </a:extLst>
          </p:cNvPr>
          <p:cNvPicPr>
            <a:picLocks noChangeAspect="1"/>
          </p:cNvPicPr>
          <p:nvPr/>
        </p:nvPicPr>
        <p:blipFill>
          <a:blip r:embed="rId4"/>
          <a:stretch>
            <a:fillRect/>
          </a:stretch>
        </p:blipFill>
        <p:spPr>
          <a:xfrm>
            <a:off x="7887855" y="3499436"/>
            <a:ext cx="2827091" cy="2929629"/>
          </a:xfrm>
          <a:prstGeom prst="rect">
            <a:avLst/>
          </a:prstGeom>
        </p:spPr>
      </p:pic>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a:xfrm>
            <a:off x="9385070" y="6492240"/>
            <a:ext cx="1055716" cy="365125"/>
          </a:xfrm>
        </p:spPr>
        <p:txBody>
          <a:bodyPr vert="horz" lIns="91440" tIns="45720" rIns="91440" bIns="45720" rtlCol="0" anchor="ctr">
            <a:normAutofit/>
          </a:bodyPr>
          <a:lstStyle/>
          <a:p>
            <a:pPr>
              <a:spcAft>
                <a:spcPts val="600"/>
              </a:spcAft>
            </a:pPr>
            <a:fld id="{8C2E478F-E849-4A8C-AF1F-CBCC78A7CBFA}" type="slidenum">
              <a:rPr lang="en-US" smtClean="0"/>
              <a:pPr>
                <a:spcAft>
                  <a:spcPts val="600"/>
                </a:spcAft>
              </a:pPr>
              <a:t>8</a:t>
            </a:fld>
            <a:endParaRPr lang="en-US"/>
          </a:p>
        </p:txBody>
      </p:sp>
      <p:pic>
        <p:nvPicPr>
          <p:cNvPr id="10" name="Picture 9" descr="A screen shot of a computer program&#10;&#10;Description automatically generated">
            <a:extLst>
              <a:ext uri="{FF2B5EF4-FFF2-40B4-BE49-F238E27FC236}">
                <a16:creationId xmlns:a16="http://schemas.microsoft.com/office/drawing/2014/main" id="{283AE9BC-DB75-AC94-8735-A4C718A575F7}"/>
              </a:ext>
            </a:extLst>
          </p:cNvPr>
          <p:cNvPicPr>
            <a:picLocks noChangeAspect="1"/>
          </p:cNvPicPr>
          <p:nvPr/>
        </p:nvPicPr>
        <p:blipFill>
          <a:blip r:embed="rId5"/>
          <a:stretch>
            <a:fillRect/>
          </a:stretch>
        </p:blipFill>
        <p:spPr>
          <a:xfrm>
            <a:off x="1720504" y="5655110"/>
            <a:ext cx="3017520" cy="693420"/>
          </a:xfrm>
          <a:prstGeom prst="rect">
            <a:avLst/>
          </a:prstGeom>
        </p:spPr>
      </p:pic>
    </p:spTree>
    <p:extLst>
      <p:ext uri="{BB962C8B-B14F-4D97-AF65-F5344CB8AC3E}">
        <p14:creationId xmlns:p14="http://schemas.microsoft.com/office/powerpoint/2010/main" val="2108673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D0C37-A50C-6BAF-546C-3F80B7B717B9}"/>
              </a:ext>
            </a:extLst>
          </p:cNvPr>
          <p:cNvSpPr>
            <a:spLocks noGrp="1"/>
          </p:cNvSpPr>
          <p:nvPr>
            <p:ph type="title"/>
          </p:nvPr>
        </p:nvSpPr>
        <p:spPr>
          <a:xfrm>
            <a:off x="838200" y="365125"/>
            <a:ext cx="10515600" cy="799441"/>
          </a:xfrm>
        </p:spPr>
        <p:txBody>
          <a:bodyPr>
            <a:normAutofit/>
          </a:bodyPr>
          <a:lstStyle/>
          <a:p>
            <a:r>
              <a:rPr lang="en-AU" sz="3200" dirty="0">
                <a:latin typeface="Montserrat Black" pitchFamily="2" charset="0"/>
              </a:rPr>
              <a:t>Iteration 1: Move Generation</a:t>
            </a:r>
          </a:p>
        </p:txBody>
      </p:sp>
      <p:pic>
        <p:nvPicPr>
          <p:cNvPr id="3" name="Picture 2">
            <a:extLst>
              <a:ext uri="{FF2B5EF4-FFF2-40B4-BE49-F238E27FC236}">
                <a16:creationId xmlns:a16="http://schemas.microsoft.com/office/drawing/2014/main" id="{2ADC2CDA-AA41-795D-A66B-E6BE04FA1E13}"/>
              </a:ext>
            </a:extLst>
          </p:cNvPr>
          <p:cNvPicPr>
            <a:picLocks noChangeAspect="1"/>
          </p:cNvPicPr>
          <p:nvPr/>
        </p:nvPicPr>
        <p:blipFill>
          <a:blip r:embed="rId2"/>
          <a:stretch>
            <a:fillRect/>
          </a:stretch>
        </p:blipFill>
        <p:spPr>
          <a:xfrm>
            <a:off x="964536" y="1259406"/>
            <a:ext cx="3335655" cy="3452495"/>
          </a:xfrm>
          <a:prstGeom prst="rect">
            <a:avLst/>
          </a:prstGeom>
        </p:spPr>
      </p:pic>
      <p:pic>
        <p:nvPicPr>
          <p:cNvPr id="4" name="Picture 3" descr="A computer screen shot of a program&#10;&#10;Description automatically generated">
            <a:extLst>
              <a:ext uri="{FF2B5EF4-FFF2-40B4-BE49-F238E27FC236}">
                <a16:creationId xmlns:a16="http://schemas.microsoft.com/office/drawing/2014/main" id="{50C37E17-7ACD-466F-5B22-0429905876C0}"/>
              </a:ext>
            </a:extLst>
          </p:cNvPr>
          <p:cNvPicPr>
            <a:picLocks noChangeAspect="1"/>
          </p:cNvPicPr>
          <p:nvPr/>
        </p:nvPicPr>
        <p:blipFill>
          <a:blip r:embed="rId3"/>
          <a:stretch>
            <a:fillRect/>
          </a:stretch>
        </p:blipFill>
        <p:spPr>
          <a:xfrm>
            <a:off x="4671118" y="1289424"/>
            <a:ext cx="5731510" cy="3158490"/>
          </a:xfrm>
          <a:prstGeom prst="rect">
            <a:avLst/>
          </a:prstGeom>
        </p:spPr>
      </p:pic>
      <p:pic>
        <p:nvPicPr>
          <p:cNvPr id="5" name="Picture 4" descr="A screen shot of a computer program&#10;&#10;Description automatically generated">
            <a:extLst>
              <a:ext uri="{FF2B5EF4-FFF2-40B4-BE49-F238E27FC236}">
                <a16:creationId xmlns:a16="http://schemas.microsoft.com/office/drawing/2014/main" id="{E0640F17-58A2-57F4-3097-A67EAAA8086E}"/>
              </a:ext>
            </a:extLst>
          </p:cNvPr>
          <p:cNvPicPr>
            <a:picLocks noChangeAspect="1"/>
          </p:cNvPicPr>
          <p:nvPr/>
        </p:nvPicPr>
        <p:blipFill>
          <a:blip r:embed="rId4"/>
          <a:stretch>
            <a:fillRect/>
          </a:stretch>
        </p:blipFill>
        <p:spPr>
          <a:xfrm>
            <a:off x="4671118" y="4711901"/>
            <a:ext cx="3017520" cy="693420"/>
          </a:xfrm>
          <a:prstGeom prst="rect">
            <a:avLst/>
          </a:prstGeom>
        </p:spPr>
      </p:pic>
    </p:spTree>
    <p:extLst>
      <p:ext uri="{BB962C8B-B14F-4D97-AF65-F5344CB8AC3E}">
        <p14:creationId xmlns:p14="http://schemas.microsoft.com/office/powerpoint/2010/main" val="8830100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541</TotalTime>
  <Words>920</Words>
  <Application>Microsoft Office PowerPoint</Application>
  <PresentationFormat>Widescreen</PresentationFormat>
  <Paragraphs>28</Paragraphs>
  <Slides>11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Cascadia Mono</vt:lpstr>
      <vt:lpstr>Montserrat Black</vt:lpstr>
      <vt:lpstr>Segoe UI</vt:lpstr>
      <vt:lpstr>Office Theme</vt:lpstr>
      <vt:lpstr>PowerPoint Presentation</vt:lpstr>
      <vt:lpstr>Flowchart</vt:lpstr>
      <vt:lpstr>Structure Chart</vt:lpstr>
      <vt:lpstr>Iteration 1: Overview</vt:lpstr>
      <vt:lpstr>Iteration 1: Reading FEN</vt:lpstr>
      <vt:lpstr>Iteration 1: Board Representation (0x88)</vt:lpstr>
      <vt:lpstr>Iteration 1: Board Representation (0x88)</vt:lpstr>
      <vt:lpstr>Iteration 1: Move Generation</vt:lpstr>
      <vt:lpstr>Iteration 1: Move Generation</vt:lpstr>
      <vt:lpstr>Writer’s Statement: Array Implementation</vt:lpstr>
      <vt:lpstr>Writer’s Statement: Classes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Noah Casey</dc:creator>
  <cp:lastModifiedBy>Noah Casey</cp:lastModifiedBy>
  <cp:revision>2</cp:revision>
  <dcterms:created xsi:type="dcterms:W3CDTF">2023-10-17T08:21:40Z</dcterms:created>
  <dcterms:modified xsi:type="dcterms:W3CDTF">2023-10-18T12:03:08Z</dcterms:modified>
</cp:coreProperties>
</file>