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7"/>
  </p:notesMasterIdLst>
  <p:sldIdLst>
    <p:sldId id="256" r:id="rId2"/>
    <p:sldId id="257" r:id="rId3"/>
    <p:sldId id="258" r:id="rId4"/>
    <p:sldId id="259" r:id="rId5"/>
    <p:sldId id="260"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6" d="100"/>
          <a:sy n="86" d="100"/>
        </p:scale>
        <p:origin x="-1494"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1A2FF93-F91C-4644-B297-3474ADD33022}" type="datetimeFigureOut">
              <a:rPr lang="en-US" smtClean="0"/>
              <a:t>5/14/2024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1879FB0-6D7C-43B8-83F9-0804ACD7D0E0}"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1879FB0-6D7C-43B8-83F9-0804ACD7D0E0}" type="slidenum">
              <a:rPr lang="en-US" smtClean="0"/>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1879FB0-6D7C-43B8-83F9-0804ACD7D0E0}" type="slidenum">
              <a:rPr lang="en-US" smtClean="0"/>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1879FB0-6D7C-43B8-83F9-0804ACD7D0E0}" type="slidenum">
              <a:rPr lang="en-US" smtClean="0"/>
              <a:t>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ED78CC61-58D3-4234-A3F3-CACB52F0585D}" type="datetimeFigureOut">
              <a:rPr lang="en-US" smtClean="0"/>
              <a:t>5/14/2024</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91AA53C1-709E-4C5A-A56D-742ADC697B86}"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D78CC61-58D3-4234-A3F3-CACB52F0585D}" type="datetimeFigureOut">
              <a:rPr lang="en-US" smtClean="0"/>
              <a:t>5/14/2024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AA53C1-709E-4C5A-A56D-742ADC697B8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D78CC61-58D3-4234-A3F3-CACB52F0585D}" type="datetimeFigureOut">
              <a:rPr lang="en-US" smtClean="0"/>
              <a:t>5/14/2024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AA53C1-709E-4C5A-A56D-742ADC697B8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ED78CC61-58D3-4234-A3F3-CACB52F0585D}" type="datetimeFigureOut">
              <a:rPr lang="en-US" smtClean="0"/>
              <a:t>5/14/2024</a:t>
            </a:fld>
            <a:endParaRPr lang="en-US"/>
          </a:p>
        </p:txBody>
      </p:sp>
      <p:sp>
        <p:nvSpPr>
          <p:cNvPr id="9" name="Slide Number Placeholder 8"/>
          <p:cNvSpPr>
            <a:spLocks noGrp="1"/>
          </p:cNvSpPr>
          <p:nvPr>
            <p:ph type="sldNum" sz="quarter" idx="15"/>
          </p:nvPr>
        </p:nvSpPr>
        <p:spPr/>
        <p:txBody>
          <a:bodyPr rtlCol="0"/>
          <a:lstStyle/>
          <a:p>
            <a:fld id="{91AA53C1-709E-4C5A-A56D-742ADC697B86}" type="slidenum">
              <a:rPr lang="en-US" smtClean="0"/>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ED78CC61-58D3-4234-A3F3-CACB52F0585D}" type="datetimeFigureOut">
              <a:rPr lang="en-US" smtClean="0"/>
              <a:t>5/14/2024</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91AA53C1-709E-4C5A-A56D-742ADC697B86}"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ED78CC61-58D3-4234-A3F3-CACB52F0585D}" type="datetimeFigureOut">
              <a:rPr lang="en-US" smtClean="0"/>
              <a:t>5/14/2024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AA53C1-709E-4C5A-A56D-742ADC697B86}" type="slidenum">
              <a:rPr lang="en-US" smtClean="0"/>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ED78CC61-58D3-4234-A3F3-CACB52F0585D}" type="datetimeFigureOut">
              <a:rPr lang="en-US" smtClean="0"/>
              <a:t>5/14/2024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1AA53C1-709E-4C5A-A56D-742ADC697B86}" type="slidenum">
              <a:rPr lang="en-US" smtClean="0"/>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ED78CC61-58D3-4234-A3F3-CACB52F0585D}" type="datetimeFigureOut">
              <a:rPr lang="en-US" smtClean="0"/>
              <a:t>5/14/2024</a:t>
            </a:fld>
            <a:endParaRPr lang="en-US"/>
          </a:p>
        </p:txBody>
      </p:sp>
      <p:sp>
        <p:nvSpPr>
          <p:cNvPr id="7" name="Slide Number Placeholder 6"/>
          <p:cNvSpPr>
            <a:spLocks noGrp="1"/>
          </p:cNvSpPr>
          <p:nvPr>
            <p:ph type="sldNum" sz="quarter" idx="11"/>
          </p:nvPr>
        </p:nvSpPr>
        <p:spPr/>
        <p:txBody>
          <a:bodyPr rtlCol="0"/>
          <a:lstStyle/>
          <a:p>
            <a:fld id="{91AA53C1-709E-4C5A-A56D-742ADC697B86}" type="slidenum">
              <a:rPr lang="en-US" smtClean="0"/>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78CC61-58D3-4234-A3F3-CACB52F0585D}" type="datetimeFigureOut">
              <a:rPr lang="en-US" smtClean="0"/>
              <a:t>5/14/2024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1AA53C1-709E-4C5A-A56D-742ADC697B8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ED78CC61-58D3-4234-A3F3-CACB52F0585D}" type="datetimeFigureOut">
              <a:rPr lang="en-US" smtClean="0"/>
              <a:t>5/14/2024</a:t>
            </a:fld>
            <a:endParaRPr lang="en-US"/>
          </a:p>
        </p:txBody>
      </p:sp>
      <p:sp>
        <p:nvSpPr>
          <p:cNvPr id="22" name="Slide Number Placeholder 21"/>
          <p:cNvSpPr>
            <a:spLocks noGrp="1"/>
          </p:cNvSpPr>
          <p:nvPr>
            <p:ph type="sldNum" sz="quarter" idx="15"/>
          </p:nvPr>
        </p:nvSpPr>
        <p:spPr/>
        <p:txBody>
          <a:bodyPr rtlCol="0"/>
          <a:lstStyle/>
          <a:p>
            <a:fld id="{91AA53C1-709E-4C5A-A56D-742ADC697B86}" type="slidenum">
              <a:rPr lang="en-US" smtClean="0"/>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ED78CC61-58D3-4234-A3F3-CACB52F0585D}" type="datetimeFigureOut">
              <a:rPr lang="en-US" smtClean="0"/>
              <a:t>5/14/2024</a:t>
            </a:fld>
            <a:endParaRPr lang="en-US"/>
          </a:p>
        </p:txBody>
      </p:sp>
      <p:sp>
        <p:nvSpPr>
          <p:cNvPr id="18" name="Slide Number Placeholder 17"/>
          <p:cNvSpPr>
            <a:spLocks noGrp="1"/>
          </p:cNvSpPr>
          <p:nvPr>
            <p:ph type="sldNum" sz="quarter" idx="11"/>
          </p:nvPr>
        </p:nvSpPr>
        <p:spPr/>
        <p:txBody>
          <a:bodyPr rtlCol="0"/>
          <a:lstStyle/>
          <a:p>
            <a:fld id="{91AA53C1-709E-4C5A-A56D-742ADC697B86}" type="slidenum">
              <a:rPr lang="en-US" smtClean="0"/>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ED78CC61-58D3-4234-A3F3-CACB52F0585D}" type="datetimeFigureOut">
              <a:rPr lang="en-US" smtClean="0"/>
              <a:t>5/14/2024</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91AA53C1-709E-4C5A-A56D-742ADC697B86}"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KIDNEY DISEASE PREDICTION</a:t>
            </a:r>
            <a:endParaRPr lang="en-US" dirty="0"/>
          </a:p>
        </p:txBody>
      </p:sp>
      <p:sp>
        <p:nvSpPr>
          <p:cNvPr id="3" name="Subtitle 2"/>
          <p:cNvSpPr>
            <a:spLocks noGrp="1"/>
          </p:cNvSpPr>
          <p:nvPr>
            <p:ph type="subTitle" idx="1"/>
          </p:nvPr>
        </p:nvSpPr>
        <p:spPr/>
        <p:txBody>
          <a:bodyPr/>
          <a:lstStyle/>
          <a:p>
            <a:r>
              <a:rPr lang="en-US" dirty="0" smtClean="0"/>
              <a:t>Give Symptoms : Find Disease</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smtClean="0"/>
              <a:t>Problem Statement</a:t>
            </a:r>
            <a:endParaRPr lang="en-US" dirty="0"/>
          </a:p>
        </p:txBody>
      </p:sp>
      <p:sp>
        <p:nvSpPr>
          <p:cNvPr id="2" name="Content Placeholder 1"/>
          <p:cNvSpPr>
            <a:spLocks noGrp="1"/>
          </p:cNvSpPr>
          <p:nvPr>
            <p:ph sz="quarter" idx="1"/>
          </p:nvPr>
        </p:nvSpPr>
        <p:spPr/>
        <p:txBody>
          <a:bodyPr>
            <a:normAutofit/>
          </a:bodyPr>
          <a:lstStyle/>
          <a:p>
            <a:r>
              <a:rPr lang="en-US" dirty="0" smtClean="0"/>
              <a:t>Building a machine learning model for early detection and prediction of chronic kidney disease (CKD) utilizing patient demographic data, clinical attributes (e.g., blood pressure, serum </a:t>
            </a:r>
            <a:r>
              <a:rPr lang="en-US" dirty="0" err="1" smtClean="0"/>
              <a:t>creatinine</a:t>
            </a:r>
            <a:r>
              <a:rPr lang="en-US" dirty="0" smtClean="0"/>
              <a:t> levels), and medical history. </a:t>
            </a:r>
            <a:endParaRPr lang="en-US" dirty="0" smtClean="0"/>
          </a:p>
          <a:p>
            <a:r>
              <a:rPr lang="en-US" dirty="0" smtClean="0"/>
              <a:t>The </a:t>
            </a:r>
            <a:r>
              <a:rPr lang="en-US" dirty="0" smtClean="0"/>
              <a:t>goal is to develop a reliable predictive tool that aids healthcare providers in assessing CKD risk, enabling timely interventions and personalized treatment strategies to mitigate the progression of the disease, thereby improving patient prognosis and reducing healthcare costs associated with advanced CKD complications</a:t>
            </a:r>
            <a:endParaRPr lang="en-US" dirty="0" smtClean="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smtClean="0"/>
              <a:t>Methedology:</a:t>
            </a:r>
            <a:endParaRPr lang="en-US" dirty="0"/>
          </a:p>
        </p:txBody>
      </p:sp>
      <p:sp>
        <p:nvSpPr>
          <p:cNvPr id="2" name="Content Placeholder 1"/>
          <p:cNvSpPr>
            <a:spLocks noGrp="1"/>
          </p:cNvSpPr>
          <p:nvPr>
            <p:ph sz="quarter" idx="1"/>
          </p:nvPr>
        </p:nvSpPr>
        <p:spPr/>
        <p:txBody>
          <a:bodyPr>
            <a:normAutofit lnSpcReduction="10000"/>
          </a:bodyPr>
          <a:lstStyle/>
          <a:p>
            <a:r>
              <a:rPr lang="en-US" dirty="0" smtClean="0"/>
              <a:t>The </a:t>
            </a:r>
            <a:r>
              <a:rPr lang="en-US" dirty="0" smtClean="0"/>
              <a:t>methodology employed in this Machine Learning project involves the implementation of a Random Forest Regression (RFR) for prediction of chronic kidney disease using dataset from </a:t>
            </a:r>
            <a:r>
              <a:rPr lang="en-US" dirty="0" err="1" smtClean="0"/>
              <a:t>Kaggle</a:t>
            </a:r>
            <a:r>
              <a:rPr lang="en-US" dirty="0" smtClean="0"/>
              <a:t>. Dataset: The dataset here we use is the publically available CKD dataset. </a:t>
            </a:r>
            <a:endParaRPr lang="en-US" dirty="0" smtClean="0"/>
          </a:p>
          <a:p>
            <a:r>
              <a:rPr lang="en-US" dirty="0" smtClean="0"/>
              <a:t>Out </a:t>
            </a:r>
            <a:r>
              <a:rPr lang="en-US" dirty="0" smtClean="0"/>
              <a:t>of 25 attributes,11 are numeric and 14 are nominal attributes. The data set contains number of missing values</a:t>
            </a:r>
            <a:r>
              <a:rPr lang="en-US" dirty="0" smtClean="0"/>
              <a:t>.</a:t>
            </a:r>
          </a:p>
          <a:p>
            <a:r>
              <a:rPr lang="en-US" dirty="0" smtClean="0"/>
              <a:t> </a:t>
            </a:r>
            <a:r>
              <a:rPr lang="en-US" dirty="0" smtClean="0"/>
              <a:t>Here the information of dataset uses the patients data like age, blood pressure, specific gravity, albumin, sugar, red blood cells etc. The data set contains number of </a:t>
            </a:r>
            <a:r>
              <a:rPr lang="en-US" dirty="0" smtClean="0"/>
              <a:t>missing values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smtClean="0"/>
              <a:t>Classification Models Used:</a:t>
            </a:r>
            <a:endParaRPr lang="en-US" dirty="0"/>
          </a:p>
        </p:txBody>
      </p:sp>
      <p:sp>
        <p:nvSpPr>
          <p:cNvPr id="2" name="Content Placeholder 1"/>
          <p:cNvSpPr>
            <a:spLocks noGrp="1"/>
          </p:cNvSpPr>
          <p:nvPr>
            <p:ph sz="quarter" idx="1"/>
          </p:nvPr>
        </p:nvSpPr>
        <p:spPr>
          <a:xfrm>
            <a:off x="457200" y="1714488"/>
            <a:ext cx="8229600" cy="4381512"/>
          </a:xfrm>
        </p:spPr>
        <p:txBody>
          <a:bodyPr/>
          <a:lstStyle/>
          <a:p>
            <a:r>
              <a:rPr lang="en-US" dirty="0" smtClean="0"/>
              <a:t>SVM</a:t>
            </a:r>
          </a:p>
          <a:p>
            <a:r>
              <a:rPr lang="en-US" dirty="0" smtClean="0"/>
              <a:t>Random Forest</a:t>
            </a:r>
          </a:p>
          <a:p>
            <a:r>
              <a:rPr lang="en-US" dirty="0" smtClean="0"/>
              <a:t>KNN</a:t>
            </a:r>
          </a:p>
          <a:p>
            <a:r>
              <a:rPr lang="en-US" dirty="0" smtClean="0"/>
              <a:t>Decision tree</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smtClean="0"/>
              <a:t>User:</a:t>
            </a:r>
            <a:endParaRPr lang="en-US" dirty="0"/>
          </a:p>
        </p:txBody>
      </p:sp>
      <p:sp>
        <p:nvSpPr>
          <p:cNvPr id="2" name="Content Placeholder 1"/>
          <p:cNvSpPr>
            <a:spLocks noGrp="1"/>
          </p:cNvSpPr>
          <p:nvPr>
            <p:ph sz="quarter" idx="1"/>
          </p:nvPr>
        </p:nvSpPr>
        <p:spPr/>
        <p:txBody>
          <a:bodyPr/>
          <a:lstStyle/>
          <a:p>
            <a:r>
              <a:rPr lang="en-US" dirty="0" smtClean="0"/>
              <a:t>One who have some symptoms of Kidney Disease can check whether they have the disease or not.</a:t>
            </a:r>
          </a:p>
          <a:p>
            <a:r>
              <a:rPr lang="en-US" dirty="0" smtClean="0"/>
              <a:t>Anyone can use this software </a:t>
            </a:r>
            <a:r>
              <a:rPr lang="en-US" dirty="0" err="1" smtClean="0"/>
              <a:t>easily,because</a:t>
            </a:r>
            <a:r>
              <a:rPr lang="en-US" dirty="0" smtClean="0"/>
              <a:t> It is user friendly.</a:t>
            </a:r>
          </a:p>
          <a:p>
            <a:r>
              <a:rPr lang="en-US" dirty="0" smtClean="0"/>
              <a:t>It is available on </a:t>
            </a:r>
            <a:r>
              <a:rPr lang="en-US" dirty="0" err="1" smtClean="0"/>
              <a:t>online.So</a:t>
            </a:r>
            <a:r>
              <a:rPr lang="en-US" dirty="0" smtClean="0"/>
              <a:t> no need to travel over hospitals.</a:t>
            </a: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131</TotalTime>
  <Words>253</Words>
  <Application>Microsoft Office PowerPoint</Application>
  <PresentationFormat>On-screen Show (4:3)</PresentationFormat>
  <Paragraphs>21</Paragraphs>
  <Slides>5</Slides>
  <Notes>3</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Oriel</vt:lpstr>
      <vt:lpstr>KIDNEY DISEASE PREDICTION</vt:lpstr>
      <vt:lpstr>Problem Statement</vt:lpstr>
      <vt:lpstr>Methedology:</vt:lpstr>
      <vt:lpstr>Classification Models Used:</vt:lpstr>
      <vt:lpstr>User:</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KIDNEY DISEASE PREDICTION</dc:title>
  <dc:creator>student</dc:creator>
  <cp:lastModifiedBy>student</cp:lastModifiedBy>
  <cp:revision>13</cp:revision>
  <dcterms:created xsi:type="dcterms:W3CDTF">2024-05-14T08:01:39Z</dcterms:created>
  <dcterms:modified xsi:type="dcterms:W3CDTF">2024-05-14T10:13:09Z</dcterms:modified>
</cp:coreProperties>
</file>