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508" r:id="rId3"/>
    <p:sldId id="257" r:id="rId4"/>
    <p:sldId id="275" r:id="rId5"/>
    <p:sldId id="276" r:id="rId6"/>
    <p:sldId id="259" r:id="rId7"/>
    <p:sldId id="513" r:id="rId8"/>
    <p:sldId id="269" r:id="rId9"/>
    <p:sldId id="511" r:id="rId10"/>
    <p:sldId id="514" r:id="rId11"/>
    <p:sldId id="278" r:id="rId12"/>
    <p:sldId id="258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ali Bold" panose="020B0604020202020204" charset="-3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Ngoc thao" initials="NNt" lastIdx="1" clrIdx="0">
    <p:extLst>
      <p:ext uri="{19B8F6BF-5375-455C-9EA6-DF929625EA0E}">
        <p15:presenceInfo xmlns:p15="http://schemas.microsoft.com/office/powerpoint/2012/main" userId="4925a4e002d9e3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FF"/>
    <a:srgbClr val="24EC67"/>
    <a:srgbClr val="FF5050"/>
    <a:srgbClr val="66CCFF"/>
    <a:srgbClr val="339933"/>
    <a:srgbClr val="333300"/>
    <a:srgbClr val="FF99FF"/>
    <a:srgbClr val="5AD0E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41DF2-CDC5-421B-8BCA-00373E9DF13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5DCF5-CD0A-4AA2-A138-D59FDF02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DCF5-CD0A-4AA2-A138-D59FDF027C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4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DCF5-CD0A-4AA2-A138-D59FDF027C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DCF5-CD0A-4AA2-A138-D59FDF027C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0B7A36-7B45-4E1D-8CC1-9EB8107608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1122" y="2682241"/>
            <a:ext cx="7421880" cy="7116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954F-32E0-4063-A783-89B576D076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60479" y="1036320"/>
            <a:ext cx="6187442" cy="8290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320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6995B-CA23-4DE7-983C-31D169B68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620" y="2005013"/>
            <a:ext cx="6429375" cy="4441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A9CDDA-29DF-4983-BA86-E9B1E60A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282" y="7700656"/>
            <a:ext cx="6585233" cy="198834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212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E36E50-BAEE-4DA5-BC02-440E32B4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E206C6B-0705-484B-97B2-4864A86EC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7300" y="2990850"/>
            <a:ext cx="157734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722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CC763F-DDC6-4B60-83BE-366ACFCF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3915728"/>
            <a:ext cx="15773400" cy="198834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72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Relationship Id="rId14" Type="http://schemas.openxmlformats.org/officeDocument/2006/relationships/image" Target="../media/image7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26" Type="http://schemas.openxmlformats.org/officeDocument/2006/relationships/image" Target="../media/image47.svg"/><Relationship Id="rId3" Type="http://schemas.openxmlformats.org/officeDocument/2006/relationships/image" Target="../media/image6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5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24" Type="http://schemas.openxmlformats.org/officeDocument/2006/relationships/image" Target="../media/image45.sv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image" Target="../media/image7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7.svg"/><Relationship Id="rId21" Type="http://schemas.openxmlformats.org/officeDocument/2006/relationships/image" Target="../media/image43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5" Type="http://schemas.openxmlformats.org/officeDocument/2006/relationships/image" Target="../media/image47.svg"/><Relationship Id="rId2" Type="http://schemas.openxmlformats.org/officeDocument/2006/relationships/image" Target="../media/image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24" Type="http://schemas.openxmlformats.org/officeDocument/2006/relationships/image" Target="../media/image46.pn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23" Type="http://schemas.openxmlformats.org/officeDocument/2006/relationships/image" Target="../media/image45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26" Type="http://schemas.openxmlformats.org/officeDocument/2006/relationships/image" Target="../media/image45.svg"/><Relationship Id="rId3" Type="http://schemas.openxmlformats.org/officeDocument/2006/relationships/image" Target="../media/image48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5.png"/><Relationship Id="rId16" Type="http://schemas.openxmlformats.org/officeDocument/2006/relationships/image" Target="../media/image35.svg"/><Relationship Id="rId20" Type="http://schemas.openxmlformats.org/officeDocument/2006/relationships/image" Target="../media/image39.sv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30.png"/><Relationship Id="rId24" Type="http://schemas.openxmlformats.org/officeDocument/2006/relationships/image" Target="../media/image43.svg"/><Relationship Id="rId5" Type="http://schemas.openxmlformats.org/officeDocument/2006/relationships/image" Target="../media/image6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svg"/><Relationship Id="rId10" Type="http://schemas.openxmlformats.org/officeDocument/2006/relationships/image" Target="../media/image29.svg"/><Relationship Id="rId19" Type="http://schemas.openxmlformats.org/officeDocument/2006/relationships/image" Target="../media/image38.png"/><Relationship Id="rId4" Type="http://schemas.openxmlformats.org/officeDocument/2006/relationships/image" Target="../media/image49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Relationship Id="rId22" Type="http://schemas.openxmlformats.org/officeDocument/2006/relationships/image" Target="../media/image41.svg"/><Relationship Id="rId27" Type="http://schemas.openxmlformats.org/officeDocument/2006/relationships/image" Target="../media/image46.png"/><Relationship Id="rId30" Type="http://schemas.openxmlformats.org/officeDocument/2006/relationships/image" Target="../media/image5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0116" b="3011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74736">
            <a:off x="-566599" y="-318811"/>
            <a:ext cx="6299051" cy="29999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74736" flipH="1" flipV="1">
            <a:off x="13045383" y="8029456"/>
            <a:ext cx="6299051" cy="29999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10423" y="281141"/>
            <a:ext cx="16986407" cy="97247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903590">
            <a:off x="15906785" y="7961583"/>
            <a:ext cx="943054" cy="138176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945757">
            <a:off x="16478235" y="1011444"/>
            <a:ext cx="1639243" cy="23128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992069" flipH="1">
            <a:off x="977788" y="7469800"/>
            <a:ext cx="1563869" cy="18617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673669">
            <a:off x="1163809" y="2598817"/>
            <a:ext cx="1475326" cy="153280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 rot="-61149">
            <a:off x="1400631" y="2230645"/>
            <a:ext cx="15811709" cy="850509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551295" y="1982349"/>
            <a:ext cx="10584709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5000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5000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sz="5000" dirty="0">
              <a:solidFill>
                <a:srgbClr val="B36A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F6BEE-9FED-4289-BDE4-49517BEFB1A7}"/>
              </a:ext>
            </a:extLst>
          </p:cNvPr>
          <p:cNvSpPr txBox="1"/>
          <p:nvPr/>
        </p:nvSpPr>
        <p:spPr>
          <a:xfrm>
            <a:off x="2568638" y="609801"/>
            <a:ext cx="1203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4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VĂN PHÒNG PHẢM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14A12-AE9A-436B-8350-7A30B41E4F37}"/>
              </a:ext>
            </a:extLst>
          </p:cNvPr>
          <p:cNvSpPr txBox="1"/>
          <p:nvPr/>
        </p:nvSpPr>
        <p:spPr>
          <a:xfrm>
            <a:off x="4584060" y="3359073"/>
            <a:ext cx="5270802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2001202143</a:t>
            </a:r>
            <a:r>
              <a:rPr lang="vi-V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Nguyễn Phước Long</a:t>
            </a:r>
          </a:p>
          <a:p>
            <a:endParaRPr lang="vi-VN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2001202272 Phan Chí Toàn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2001200519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vi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2001207355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</a:t>
            </a:r>
            <a:r>
              <a:rPr lang="vi-V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Huỳnh Gia Huy</a:t>
            </a:r>
          </a:p>
          <a:p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2001200684 Phan Quốc Khải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Mali Bold" panose="020B0604020202020204" charset="-34"/>
              <a:cs typeface="Mali Bold" panose="020B0604020202020204" charset="-34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F44FC4-CE1B-4B3D-BDF5-DA5EC590E033}"/>
              </a:ext>
            </a:extLst>
          </p:cNvPr>
          <p:cNvGrpSpPr/>
          <p:nvPr/>
        </p:nvGrpSpPr>
        <p:grpSpPr>
          <a:xfrm>
            <a:off x="10588362" y="3359073"/>
            <a:ext cx="4389466" cy="4006299"/>
            <a:chOff x="5333704" y="4176148"/>
            <a:chExt cx="2490002" cy="20624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5DC0C0-6455-4178-9E4B-A8076D636286}"/>
                </a:ext>
              </a:extLst>
            </p:cNvPr>
            <p:cNvSpPr/>
            <p:nvPr/>
          </p:nvSpPr>
          <p:spPr>
            <a:xfrm>
              <a:off x="5333704" y="4176148"/>
              <a:ext cx="2490002" cy="2062436"/>
            </a:xfrm>
            <a:custGeom>
              <a:avLst/>
              <a:gdLst>
                <a:gd name="connsiteX0" fmla="*/ 1987040 w 2490002"/>
                <a:gd name="connsiteY0" fmla="*/ 560810 h 2062436"/>
                <a:gd name="connsiteX1" fmla="*/ 1905249 w 2490002"/>
                <a:gd name="connsiteY1" fmla="*/ 129377 h 2062436"/>
                <a:gd name="connsiteX2" fmla="*/ 1473815 w 2490002"/>
                <a:gd name="connsiteY2" fmla="*/ 211167 h 2062436"/>
                <a:gd name="connsiteX3" fmla="*/ 1420998 w 2490002"/>
                <a:gd name="connsiteY3" fmla="*/ 360229 h 2062436"/>
                <a:gd name="connsiteX4" fmla="*/ 1420998 w 2490002"/>
                <a:gd name="connsiteY4" fmla="*/ 376025 h 2062436"/>
                <a:gd name="connsiteX5" fmla="*/ 1317137 w 2490002"/>
                <a:gd name="connsiteY5" fmla="*/ 363691 h 2062436"/>
                <a:gd name="connsiteX6" fmla="*/ 1151392 w 2490002"/>
                <a:gd name="connsiteY6" fmla="*/ 357849 h 2062436"/>
                <a:gd name="connsiteX7" fmla="*/ 1155071 w 2490002"/>
                <a:gd name="connsiteY7" fmla="*/ 337509 h 2062436"/>
                <a:gd name="connsiteX8" fmla="*/ 871726 w 2490002"/>
                <a:gd name="connsiteY8" fmla="*/ 1152 h 2062436"/>
                <a:gd name="connsiteX9" fmla="*/ 535368 w 2490002"/>
                <a:gd name="connsiteY9" fmla="*/ 284497 h 2062436"/>
                <a:gd name="connsiteX10" fmla="*/ 574099 w 2490002"/>
                <a:gd name="connsiteY10" fmla="*/ 463224 h 2062436"/>
                <a:gd name="connsiteX11" fmla="*/ 1999 w 2490002"/>
                <a:gd name="connsiteY11" fmla="*/ 1103699 h 2062436"/>
                <a:gd name="connsiteX12" fmla="*/ 1172598 w 2490002"/>
                <a:gd name="connsiteY12" fmla="*/ 2055757 h 2062436"/>
                <a:gd name="connsiteX13" fmla="*/ 2487735 w 2490002"/>
                <a:gd name="connsiteY13" fmla="*/ 1315749 h 2062436"/>
                <a:gd name="connsiteX14" fmla="*/ 1987040 w 2490002"/>
                <a:gd name="connsiteY14" fmla="*/ 560810 h 206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90002" h="2062436">
                  <a:moveTo>
                    <a:pt x="1987040" y="560810"/>
                  </a:moveTo>
                  <a:cubicBezTo>
                    <a:pt x="2083586" y="419083"/>
                    <a:pt x="2046976" y="225924"/>
                    <a:pt x="1905249" y="129377"/>
                  </a:cubicBezTo>
                  <a:cubicBezTo>
                    <a:pt x="1763522" y="32829"/>
                    <a:pt x="1570363" y="69462"/>
                    <a:pt x="1473815" y="211167"/>
                  </a:cubicBezTo>
                  <a:cubicBezTo>
                    <a:pt x="1443631" y="255459"/>
                    <a:pt x="1425455" y="306827"/>
                    <a:pt x="1420998" y="360229"/>
                  </a:cubicBezTo>
                  <a:cubicBezTo>
                    <a:pt x="1420998" y="365638"/>
                    <a:pt x="1420998" y="370615"/>
                    <a:pt x="1420998" y="376025"/>
                  </a:cubicBezTo>
                  <a:cubicBezTo>
                    <a:pt x="1386810" y="371264"/>
                    <a:pt x="1352190" y="366504"/>
                    <a:pt x="1317137" y="363691"/>
                  </a:cubicBezTo>
                  <a:cubicBezTo>
                    <a:pt x="1260880" y="358714"/>
                    <a:pt x="1205920" y="357632"/>
                    <a:pt x="1151392" y="357849"/>
                  </a:cubicBezTo>
                  <a:cubicBezTo>
                    <a:pt x="1151392" y="350925"/>
                    <a:pt x="1154639" y="344433"/>
                    <a:pt x="1155071" y="337509"/>
                  </a:cubicBezTo>
                  <a:cubicBezTo>
                    <a:pt x="1169720" y="166377"/>
                    <a:pt x="1042858" y="15800"/>
                    <a:pt x="871726" y="1152"/>
                  </a:cubicBezTo>
                  <a:cubicBezTo>
                    <a:pt x="700593" y="-13497"/>
                    <a:pt x="550017" y="113365"/>
                    <a:pt x="535368" y="284497"/>
                  </a:cubicBezTo>
                  <a:cubicBezTo>
                    <a:pt x="529851" y="346619"/>
                    <a:pt x="543353" y="408957"/>
                    <a:pt x="574099" y="463224"/>
                  </a:cubicBezTo>
                  <a:cubicBezTo>
                    <a:pt x="249534" y="590670"/>
                    <a:pt x="26018" y="822193"/>
                    <a:pt x="1999" y="1103699"/>
                  </a:cubicBezTo>
                  <a:cubicBezTo>
                    <a:pt x="-37814" y="1571073"/>
                    <a:pt x="486251" y="1997336"/>
                    <a:pt x="1172598" y="2055757"/>
                  </a:cubicBezTo>
                  <a:cubicBezTo>
                    <a:pt x="1858944" y="2114179"/>
                    <a:pt x="2447705" y="1782906"/>
                    <a:pt x="2487735" y="1315749"/>
                  </a:cubicBezTo>
                  <a:cubicBezTo>
                    <a:pt x="2513051" y="1020611"/>
                    <a:pt x="2311821" y="741485"/>
                    <a:pt x="1987040" y="560810"/>
                  </a:cubicBezTo>
                  <a:close/>
                </a:path>
              </a:pathLst>
            </a:custGeom>
            <a:solidFill>
              <a:srgbClr val="FFFFFF"/>
            </a:solidFill>
            <a:ln w="43267" cap="flat">
              <a:solidFill>
                <a:srgbClr val="73635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9D738E-CAB9-4422-8B3C-5B2BC1C0020D}"/>
                </a:ext>
              </a:extLst>
            </p:cNvPr>
            <p:cNvSpPr/>
            <p:nvPr/>
          </p:nvSpPr>
          <p:spPr>
            <a:xfrm>
              <a:off x="6801782" y="5094844"/>
              <a:ext cx="170072" cy="170072"/>
            </a:xfrm>
            <a:custGeom>
              <a:avLst/>
              <a:gdLst>
                <a:gd name="connsiteX0" fmla="*/ 170072 w 170072"/>
                <a:gd name="connsiteY0" fmla="*/ 85036 h 170072"/>
                <a:gd name="connsiteX1" fmla="*/ 85036 w 170072"/>
                <a:gd name="connsiteY1" fmla="*/ 170072 h 170072"/>
                <a:gd name="connsiteX2" fmla="*/ 0 w 170072"/>
                <a:gd name="connsiteY2" fmla="*/ 85036 h 170072"/>
                <a:gd name="connsiteX3" fmla="*/ 85036 w 170072"/>
                <a:gd name="connsiteY3" fmla="*/ 0 h 170072"/>
                <a:gd name="connsiteX4" fmla="*/ 170072 w 170072"/>
                <a:gd name="connsiteY4" fmla="*/ 85036 h 17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72" h="170072">
                  <a:moveTo>
                    <a:pt x="170072" y="85036"/>
                  </a:moveTo>
                  <a:cubicBezTo>
                    <a:pt x="170072" y="132000"/>
                    <a:pt x="132000" y="170072"/>
                    <a:pt x="85036" y="170072"/>
                  </a:cubicBezTo>
                  <a:cubicBezTo>
                    <a:pt x="38072" y="170072"/>
                    <a:pt x="0" y="132000"/>
                    <a:pt x="0" y="85036"/>
                  </a:cubicBezTo>
                  <a:cubicBezTo>
                    <a:pt x="0" y="38072"/>
                    <a:pt x="38072" y="0"/>
                    <a:pt x="85036" y="0"/>
                  </a:cubicBezTo>
                  <a:cubicBezTo>
                    <a:pt x="132001" y="0"/>
                    <a:pt x="170072" y="38072"/>
                    <a:pt x="170072" y="85036"/>
                  </a:cubicBezTo>
                  <a:close/>
                </a:path>
              </a:pathLst>
            </a:custGeom>
            <a:solidFill>
              <a:srgbClr val="736357"/>
            </a:solidFill>
            <a:ln w="21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F6BAC0-C512-49F7-A3E3-06B59DB38767}"/>
                </a:ext>
              </a:extLst>
            </p:cNvPr>
            <p:cNvSpPr/>
            <p:nvPr/>
          </p:nvSpPr>
          <p:spPr>
            <a:xfrm>
              <a:off x="6205665" y="5043996"/>
              <a:ext cx="170072" cy="170072"/>
            </a:xfrm>
            <a:custGeom>
              <a:avLst/>
              <a:gdLst>
                <a:gd name="connsiteX0" fmla="*/ 170072 w 170072"/>
                <a:gd name="connsiteY0" fmla="*/ 85036 h 170072"/>
                <a:gd name="connsiteX1" fmla="*/ 85036 w 170072"/>
                <a:gd name="connsiteY1" fmla="*/ 170072 h 170072"/>
                <a:gd name="connsiteX2" fmla="*/ 0 w 170072"/>
                <a:gd name="connsiteY2" fmla="*/ 85036 h 170072"/>
                <a:gd name="connsiteX3" fmla="*/ 85036 w 170072"/>
                <a:gd name="connsiteY3" fmla="*/ 0 h 170072"/>
                <a:gd name="connsiteX4" fmla="*/ 170072 w 170072"/>
                <a:gd name="connsiteY4" fmla="*/ 85036 h 17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72" h="170072">
                  <a:moveTo>
                    <a:pt x="170072" y="85036"/>
                  </a:moveTo>
                  <a:cubicBezTo>
                    <a:pt x="170072" y="132000"/>
                    <a:pt x="132000" y="170072"/>
                    <a:pt x="85036" y="170072"/>
                  </a:cubicBezTo>
                  <a:cubicBezTo>
                    <a:pt x="38072" y="170072"/>
                    <a:pt x="0" y="132000"/>
                    <a:pt x="0" y="85036"/>
                  </a:cubicBezTo>
                  <a:cubicBezTo>
                    <a:pt x="0" y="38072"/>
                    <a:pt x="38072" y="0"/>
                    <a:pt x="85036" y="0"/>
                  </a:cubicBezTo>
                  <a:cubicBezTo>
                    <a:pt x="132001" y="0"/>
                    <a:pt x="170072" y="38072"/>
                    <a:pt x="170072" y="85036"/>
                  </a:cubicBezTo>
                  <a:close/>
                </a:path>
              </a:pathLst>
            </a:custGeom>
            <a:solidFill>
              <a:srgbClr val="736357"/>
            </a:solidFill>
            <a:ln w="21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CCFE33-F5BD-4EF3-B4AC-6EF6FAF97469}"/>
                </a:ext>
              </a:extLst>
            </p:cNvPr>
            <p:cNvSpPr/>
            <p:nvPr/>
          </p:nvSpPr>
          <p:spPr>
            <a:xfrm rot="292800">
              <a:off x="6433227" y="5238228"/>
              <a:ext cx="255540" cy="129826"/>
            </a:xfrm>
            <a:custGeom>
              <a:avLst/>
              <a:gdLst>
                <a:gd name="connsiteX0" fmla="*/ 231612 w 255540"/>
                <a:gd name="connsiteY0" fmla="*/ 0 h 129826"/>
                <a:gd name="connsiteX1" fmla="*/ 255414 w 255540"/>
                <a:gd name="connsiteY1" fmla="*/ 0 h 129826"/>
                <a:gd name="connsiteX2" fmla="*/ 255414 w 255540"/>
                <a:gd name="connsiteY2" fmla="*/ 129826 h 129826"/>
                <a:gd name="connsiteX3" fmla="*/ 231612 w 255540"/>
                <a:gd name="connsiteY3" fmla="*/ 129826 h 129826"/>
                <a:gd name="connsiteX4" fmla="*/ 23675 w 255540"/>
                <a:gd name="connsiteY4" fmla="*/ 129826 h 129826"/>
                <a:gd name="connsiteX5" fmla="*/ -127 w 255540"/>
                <a:gd name="connsiteY5" fmla="*/ 129826 h 129826"/>
                <a:gd name="connsiteX6" fmla="*/ -127 w 255540"/>
                <a:gd name="connsiteY6" fmla="*/ 0 h 129826"/>
                <a:gd name="connsiteX7" fmla="*/ 23675 w 255540"/>
                <a:gd name="connsiteY7" fmla="*/ 0 h 12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540" h="129826">
                  <a:moveTo>
                    <a:pt x="231612" y="0"/>
                  </a:moveTo>
                  <a:cubicBezTo>
                    <a:pt x="244758" y="0"/>
                    <a:pt x="255414" y="0"/>
                    <a:pt x="255414" y="0"/>
                  </a:cubicBezTo>
                  <a:lnTo>
                    <a:pt x="255414" y="129826"/>
                  </a:lnTo>
                  <a:cubicBezTo>
                    <a:pt x="255414" y="129826"/>
                    <a:pt x="244758" y="129826"/>
                    <a:pt x="231612" y="129826"/>
                  </a:cubicBezTo>
                  <a:lnTo>
                    <a:pt x="23675" y="129826"/>
                  </a:lnTo>
                  <a:cubicBezTo>
                    <a:pt x="10529" y="129826"/>
                    <a:pt x="-127" y="129826"/>
                    <a:pt x="-127" y="129826"/>
                  </a:cubicBezTo>
                  <a:lnTo>
                    <a:pt x="-127" y="0"/>
                  </a:lnTo>
                  <a:cubicBezTo>
                    <a:pt x="-127" y="0"/>
                    <a:pt x="10529" y="0"/>
                    <a:pt x="23675" y="0"/>
                  </a:cubicBezTo>
                  <a:close/>
                </a:path>
              </a:pathLst>
            </a:custGeom>
            <a:solidFill>
              <a:srgbClr val="736357"/>
            </a:solidFill>
            <a:ln w="21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30708AC-3EA2-4340-BAC4-D06BC2E33540}"/>
                </a:ext>
              </a:extLst>
            </p:cNvPr>
            <p:cNvSpPr/>
            <p:nvPr/>
          </p:nvSpPr>
          <p:spPr>
            <a:xfrm>
              <a:off x="6938749" y="5354929"/>
              <a:ext cx="450496" cy="450496"/>
            </a:xfrm>
            <a:custGeom>
              <a:avLst/>
              <a:gdLst>
                <a:gd name="connsiteX0" fmla="*/ 450496 w 450496"/>
                <a:gd name="connsiteY0" fmla="*/ 225248 h 450496"/>
                <a:gd name="connsiteX1" fmla="*/ 225248 w 450496"/>
                <a:gd name="connsiteY1" fmla="*/ 450496 h 450496"/>
                <a:gd name="connsiteX2" fmla="*/ 0 w 450496"/>
                <a:gd name="connsiteY2" fmla="*/ 225248 h 450496"/>
                <a:gd name="connsiteX3" fmla="*/ 225248 w 450496"/>
                <a:gd name="connsiteY3" fmla="*/ 0 h 450496"/>
                <a:gd name="connsiteX4" fmla="*/ 450496 w 450496"/>
                <a:gd name="connsiteY4" fmla="*/ 225248 h 45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96" h="450496">
                  <a:moveTo>
                    <a:pt x="450496" y="225248"/>
                  </a:moveTo>
                  <a:cubicBezTo>
                    <a:pt x="450496" y="349650"/>
                    <a:pt x="349649" y="450496"/>
                    <a:pt x="225248" y="450496"/>
                  </a:cubicBezTo>
                  <a:cubicBezTo>
                    <a:pt x="100847" y="450496"/>
                    <a:pt x="0" y="349650"/>
                    <a:pt x="0" y="225248"/>
                  </a:cubicBezTo>
                  <a:cubicBezTo>
                    <a:pt x="0" y="100847"/>
                    <a:pt x="100847" y="0"/>
                    <a:pt x="225248" y="0"/>
                  </a:cubicBezTo>
                  <a:cubicBezTo>
                    <a:pt x="349649" y="0"/>
                    <a:pt x="450496" y="100847"/>
                    <a:pt x="450496" y="225248"/>
                  </a:cubicBezTo>
                  <a:close/>
                </a:path>
              </a:pathLst>
            </a:custGeom>
            <a:solidFill>
              <a:srgbClr val="FFDCE2"/>
            </a:solidFill>
            <a:ln w="21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1AF3FA-27A2-4211-9907-D0A7A35A5EC3}"/>
                </a:ext>
              </a:extLst>
            </p:cNvPr>
            <p:cNvSpPr/>
            <p:nvPr/>
          </p:nvSpPr>
          <p:spPr>
            <a:xfrm>
              <a:off x="5724443" y="5251285"/>
              <a:ext cx="450496" cy="450496"/>
            </a:xfrm>
            <a:custGeom>
              <a:avLst/>
              <a:gdLst>
                <a:gd name="connsiteX0" fmla="*/ 450496 w 450496"/>
                <a:gd name="connsiteY0" fmla="*/ 225248 h 450496"/>
                <a:gd name="connsiteX1" fmla="*/ 225248 w 450496"/>
                <a:gd name="connsiteY1" fmla="*/ 450496 h 450496"/>
                <a:gd name="connsiteX2" fmla="*/ 0 w 450496"/>
                <a:gd name="connsiteY2" fmla="*/ 225248 h 450496"/>
                <a:gd name="connsiteX3" fmla="*/ 225248 w 450496"/>
                <a:gd name="connsiteY3" fmla="*/ 0 h 450496"/>
                <a:gd name="connsiteX4" fmla="*/ 450496 w 450496"/>
                <a:gd name="connsiteY4" fmla="*/ 225248 h 45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96" h="450496">
                  <a:moveTo>
                    <a:pt x="450496" y="225248"/>
                  </a:moveTo>
                  <a:cubicBezTo>
                    <a:pt x="450496" y="349649"/>
                    <a:pt x="349649" y="450496"/>
                    <a:pt x="225248" y="450496"/>
                  </a:cubicBezTo>
                  <a:cubicBezTo>
                    <a:pt x="100847" y="450496"/>
                    <a:pt x="0" y="349649"/>
                    <a:pt x="0" y="225248"/>
                  </a:cubicBezTo>
                  <a:cubicBezTo>
                    <a:pt x="0" y="100847"/>
                    <a:pt x="100847" y="0"/>
                    <a:pt x="225248" y="0"/>
                  </a:cubicBezTo>
                  <a:cubicBezTo>
                    <a:pt x="349649" y="0"/>
                    <a:pt x="450496" y="100847"/>
                    <a:pt x="450496" y="225248"/>
                  </a:cubicBezTo>
                  <a:close/>
                </a:path>
              </a:pathLst>
            </a:custGeom>
            <a:solidFill>
              <a:srgbClr val="FFDCE2"/>
            </a:solidFill>
            <a:ln w="21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F4644-AA54-404F-BCDC-9FB15DA2B0E5}"/>
              </a:ext>
            </a:extLst>
          </p:cNvPr>
          <p:cNvSpPr txBox="1"/>
          <p:nvPr/>
        </p:nvSpPr>
        <p:spPr>
          <a:xfrm>
            <a:off x="2895600" y="1865680"/>
            <a:ext cx="9065681" cy="32778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vi-VN" sz="20000" b="1" spc="450" dirty="0">
                <a:ln w="44450">
                  <a:solidFill>
                    <a:srgbClr val="715D55"/>
                  </a:solidFill>
                </a:ln>
                <a:solidFill>
                  <a:srgbClr val="F9B2C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3 </a:t>
            </a:r>
            <a:endParaRPr lang="en-US" sz="20000" b="1" spc="450" dirty="0">
              <a:ln w="44450">
                <a:solidFill>
                  <a:srgbClr val="715D55"/>
                </a:solidFill>
              </a:ln>
              <a:solidFill>
                <a:srgbClr val="F9B2C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C1884-31AC-4062-9A39-AB4C9DDD1299}"/>
              </a:ext>
            </a:extLst>
          </p:cNvPr>
          <p:cNvSpPr txBox="1"/>
          <p:nvPr/>
        </p:nvSpPr>
        <p:spPr>
          <a:xfrm>
            <a:off x="6980820" y="4610100"/>
            <a:ext cx="11307180" cy="1754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0800" spc="450" dirty="0">
                <a:ln w="44450">
                  <a:solidFill>
                    <a:srgbClr val="715D55"/>
                  </a:solidFill>
                </a:ln>
                <a:solidFill>
                  <a:srgbClr val="95C9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10800" spc="450" dirty="0">
              <a:ln w="44450">
                <a:solidFill>
                  <a:srgbClr val="715D55"/>
                </a:solidFill>
              </a:ln>
              <a:solidFill>
                <a:srgbClr val="95C9E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0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12146E-AA54-4C87-90BC-1A4A7E4C3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4952" y="9316847"/>
            <a:ext cx="796184" cy="4825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3912FC-03E9-4E84-8763-638994C10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3656" y="8367366"/>
            <a:ext cx="576800" cy="5537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A3000BE-F65A-4BC4-9FAF-26FF7E5C1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24902" y="6735879"/>
            <a:ext cx="796184" cy="4825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42A7AB1-0D4E-4562-BAD8-6D4AF8C2F8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8189" y="824687"/>
            <a:ext cx="796184" cy="712374"/>
          </a:xfrm>
          <a:prstGeom prst="rect">
            <a:avLst/>
          </a:prstGeom>
        </p:spPr>
      </p:pic>
      <p:sp>
        <p:nvSpPr>
          <p:cNvPr id="21" name="TextBox 6">
            <a:extLst>
              <a:ext uri="{FF2B5EF4-FFF2-40B4-BE49-F238E27FC236}">
                <a16:creationId xmlns:a16="http://schemas.microsoft.com/office/drawing/2014/main" id="{DB491428-0515-4FD7-9F19-33BDAE7BF255}"/>
              </a:ext>
            </a:extLst>
          </p:cNvPr>
          <p:cNvSpPr txBox="1"/>
          <p:nvPr/>
        </p:nvSpPr>
        <p:spPr>
          <a:xfrm>
            <a:off x="12948239" y="337380"/>
            <a:ext cx="3810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4400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400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400" b="1" dirty="0">
              <a:solidFill>
                <a:srgbClr val="B36A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288D24-D062-47B2-966F-BC430AA2F6FD}"/>
              </a:ext>
            </a:extLst>
          </p:cNvPr>
          <p:cNvSpPr txBox="1"/>
          <p:nvPr/>
        </p:nvSpPr>
        <p:spPr>
          <a:xfrm>
            <a:off x="1424373" y="2851936"/>
            <a:ext cx="7620000" cy="6464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800" b="1" i="1" u="sng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800" b="1" i="1" u="sng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800" b="1" i="1" u="sng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800" b="1" i="1" u="sng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800" b="1" i="1" u="sng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b="1" i="1" u="sng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i="1" u="sng" dirty="0">
              <a:solidFill>
                <a:srgbClr val="FF006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Củng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solidFill>
                <a:srgbClr val="FF006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i="1" u="sng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800" b="1" i="1" u="sng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800" b="1" i="1" u="sng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800" b="1" i="1" u="sng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2800" b="1" i="1" u="sng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sót</a:t>
            </a:r>
            <a:r>
              <a:rPr lang="en-US" sz="2800" b="1" i="1" u="sng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800" b="1" i="1" u="sng" dirty="0">
              <a:solidFill>
                <a:srgbClr val="FF006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solidFill>
                <a:srgbClr val="FF006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6B863C-284D-49E3-B9A4-A3DE00DF707E}"/>
              </a:ext>
            </a:extLst>
          </p:cNvPr>
          <p:cNvSpPr txBox="1"/>
          <p:nvPr/>
        </p:nvSpPr>
        <p:spPr>
          <a:xfrm>
            <a:off x="10721700" y="1089388"/>
            <a:ext cx="7391400" cy="4672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triển: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ướng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89E4C7E-62F3-4475-8276-CE210A54D5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694943">
            <a:off x="12463127" y="6241418"/>
            <a:ext cx="4247196" cy="37338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B513287-CE71-4E26-A413-FA2FD1BD97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7863" y="740574"/>
            <a:ext cx="492673" cy="42471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50797AC-C4A7-40D5-9E81-B45623F604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705852" y="3425261"/>
            <a:ext cx="602164" cy="5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802D-2889-40D5-B8AB-8FDE2687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1" y="7401110"/>
            <a:ext cx="8041253" cy="2586345"/>
          </a:xfrm>
        </p:spPr>
        <p:txBody>
          <a:bodyPr>
            <a:normAutofit/>
          </a:bodyPr>
          <a:lstStyle/>
          <a:p>
            <a:r>
              <a:rPr lang="vi-VN" sz="7200" b="1" spc="450" dirty="0">
                <a:ln w="22225">
                  <a:solidFill>
                    <a:srgbClr val="715D55"/>
                  </a:solidFill>
                </a:ln>
                <a:solidFill>
                  <a:srgbClr val="FFCCFF"/>
                </a:solidFill>
                <a:effectLst>
                  <a:glow rad="355600">
                    <a:schemeClr val="bg1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 07 </a:t>
            </a:r>
            <a:endParaRPr lang="en-US" sz="7200" b="1" spc="450" dirty="0">
              <a:ln w="22225">
                <a:solidFill>
                  <a:srgbClr val="715D55"/>
                </a:solidFill>
              </a:ln>
              <a:solidFill>
                <a:srgbClr val="FFCCFF"/>
              </a:solidFill>
              <a:effectLst>
                <a:glow rad="355600">
                  <a:schemeClr val="bg1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53EC5-CAD8-4DF9-905A-15E87B6BAB7C}"/>
              </a:ext>
            </a:extLst>
          </p:cNvPr>
          <p:cNvSpPr txBox="1"/>
          <p:nvPr/>
        </p:nvSpPr>
        <p:spPr>
          <a:xfrm>
            <a:off x="2438400" y="2552700"/>
            <a:ext cx="4876800" cy="3416320"/>
          </a:xfrm>
          <a:prstGeom prst="rect">
            <a:avLst/>
          </a:prstGeom>
          <a:noFill/>
          <a:effectLst>
            <a:glow rad="901700">
              <a:schemeClr val="bg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5400" b="1" spc="450" dirty="0">
                <a:ln w="22225">
                  <a:solidFill>
                    <a:srgbClr val="715D55"/>
                  </a:solidFill>
                </a:ln>
                <a:solidFill>
                  <a:srgbClr val="F9B2C2"/>
                </a:solidFill>
                <a:effectLst>
                  <a:glow rad="355600">
                    <a:schemeClr val="bg1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4. </a:t>
            </a:r>
            <a:r>
              <a:rPr lang="en-US" sz="5400" b="1" spc="450" dirty="0">
                <a:ln w="22225">
                  <a:solidFill>
                    <a:srgbClr val="715D55"/>
                  </a:solidFill>
                </a:ln>
                <a:solidFill>
                  <a:srgbClr val="F9B2C2"/>
                </a:solidFill>
                <a:effectLst>
                  <a:glow rad="355600">
                    <a:schemeClr val="bg1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vi-VN" sz="5400" b="1" spc="450" dirty="0">
                <a:ln w="22225">
                  <a:solidFill>
                    <a:srgbClr val="715D55"/>
                  </a:solidFill>
                </a:ln>
                <a:solidFill>
                  <a:srgbClr val="F9B2C2"/>
                </a:solidFill>
                <a:effectLst>
                  <a:glow rad="355600">
                    <a:schemeClr val="bg1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</a:t>
            </a:r>
            <a:endParaRPr lang="en-US" sz="5400" b="1" spc="450" dirty="0">
              <a:ln w="22225">
                <a:solidFill>
                  <a:srgbClr val="715D55"/>
                </a:solidFill>
              </a:ln>
              <a:solidFill>
                <a:srgbClr val="F9B2C2"/>
              </a:solidFill>
              <a:effectLst>
                <a:glow rad="355600">
                  <a:schemeClr val="bg1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0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487148" y="1966685"/>
            <a:ext cx="9313703" cy="6353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E0D6857-DBCC-46C9-95D9-43583A48A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09600" y="2324100"/>
            <a:ext cx="9161646" cy="5245042"/>
          </a:xfrm>
          <a:prstGeom prst="rect">
            <a:avLst/>
          </a:prstGeo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0508BFF7-47E2-4131-B3FE-F1C47E189A01}"/>
              </a:ext>
            </a:extLst>
          </p:cNvPr>
          <p:cNvSpPr txBox="1"/>
          <p:nvPr/>
        </p:nvSpPr>
        <p:spPr>
          <a:xfrm>
            <a:off x="10927510" y="2885076"/>
            <a:ext cx="635025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500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5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5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5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5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500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9801D-C14A-4E7B-8138-A49D2FAE7139}"/>
              </a:ext>
            </a:extLst>
          </p:cNvPr>
          <p:cNvSpPr/>
          <p:nvPr/>
        </p:nvSpPr>
        <p:spPr>
          <a:xfrm>
            <a:off x="762000" y="3153941"/>
            <a:ext cx="8809923" cy="41231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04CC683-EB7D-4A71-9340-60E4AF06FBF4}"/>
              </a:ext>
            </a:extLst>
          </p:cNvPr>
          <p:cNvSpPr txBox="1"/>
          <p:nvPr/>
        </p:nvSpPr>
        <p:spPr>
          <a:xfrm>
            <a:off x="1295400" y="4656187"/>
            <a:ext cx="7429283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7600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7600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7600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7600" b="1" dirty="0">
              <a:solidFill>
                <a:srgbClr val="B36A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64CA40E-6FB4-4473-9B95-169AB9D70DA4}"/>
              </a:ext>
            </a:extLst>
          </p:cNvPr>
          <p:cNvSpPr txBox="1"/>
          <p:nvPr/>
        </p:nvSpPr>
        <p:spPr>
          <a:xfrm>
            <a:off x="10927510" y="4054619"/>
            <a:ext cx="635025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500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5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vi-VN" sz="35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đề tài</a:t>
            </a:r>
            <a:r>
              <a:rPr lang="en-US" sz="35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500"/>
              </a:lnSpc>
            </a:pPr>
            <a:r>
              <a:rPr lang="en-US" sz="3500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00DBB21A-CF45-42E3-85CF-969156FDEF87}"/>
              </a:ext>
            </a:extLst>
          </p:cNvPr>
          <p:cNvSpPr txBox="1"/>
          <p:nvPr/>
        </p:nvSpPr>
        <p:spPr>
          <a:xfrm>
            <a:off x="10969595" y="5493027"/>
            <a:ext cx="635025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500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500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3EFF240E-2378-421D-BF3C-52AA3314C61F}"/>
              </a:ext>
            </a:extLst>
          </p:cNvPr>
          <p:cNvSpPr txBox="1"/>
          <p:nvPr/>
        </p:nvSpPr>
        <p:spPr>
          <a:xfrm>
            <a:off x="10927510" y="6842546"/>
            <a:ext cx="635025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vi-VN" sz="35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Demo chương trình</a:t>
            </a:r>
            <a:endParaRPr lang="en-US" sz="3500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BAE6FD0E-7332-4C2A-A4BC-F437EF58D0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2000" y="363606"/>
            <a:ext cx="1487614" cy="1545573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415F0B3-B11B-4BA4-8DC5-0ABB1CD154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679187" y="7806917"/>
            <a:ext cx="1331520" cy="1908989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2A28A413-12AE-4FA9-9906-2DB6949222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7737508">
            <a:off x="15113181" y="475571"/>
            <a:ext cx="1331520" cy="1908989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F81F3171-127B-4D62-A9AD-A2E4C15D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240000" y="7569142"/>
            <a:ext cx="1487614" cy="154557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105F842-6DA0-4FDE-B15E-0F6B5C7CD6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V="1">
            <a:off x="-762000" y="7896271"/>
            <a:ext cx="6299051" cy="29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9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F4644-AA54-404F-BCDC-9FB15DA2B0E5}"/>
              </a:ext>
            </a:extLst>
          </p:cNvPr>
          <p:cNvSpPr txBox="1"/>
          <p:nvPr/>
        </p:nvSpPr>
        <p:spPr>
          <a:xfrm>
            <a:off x="2895600" y="1675117"/>
            <a:ext cx="9065681" cy="32778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vi-VN" sz="20000" b="1" spc="450" dirty="0">
                <a:ln w="44450">
                  <a:solidFill>
                    <a:srgbClr val="715D55"/>
                  </a:solidFill>
                </a:ln>
                <a:solidFill>
                  <a:srgbClr val="F9B2C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1 </a:t>
            </a:r>
            <a:endParaRPr lang="en-US" sz="20000" b="1" spc="450" dirty="0">
              <a:ln w="44450">
                <a:solidFill>
                  <a:srgbClr val="715D55"/>
                </a:solidFill>
              </a:ln>
              <a:solidFill>
                <a:srgbClr val="F9B2C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C1884-31AC-4062-9A39-AB4C9DDD1299}"/>
              </a:ext>
            </a:extLst>
          </p:cNvPr>
          <p:cNvSpPr txBox="1"/>
          <p:nvPr/>
        </p:nvSpPr>
        <p:spPr>
          <a:xfrm>
            <a:off x="5029200" y="4457700"/>
            <a:ext cx="113071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0000" spc="450" dirty="0">
                <a:ln w="44450">
                  <a:solidFill>
                    <a:srgbClr val="715D55"/>
                  </a:solidFill>
                </a:ln>
                <a:solidFill>
                  <a:srgbClr val="95C9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en-US" sz="10000" spc="450" dirty="0">
              <a:ln w="44450">
                <a:solidFill>
                  <a:srgbClr val="715D55"/>
                </a:solidFill>
              </a:ln>
              <a:solidFill>
                <a:srgbClr val="95C9E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8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0116" b="30116"/>
          <a:stretch>
            <a:fillRect/>
          </a:stretch>
        </p:blipFill>
        <p:spPr>
          <a:xfrm>
            <a:off x="-6747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9972394" flipH="1">
            <a:off x="12497718" y="7316051"/>
            <a:ext cx="7392916" cy="352087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32284" y="632031"/>
            <a:ext cx="8206509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999" b="1" dirty="0">
              <a:solidFill>
                <a:srgbClr val="B36A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1A405-D731-492E-8E94-CE8E8409EE83}"/>
              </a:ext>
            </a:extLst>
          </p:cNvPr>
          <p:cNvSpPr txBox="1"/>
          <p:nvPr/>
        </p:nvSpPr>
        <p:spPr>
          <a:xfrm>
            <a:off x="1698557" y="2669621"/>
            <a:ext cx="14455843" cy="538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 quản lý cửa hàng văn phòng phẩm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 phòng phẩm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lý.</a:t>
            </a:r>
            <a:endParaRPr lang="en-US" sz="28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 phòng phẩm nhỏ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 qui mô nhỏ.</a:t>
            </a:r>
            <a:endParaRPr lang="en-US" sz="28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kém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DF025433-B771-47E4-A90A-A6B0F6DFE5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7440310" y="1656865"/>
            <a:ext cx="980878" cy="120353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F781150-FA5B-47CB-9DA7-99CA0E543C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87262" y="632031"/>
            <a:ext cx="784382" cy="65365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29D2F08-4BAA-47AA-9ECB-815D252A5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5800" y="7708357"/>
            <a:ext cx="559991" cy="53332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77C4DD5-A1D1-4954-8721-CBE27686CF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14600" y="1793125"/>
            <a:ext cx="784382" cy="4753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4AF6375-189F-45E3-9AFE-B5A73A521D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459200" y="6212954"/>
            <a:ext cx="707731" cy="42892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7B1D461-A25B-41B8-A9E8-2BFDDF6CED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4812" y="6087069"/>
            <a:ext cx="732749" cy="6316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6399122-544A-4023-94AF-19E5538B5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496800" y="4676183"/>
            <a:ext cx="732749" cy="6316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E43CBBF-5472-422D-9181-4BD852A9832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899689" y="8320512"/>
            <a:ext cx="732749" cy="6316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547DC80-DB6E-447D-ADBF-F3A8C97D56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29000" y="8819007"/>
            <a:ext cx="559742" cy="51496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C591920-52F3-4CF9-BE05-2DD3D2901B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054664" y="1299918"/>
            <a:ext cx="758401" cy="47899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DFA117B-0E82-472B-B7CD-396DB100259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143255" y="1749696"/>
            <a:ext cx="807456" cy="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1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9972394" flipH="1">
            <a:off x="12497718" y="7316051"/>
            <a:ext cx="7392916" cy="352087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32284" y="632031"/>
            <a:ext cx="8206509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999" b="1" dirty="0">
              <a:solidFill>
                <a:srgbClr val="B36A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EC27A8-F5BC-4009-8731-32A14191E482}"/>
              </a:ext>
            </a:extLst>
          </p:cNvPr>
          <p:cNvGrpSpPr/>
          <p:nvPr/>
        </p:nvGrpSpPr>
        <p:grpSpPr>
          <a:xfrm>
            <a:off x="1232284" y="1407189"/>
            <a:ext cx="16427222" cy="8058556"/>
            <a:chOff x="-6452412" y="881150"/>
            <a:chExt cx="4988176" cy="415789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E1CEE0-66F5-4386-AB19-B8D245BBEE14}"/>
                </a:ext>
              </a:extLst>
            </p:cNvPr>
            <p:cNvSpPr/>
            <p:nvPr/>
          </p:nvSpPr>
          <p:spPr>
            <a:xfrm>
              <a:off x="-6452412" y="881150"/>
              <a:ext cx="4988176" cy="4157892"/>
            </a:xfrm>
            <a:custGeom>
              <a:avLst/>
              <a:gdLst>
                <a:gd name="connsiteX0" fmla="*/ 2626681 w 2648021"/>
                <a:gd name="connsiteY0" fmla="*/ 752202 h 2765846"/>
                <a:gd name="connsiteX1" fmla="*/ 2624519 w 2648021"/>
                <a:gd name="connsiteY1" fmla="*/ 743246 h 2765846"/>
                <a:gd name="connsiteX2" fmla="*/ 2628843 w 2648021"/>
                <a:gd name="connsiteY2" fmla="*/ 727803 h 2765846"/>
                <a:gd name="connsiteX3" fmla="*/ 2626526 w 2648021"/>
                <a:gd name="connsiteY3" fmla="*/ 684101 h 2765846"/>
                <a:gd name="connsiteX4" fmla="*/ 2619732 w 2648021"/>
                <a:gd name="connsiteY4" fmla="*/ 659239 h 2765846"/>
                <a:gd name="connsiteX5" fmla="*/ 2598730 w 2648021"/>
                <a:gd name="connsiteY5" fmla="*/ 346222 h 2765846"/>
                <a:gd name="connsiteX6" fmla="*/ 2596877 w 2648021"/>
                <a:gd name="connsiteY6" fmla="*/ 108101 h 2765846"/>
                <a:gd name="connsiteX7" fmla="*/ 2593480 w 2648021"/>
                <a:gd name="connsiteY7" fmla="*/ 79069 h 2765846"/>
                <a:gd name="connsiteX8" fmla="*/ 2585758 w 2648021"/>
                <a:gd name="connsiteY8" fmla="*/ 33823 h 2765846"/>
                <a:gd name="connsiteX9" fmla="*/ 2558873 w 2648021"/>
                <a:gd name="connsiteY9" fmla="*/ 1073 h 2765846"/>
                <a:gd name="connsiteX10" fmla="*/ 2555646 w 2648021"/>
                <a:gd name="connsiteY10" fmla="*/ 931 h 2765846"/>
                <a:gd name="connsiteX11" fmla="*/ 2524761 w 2648021"/>
                <a:gd name="connsiteY11" fmla="*/ 931 h 2765846"/>
                <a:gd name="connsiteX12" fmla="*/ 2509319 w 2648021"/>
                <a:gd name="connsiteY12" fmla="*/ 5563 h 2765846"/>
                <a:gd name="connsiteX13" fmla="*/ 2500362 w 2648021"/>
                <a:gd name="connsiteY13" fmla="*/ 4637 h 2765846"/>
                <a:gd name="connsiteX14" fmla="*/ 2458977 w 2648021"/>
                <a:gd name="connsiteY14" fmla="*/ 2938 h 2765846"/>
                <a:gd name="connsiteX15" fmla="*/ 2083110 w 2648021"/>
                <a:gd name="connsiteY15" fmla="*/ 622 h 2765846"/>
                <a:gd name="connsiteX16" fmla="*/ 1590344 w 2648021"/>
                <a:gd name="connsiteY16" fmla="*/ 31507 h 2765846"/>
                <a:gd name="connsiteX17" fmla="*/ 990871 w 2648021"/>
                <a:gd name="connsiteY17" fmla="*/ 44942 h 2765846"/>
                <a:gd name="connsiteX18" fmla="*/ 440814 w 2648021"/>
                <a:gd name="connsiteY18" fmla="*/ 71348 h 2765846"/>
                <a:gd name="connsiteX19" fmla="*/ 142776 w 2648021"/>
                <a:gd name="connsiteY19" fmla="*/ 62083 h 2765846"/>
                <a:gd name="connsiteX20" fmla="*/ 32826 w 2648021"/>
                <a:gd name="connsiteY20" fmla="*/ 99144 h 2765846"/>
                <a:gd name="connsiteX21" fmla="*/ 23252 w 2648021"/>
                <a:gd name="connsiteY21" fmla="*/ 163385 h 2765846"/>
                <a:gd name="connsiteX22" fmla="*/ 14913 w 2648021"/>
                <a:gd name="connsiteY22" fmla="*/ 242449 h 2765846"/>
                <a:gd name="connsiteX23" fmla="*/ 31745 w 2648021"/>
                <a:gd name="connsiteY23" fmla="*/ 1424254 h 2765846"/>
                <a:gd name="connsiteX24" fmla="*/ 27730 w 2648021"/>
                <a:gd name="connsiteY24" fmla="*/ 2015388 h 2765846"/>
                <a:gd name="connsiteX25" fmla="*/ 40547 w 2648021"/>
                <a:gd name="connsiteY25" fmla="*/ 2599573 h 2765846"/>
                <a:gd name="connsiteX26" fmla="*/ 63402 w 2648021"/>
                <a:gd name="connsiteY26" fmla="*/ 2739944 h 2765846"/>
                <a:gd name="connsiteX27" fmla="*/ 93206 w 2648021"/>
                <a:gd name="connsiteY27" fmla="*/ 2762490 h 2765846"/>
                <a:gd name="connsiteX28" fmla="*/ 1078738 w 2648021"/>
                <a:gd name="connsiteY28" fmla="*/ 2744114 h 2765846"/>
                <a:gd name="connsiteX29" fmla="*/ 1360870 w 2648021"/>
                <a:gd name="connsiteY29" fmla="*/ 2759556 h 2765846"/>
                <a:gd name="connsiteX30" fmla="*/ 1700602 w 2648021"/>
                <a:gd name="connsiteY30" fmla="*/ 2739790 h 2765846"/>
                <a:gd name="connsiteX31" fmla="*/ 2409561 w 2648021"/>
                <a:gd name="connsiteY31" fmla="*/ 2756931 h 2765846"/>
                <a:gd name="connsiteX32" fmla="*/ 2545454 w 2648021"/>
                <a:gd name="connsiteY32" fmla="*/ 2718016 h 2765846"/>
                <a:gd name="connsiteX33" fmla="*/ 2553330 w 2648021"/>
                <a:gd name="connsiteY33" fmla="*/ 2644819 h 2765846"/>
                <a:gd name="connsiteX34" fmla="*/ 2551940 w 2648021"/>
                <a:gd name="connsiteY34" fmla="*/ 2556026 h 2765846"/>
                <a:gd name="connsiteX35" fmla="*/ 2565684 w 2648021"/>
                <a:gd name="connsiteY35" fmla="*/ 2207646 h 2765846"/>
                <a:gd name="connsiteX36" fmla="*/ 2629460 w 2648021"/>
                <a:gd name="connsiteY36" fmla="*/ 1519070 h 2765846"/>
                <a:gd name="connsiteX37" fmla="*/ 2626681 w 2648021"/>
                <a:gd name="connsiteY37" fmla="*/ 752202 h 276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48021" h="2765846">
                  <a:moveTo>
                    <a:pt x="2626681" y="752202"/>
                  </a:moveTo>
                  <a:cubicBezTo>
                    <a:pt x="2626357" y="749134"/>
                    <a:pt x="2625631" y="746121"/>
                    <a:pt x="2624519" y="743246"/>
                  </a:cubicBezTo>
                  <a:cubicBezTo>
                    <a:pt x="2627036" y="738463"/>
                    <a:pt x="2628519" y="733199"/>
                    <a:pt x="2628843" y="727803"/>
                  </a:cubicBezTo>
                  <a:cubicBezTo>
                    <a:pt x="2630001" y="713198"/>
                    <a:pt x="2629229" y="698503"/>
                    <a:pt x="2626526" y="684101"/>
                  </a:cubicBezTo>
                  <a:cubicBezTo>
                    <a:pt x="2624998" y="675631"/>
                    <a:pt x="2622712" y="667312"/>
                    <a:pt x="2619732" y="659239"/>
                  </a:cubicBezTo>
                  <a:cubicBezTo>
                    <a:pt x="2606637" y="555398"/>
                    <a:pt x="2599626" y="450881"/>
                    <a:pt x="2598730" y="346222"/>
                  </a:cubicBezTo>
                  <a:cubicBezTo>
                    <a:pt x="2598730" y="267003"/>
                    <a:pt x="2603826" y="187011"/>
                    <a:pt x="2596877" y="108101"/>
                  </a:cubicBezTo>
                  <a:cubicBezTo>
                    <a:pt x="2596754" y="98332"/>
                    <a:pt x="2595611" y="88603"/>
                    <a:pt x="2593480" y="79069"/>
                  </a:cubicBezTo>
                  <a:cubicBezTo>
                    <a:pt x="2591472" y="63627"/>
                    <a:pt x="2589001" y="48957"/>
                    <a:pt x="2585758" y="33823"/>
                  </a:cubicBezTo>
                  <a:cubicBezTo>
                    <a:pt x="2587380" y="17357"/>
                    <a:pt x="2575350" y="2694"/>
                    <a:pt x="2558873" y="1073"/>
                  </a:cubicBezTo>
                  <a:cubicBezTo>
                    <a:pt x="2557808" y="968"/>
                    <a:pt x="2556727" y="920"/>
                    <a:pt x="2555646" y="931"/>
                  </a:cubicBezTo>
                  <a:lnTo>
                    <a:pt x="2524761" y="931"/>
                  </a:lnTo>
                  <a:cubicBezTo>
                    <a:pt x="2519295" y="1081"/>
                    <a:pt x="2513967" y="2679"/>
                    <a:pt x="2509319" y="5563"/>
                  </a:cubicBezTo>
                  <a:lnTo>
                    <a:pt x="2500362" y="4637"/>
                  </a:lnTo>
                  <a:cubicBezTo>
                    <a:pt x="2458977" y="2938"/>
                    <a:pt x="2499436" y="-3856"/>
                    <a:pt x="2458977" y="2938"/>
                  </a:cubicBezTo>
                  <a:cubicBezTo>
                    <a:pt x="2410642" y="10968"/>
                    <a:pt x="2132062" y="-3084"/>
                    <a:pt x="2083110" y="622"/>
                  </a:cubicBezTo>
                  <a:cubicBezTo>
                    <a:pt x="1888072" y="16064"/>
                    <a:pt x="1785689" y="23785"/>
                    <a:pt x="1590344" y="31507"/>
                  </a:cubicBezTo>
                  <a:cubicBezTo>
                    <a:pt x="1390519" y="39846"/>
                    <a:pt x="1190695" y="45405"/>
                    <a:pt x="990871" y="44942"/>
                  </a:cubicBezTo>
                  <a:cubicBezTo>
                    <a:pt x="791047" y="44478"/>
                    <a:pt x="641410" y="77371"/>
                    <a:pt x="440814" y="71348"/>
                  </a:cubicBezTo>
                  <a:lnTo>
                    <a:pt x="142776" y="62083"/>
                  </a:lnTo>
                  <a:cubicBezTo>
                    <a:pt x="103089" y="60693"/>
                    <a:pt x="49195" y="51582"/>
                    <a:pt x="32826" y="99144"/>
                  </a:cubicBezTo>
                  <a:cubicBezTo>
                    <a:pt x="27462" y="120177"/>
                    <a:pt x="24253" y="141702"/>
                    <a:pt x="23252" y="163385"/>
                  </a:cubicBezTo>
                  <a:cubicBezTo>
                    <a:pt x="20164" y="189791"/>
                    <a:pt x="17384" y="216043"/>
                    <a:pt x="14913" y="242449"/>
                  </a:cubicBezTo>
                  <a:cubicBezTo>
                    <a:pt x="-21222" y="635921"/>
                    <a:pt x="17693" y="1030783"/>
                    <a:pt x="31745" y="1424254"/>
                  </a:cubicBezTo>
                  <a:cubicBezTo>
                    <a:pt x="38849" y="1621608"/>
                    <a:pt x="34525" y="1818189"/>
                    <a:pt x="27730" y="2015388"/>
                  </a:cubicBezTo>
                  <a:cubicBezTo>
                    <a:pt x="20781" y="2210116"/>
                    <a:pt x="15840" y="2405926"/>
                    <a:pt x="40547" y="2599573"/>
                  </a:cubicBezTo>
                  <a:cubicBezTo>
                    <a:pt x="46570" y="2646672"/>
                    <a:pt x="53982" y="2693463"/>
                    <a:pt x="63402" y="2739944"/>
                  </a:cubicBezTo>
                  <a:cubicBezTo>
                    <a:pt x="67147" y="2753302"/>
                    <a:pt x="79336" y="2762521"/>
                    <a:pt x="93206" y="2762490"/>
                  </a:cubicBezTo>
                  <a:lnTo>
                    <a:pt x="1078738" y="2744114"/>
                  </a:lnTo>
                  <a:cubicBezTo>
                    <a:pt x="1169539" y="2771755"/>
                    <a:pt x="1266826" y="2768204"/>
                    <a:pt x="1360870" y="2759556"/>
                  </a:cubicBezTo>
                  <a:cubicBezTo>
                    <a:pt x="1474217" y="2749364"/>
                    <a:pt x="1586946" y="2740562"/>
                    <a:pt x="1700602" y="2739790"/>
                  </a:cubicBezTo>
                  <a:cubicBezTo>
                    <a:pt x="1937025" y="2738400"/>
                    <a:pt x="2172984" y="2757857"/>
                    <a:pt x="2409561" y="2756931"/>
                  </a:cubicBezTo>
                  <a:cubicBezTo>
                    <a:pt x="2453726" y="2756931"/>
                    <a:pt x="2521055" y="2765578"/>
                    <a:pt x="2545454" y="2718016"/>
                  </a:cubicBezTo>
                  <a:cubicBezTo>
                    <a:pt x="2557036" y="2695316"/>
                    <a:pt x="2553947" y="2669373"/>
                    <a:pt x="2553330" y="2644819"/>
                  </a:cubicBezTo>
                  <a:cubicBezTo>
                    <a:pt x="2552403" y="2615324"/>
                    <a:pt x="2551940" y="2585675"/>
                    <a:pt x="2551940" y="2556026"/>
                  </a:cubicBezTo>
                  <a:cubicBezTo>
                    <a:pt x="2551940" y="2439744"/>
                    <a:pt x="2557190" y="2324390"/>
                    <a:pt x="2565684" y="2207646"/>
                  </a:cubicBezTo>
                  <a:cubicBezTo>
                    <a:pt x="2582361" y="1977709"/>
                    <a:pt x="2610621" y="1748853"/>
                    <a:pt x="2629460" y="1519070"/>
                  </a:cubicBezTo>
                  <a:cubicBezTo>
                    <a:pt x="2650617" y="1264117"/>
                    <a:pt x="2658492" y="1006847"/>
                    <a:pt x="2626681" y="752202"/>
                  </a:cubicBezTo>
                  <a:close/>
                </a:path>
              </a:pathLst>
            </a:custGeom>
            <a:solidFill>
              <a:srgbClr val="FFFFFF"/>
            </a:solidFill>
            <a:ln w="30874" cap="flat">
              <a:solidFill>
                <a:srgbClr val="73635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437A5E-37DD-49A7-92D8-03F29EFB1897}"/>
                </a:ext>
              </a:extLst>
            </p:cNvPr>
            <p:cNvSpPr/>
            <p:nvPr/>
          </p:nvSpPr>
          <p:spPr>
            <a:xfrm>
              <a:off x="-6243920" y="1135687"/>
              <a:ext cx="4479199" cy="3603262"/>
            </a:xfrm>
            <a:custGeom>
              <a:avLst/>
              <a:gdLst>
                <a:gd name="connsiteX0" fmla="*/ 2271912 w 2290628"/>
                <a:gd name="connsiteY0" fmla="*/ 542601 h 1997036"/>
                <a:gd name="connsiteX1" fmla="*/ 2269905 w 2290628"/>
                <a:gd name="connsiteY1" fmla="*/ 536115 h 1997036"/>
                <a:gd name="connsiteX2" fmla="*/ 2273765 w 2290628"/>
                <a:gd name="connsiteY2" fmla="*/ 525151 h 1997036"/>
                <a:gd name="connsiteX3" fmla="*/ 2271603 w 2290628"/>
                <a:gd name="connsiteY3" fmla="*/ 493494 h 1997036"/>
                <a:gd name="connsiteX4" fmla="*/ 2265735 w 2290628"/>
                <a:gd name="connsiteY4" fmla="*/ 475581 h 1997036"/>
                <a:gd name="connsiteX5" fmla="*/ 2247667 w 2290628"/>
                <a:gd name="connsiteY5" fmla="*/ 249505 h 1997036"/>
                <a:gd name="connsiteX6" fmla="*/ 2245969 w 2290628"/>
                <a:gd name="connsiteY6" fmla="*/ 77631 h 1997036"/>
                <a:gd name="connsiteX7" fmla="*/ 2243189 w 2290628"/>
                <a:gd name="connsiteY7" fmla="*/ 56629 h 1997036"/>
                <a:gd name="connsiteX8" fmla="*/ 2236395 w 2290628"/>
                <a:gd name="connsiteY8" fmla="*/ 23892 h 1997036"/>
                <a:gd name="connsiteX9" fmla="*/ 2213030 w 2290628"/>
                <a:gd name="connsiteY9" fmla="*/ -2 h 1997036"/>
                <a:gd name="connsiteX10" fmla="*/ 2210451 w 2290628"/>
                <a:gd name="connsiteY10" fmla="*/ 110 h 1997036"/>
                <a:gd name="connsiteX11" fmla="*/ 2183273 w 2290628"/>
                <a:gd name="connsiteY11" fmla="*/ 110 h 1997036"/>
                <a:gd name="connsiteX12" fmla="*/ 2169375 w 2290628"/>
                <a:gd name="connsiteY12" fmla="*/ 3353 h 1997036"/>
                <a:gd name="connsiteX13" fmla="*/ 2161654 w 2290628"/>
                <a:gd name="connsiteY13" fmla="*/ 3353 h 1997036"/>
                <a:gd name="connsiteX14" fmla="*/ 2125827 w 2290628"/>
                <a:gd name="connsiteY14" fmla="*/ 2118 h 1997036"/>
                <a:gd name="connsiteX15" fmla="*/ 1800765 w 2290628"/>
                <a:gd name="connsiteY15" fmla="*/ 419 h 1997036"/>
                <a:gd name="connsiteX16" fmla="*/ 1374556 w 2290628"/>
                <a:gd name="connsiteY16" fmla="*/ 23119 h 1997036"/>
                <a:gd name="connsiteX17" fmla="*/ 855847 w 2290628"/>
                <a:gd name="connsiteY17" fmla="*/ 32694 h 1997036"/>
                <a:gd name="connsiteX18" fmla="*/ 381148 w 2290628"/>
                <a:gd name="connsiteY18" fmla="*/ 51225 h 1997036"/>
                <a:gd name="connsiteX19" fmla="*/ 123261 w 2290628"/>
                <a:gd name="connsiteY19" fmla="*/ 44430 h 1997036"/>
                <a:gd name="connsiteX20" fmla="*/ 28290 w 2290628"/>
                <a:gd name="connsiteY20" fmla="*/ 71300 h 1997036"/>
                <a:gd name="connsiteX21" fmla="*/ 19951 w 2290628"/>
                <a:gd name="connsiteY21" fmla="*/ 117627 h 1997036"/>
                <a:gd name="connsiteX22" fmla="*/ 12693 w 2290628"/>
                <a:gd name="connsiteY22" fmla="*/ 174609 h 1997036"/>
                <a:gd name="connsiteX23" fmla="*/ 28136 w 2290628"/>
                <a:gd name="connsiteY23" fmla="*/ 1028109 h 1997036"/>
                <a:gd name="connsiteX24" fmla="*/ 24430 w 2290628"/>
                <a:gd name="connsiteY24" fmla="*/ 1455090 h 1997036"/>
                <a:gd name="connsiteX25" fmla="*/ 35703 w 2290628"/>
                <a:gd name="connsiteY25" fmla="*/ 1876976 h 1997036"/>
                <a:gd name="connsiteX26" fmla="*/ 55469 w 2290628"/>
                <a:gd name="connsiteY26" fmla="*/ 1978278 h 1997036"/>
                <a:gd name="connsiteX27" fmla="*/ 81258 w 2290628"/>
                <a:gd name="connsiteY27" fmla="*/ 1994647 h 1997036"/>
                <a:gd name="connsiteX28" fmla="*/ 933676 w 2290628"/>
                <a:gd name="connsiteY28" fmla="*/ 1981366 h 1997036"/>
                <a:gd name="connsiteX29" fmla="*/ 1177666 w 2290628"/>
                <a:gd name="connsiteY29" fmla="*/ 1992639 h 1997036"/>
                <a:gd name="connsiteX30" fmla="*/ 1471071 w 2290628"/>
                <a:gd name="connsiteY30" fmla="*/ 1978432 h 1997036"/>
                <a:gd name="connsiteX31" fmla="*/ 2084287 w 2290628"/>
                <a:gd name="connsiteY31" fmla="*/ 1990786 h 1997036"/>
                <a:gd name="connsiteX32" fmla="*/ 2201804 w 2290628"/>
                <a:gd name="connsiteY32" fmla="*/ 1962681 h 1997036"/>
                <a:gd name="connsiteX33" fmla="*/ 2208598 w 2290628"/>
                <a:gd name="connsiteY33" fmla="*/ 1909868 h 1997036"/>
                <a:gd name="connsiteX34" fmla="*/ 2207517 w 2290628"/>
                <a:gd name="connsiteY34" fmla="*/ 1845628 h 1997036"/>
                <a:gd name="connsiteX35" fmla="*/ 2219254 w 2290628"/>
                <a:gd name="connsiteY35" fmla="*/ 1594226 h 1997036"/>
                <a:gd name="connsiteX36" fmla="*/ 2274537 w 2290628"/>
                <a:gd name="connsiteY36" fmla="*/ 1096827 h 1997036"/>
                <a:gd name="connsiteX37" fmla="*/ 2271912 w 2290628"/>
                <a:gd name="connsiteY37" fmla="*/ 542601 h 199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90628" h="1997036">
                  <a:moveTo>
                    <a:pt x="2271912" y="542601"/>
                  </a:moveTo>
                  <a:cubicBezTo>
                    <a:pt x="2271557" y="540355"/>
                    <a:pt x="2270877" y="538172"/>
                    <a:pt x="2269905" y="536115"/>
                  </a:cubicBezTo>
                  <a:cubicBezTo>
                    <a:pt x="2272066" y="532834"/>
                    <a:pt x="2273394" y="529067"/>
                    <a:pt x="2273765" y="525151"/>
                  </a:cubicBezTo>
                  <a:cubicBezTo>
                    <a:pt x="2274676" y="514550"/>
                    <a:pt x="2273935" y="503873"/>
                    <a:pt x="2271603" y="493494"/>
                  </a:cubicBezTo>
                  <a:cubicBezTo>
                    <a:pt x="2270321" y="487322"/>
                    <a:pt x="2268360" y="481313"/>
                    <a:pt x="2265735" y="475581"/>
                  </a:cubicBezTo>
                  <a:cubicBezTo>
                    <a:pt x="2254477" y="400732"/>
                    <a:pt x="2248440" y="325191"/>
                    <a:pt x="2247667" y="249505"/>
                  </a:cubicBezTo>
                  <a:cubicBezTo>
                    <a:pt x="2247667" y="192368"/>
                    <a:pt x="2251991" y="134613"/>
                    <a:pt x="2245969" y="77631"/>
                  </a:cubicBezTo>
                  <a:cubicBezTo>
                    <a:pt x="2245984" y="70538"/>
                    <a:pt x="2245042" y="63475"/>
                    <a:pt x="2243189" y="56629"/>
                  </a:cubicBezTo>
                  <a:cubicBezTo>
                    <a:pt x="2241336" y="45665"/>
                    <a:pt x="2239174" y="34856"/>
                    <a:pt x="2236395" y="23892"/>
                  </a:cubicBezTo>
                  <a:cubicBezTo>
                    <a:pt x="2236549" y="10844"/>
                    <a:pt x="2226079" y="146"/>
                    <a:pt x="2213030" y="-2"/>
                  </a:cubicBezTo>
                  <a:cubicBezTo>
                    <a:pt x="2212181" y="-12"/>
                    <a:pt x="2211316" y="25"/>
                    <a:pt x="2210451" y="110"/>
                  </a:cubicBezTo>
                  <a:lnTo>
                    <a:pt x="2183273" y="110"/>
                  </a:lnTo>
                  <a:cubicBezTo>
                    <a:pt x="2178455" y="92"/>
                    <a:pt x="2173683" y="1202"/>
                    <a:pt x="2169375" y="3353"/>
                  </a:cubicBezTo>
                  <a:cubicBezTo>
                    <a:pt x="2166749" y="3353"/>
                    <a:pt x="2164279" y="3353"/>
                    <a:pt x="2161654" y="3353"/>
                  </a:cubicBezTo>
                  <a:cubicBezTo>
                    <a:pt x="2125827" y="2118"/>
                    <a:pt x="2161654" y="-2669"/>
                    <a:pt x="2125827" y="2118"/>
                  </a:cubicBezTo>
                  <a:cubicBezTo>
                    <a:pt x="2083978" y="7986"/>
                    <a:pt x="1843077" y="-2206"/>
                    <a:pt x="1800765" y="419"/>
                  </a:cubicBezTo>
                  <a:cubicBezTo>
                    <a:pt x="1632135" y="11229"/>
                    <a:pt x="1543496" y="17251"/>
                    <a:pt x="1374556" y="23119"/>
                  </a:cubicBezTo>
                  <a:cubicBezTo>
                    <a:pt x="1201756" y="28988"/>
                    <a:pt x="1028801" y="33003"/>
                    <a:pt x="855847" y="32694"/>
                  </a:cubicBezTo>
                  <a:cubicBezTo>
                    <a:pt x="682892" y="32385"/>
                    <a:pt x="554566" y="55548"/>
                    <a:pt x="381148" y="51225"/>
                  </a:cubicBezTo>
                  <a:lnTo>
                    <a:pt x="123261" y="44430"/>
                  </a:lnTo>
                  <a:cubicBezTo>
                    <a:pt x="88979" y="43503"/>
                    <a:pt x="42343" y="36863"/>
                    <a:pt x="28290" y="71300"/>
                  </a:cubicBezTo>
                  <a:cubicBezTo>
                    <a:pt x="23597" y="86336"/>
                    <a:pt x="20796" y="101899"/>
                    <a:pt x="19951" y="117627"/>
                  </a:cubicBezTo>
                  <a:cubicBezTo>
                    <a:pt x="17326" y="136621"/>
                    <a:pt x="14855" y="155615"/>
                    <a:pt x="12693" y="174609"/>
                  </a:cubicBezTo>
                  <a:cubicBezTo>
                    <a:pt x="-18191" y="458749"/>
                    <a:pt x="15164" y="743969"/>
                    <a:pt x="28136" y="1028109"/>
                  </a:cubicBezTo>
                  <a:cubicBezTo>
                    <a:pt x="34158" y="1170642"/>
                    <a:pt x="30452" y="1312557"/>
                    <a:pt x="24430" y="1455090"/>
                  </a:cubicBezTo>
                  <a:cubicBezTo>
                    <a:pt x="18407" y="1597624"/>
                    <a:pt x="14392" y="1737068"/>
                    <a:pt x="35703" y="1876976"/>
                  </a:cubicBezTo>
                  <a:cubicBezTo>
                    <a:pt x="40799" y="1910949"/>
                    <a:pt x="47284" y="1944768"/>
                    <a:pt x="55469" y="1978278"/>
                  </a:cubicBezTo>
                  <a:cubicBezTo>
                    <a:pt x="59754" y="1988624"/>
                    <a:pt x="70070" y="1995172"/>
                    <a:pt x="81258" y="1994647"/>
                  </a:cubicBezTo>
                  <a:lnTo>
                    <a:pt x="933676" y="1981366"/>
                  </a:lnTo>
                  <a:cubicBezTo>
                    <a:pt x="1012278" y="2001287"/>
                    <a:pt x="1096439" y="1998662"/>
                    <a:pt x="1177666" y="1992639"/>
                  </a:cubicBezTo>
                  <a:cubicBezTo>
                    <a:pt x="1275725" y="1985382"/>
                    <a:pt x="1373321" y="1978896"/>
                    <a:pt x="1471071" y="1978432"/>
                  </a:cubicBezTo>
                  <a:cubicBezTo>
                    <a:pt x="1675528" y="1977351"/>
                    <a:pt x="1879676" y="1991558"/>
                    <a:pt x="2084287" y="1990786"/>
                  </a:cubicBezTo>
                  <a:cubicBezTo>
                    <a:pt x="2122430" y="1990786"/>
                    <a:pt x="2180648" y="1997118"/>
                    <a:pt x="2201804" y="1962681"/>
                  </a:cubicBezTo>
                  <a:cubicBezTo>
                    <a:pt x="2209340" y="1946158"/>
                    <a:pt x="2211718" y="1927751"/>
                    <a:pt x="2208598" y="1909868"/>
                  </a:cubicBezTo>
                  <a:cubicBezTo>
                    <a:pt x="2208598" y="1888558"/>
                    <a:pt x="2207517" y="1867093"/>
                    <a:pt x="2207517" y="1845628"/>
                  </a:cubicBezTo>
                  <a:cubicBezTo>
                    <a:pt x="2207517" y="1761776"/>
                    <a:pt x="2211996" y="1677924"/>
                    <a:pt x="2219254" y="1594226"/>
                  </a:cubicBezTo>
                  <a:cubicBezTo>
                    <a:pt x="2233769" y="1428066"/>
                    <a:pt x="2258323" y="1262679"/>
                    <a:pt x="2274537" y="1096827"/>
                  </a:cubicBezTo>
                  <a:cubicBezTo>
                    <a:pt x="2292605" y="912291"/>
                    <a:pt x="2300017" y="726519"/>
                    <a:pt x="2271912" y="542601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0874" cap="flat">
              <a:solidFill>
                <a:srgbClr val="73635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5">
            <a:extLst>
              <a:ext uri="{FF2B5EF4-FFF2-40B4-BE49-F238E27FC236}">
                <a16:creationId xmlns:a16="http://schemas.microsoft.com/office/drawing/2014/main" id="{DF025433-B771-47E4-A90A-A6B0F6DFE5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40310" y="1656865"/>
            <a:ext cx="980878" cy="120353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F781150-FA5B-47CB-9DA7-99CA0E543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7262" y="632031"/>
            <a:ext cx="784382" cy="65365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29D2F08-4BAA-47AA-9ECB-815D252A53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6544" y="7865896"/>
            <a:ext cx="559991" cy="53332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77C4DD5-A1D1-4954-8721-CBE27686CF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14600" y="1793125"/>
            <a:ext cx="784382" cy="4753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4AF6375-189F-45E3-9AFE-B5A73A521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459200" y="6212954"/>
            <a:ext cx="707731" cy="42892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7B1D461-A25B-41B8-A9E8-2BFDDF6CED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4812" y="6087069"/>
            <a:ext cx="732749" cy="6316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6399122-544A-4023-94AF-19E5538B5C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53600" y="3848100"/>
            <a:ext cx="732749" cy="6316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E43CBBF-5472-422D-9181-4BD852A983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194765" y="8025190"/>
            <a:ext cx="732749" cy="6316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547DC80-DB6E-447D-ADBF-F3A8C97D56D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97592" y="8063030"/>
            <a:ext cx="559742" cy="51496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C591920-52F3-4CF9-BE05-2DD3D2901B1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079999" y="1300970"/>
            <a:ext cx="758401" cy="47899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DFA117B-0E82-472B-B7CD-396DB100259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6544" y="610602"/>
            <a:ext cx="807456" cy="775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1883B2-54D6-4F53-B903-1F841EB67D9B}"/>
              </a:ext>
            </a:extLst>
          </p:cNvPr>
          <p:cNvSpPr txBox="1"/>
          <p:nvPr/>
        </p:nvSpPr>
        <p:spPr>
          <a:xfrm flipH="1">
            <a:off x="3639514" y="2587265"/>
            <a:ext cx="1087306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nghiệp vụ:</a:t>
            </a:r>
          </a:p>
          <a:p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viên: Chỉnh sửa, thêm xóa nhân viên, quản lý thông tin nhân viên.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hàng: thêm xóa sửa, quản lý các thông tin của khách hàng.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hóa đơn: Tính hóa đơn, xuất hóa đơn cho khách hàng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hàng hóa: Cập nhật các loại hàng hóa, thêm xóa sửa các mặt hàng, cũng như quản lý kho hàng dễ dàng hơn.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doanh thu: cho biết doanh thu của cửa hàng qua từng tháng trong năm.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8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0116" b="30116"/>
          <a:stretch>
            <a:fillRect/>
          </a:stretch>
        </p:blipFill>
        <p:spPr>
          <a:xfrm>
            <a:off x="-14288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57251" y="1625981"/>
            <a:ext cx="11429999" cy="82671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9972394" flipH="1">
            <a:off x="12497718" y="7316051"/>
            <a:ext cx="7392916" cy="352087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32284" y="632031"/>
            <a:ext cx="8206509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999" b="1" dirty="0">
              <a:solidFill>
                <a:srgbClr val="B36A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1A405-D731-492E-8E94-CE8E8409EE83}"/>
              </a:ext>
            </a:extLst>
          </p:cNvPr>
          <p:cNvSpPr txBox="1"/>
          <p:nvPr/>
        </p:nvSpPr>
        <p:spPr>
          <a:xfrm>
            <a:off x="1193534" y="3471524"/>
            <a:ext cx="9525000" cy="467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ệ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 phòng phẩm bao gồm:</a:t>
            </a:r>
          </a:p>
          <a:p>
            <a:pPr marL="914400" indent="-4572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 thống cơ sở dữ liệu.</a:t>
            </a:r>
            <a:endParaRPr lang="en-US" sz="28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 đơn</a:t>
            </a:r>
          </a:p>
          <a:p>
            <a:pPr marL="1371600" lvl="2" indent="-4572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 phẩm</a:t>
            </a:r>
          </a:p>
          <a:p>
            <a:pPr marL="1371600" lvl="2" indent="-4572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 hàng</a:t>
            </a:r>
          </a:p>
          <a:p>
            <a:pPr marL="1371600" lvl="2" indent="-4572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 cung cấp</a:t>
            </a:r>
          </a:p>
          <a:p>
            <a:pPr marL="1371600" lvl="2" indent="-4572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 viên</a:t>
            </a:r>
          </a:p>
          <a:p>
            <a:pPr marL="1371600" lvl="2" indent="-4572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 kê doanh thu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EC27A8-F5BC-4009-8731-32A14191E482}"/>
              </a:ext>
            </a:extLst>
          </p:cNvPr>
          <p:cNvGrpSpPr/>
          <p:nvPr/>
        </p:nvGrpSpPr>
        <p:grpSpPr>
          <a:xfrm>
            <a:off x="12101638" y="2258630"/>
            <a:ext cx="5963551" cy="5449727"/>
            <a:chOff x="-6452412" y="881150"/>
            <a:chExt cx="4988176" cy="415789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E1CEE0-66F5-4386-AB19-B8D245BBEE14}"/>
                </a:ext>
              </a:extLst>
            </p:cNvPr>
            <p:cNvSpPr/>
            <p:nvPr/>
          </p:nvSpPr>
          <p:spPr>
            <a:xfrm>
              <a:off x="-6452412" y="881150"/>
              <a:ext cx="4988176" cy="4157892"/>
            </a:xfrm>
            <a:custGeom>
              <a:avLst/>
              <a:gdLst>
                <a:gd name="connsiteX0" fmla="*/ 2626681 w 2648021"/>
                <a:gd name="connsiteY0" fmla="*/ 752202 h 2765846"/>
                <a:gd name="connsiteX1" fmla="*/ 2624519 w 2648021"/>
                <a:gd name="connsiteY1" fmla="*/ 743246 h 2765846"/>
                <a:gd name="connsiteX2" fmla="*/ 2628843 w 2648021"/>
                <a:gd name="connsiteY2" fmla="*/ 727803 h 2765846"/>
                <a:gd name="connsiteX3" fmla="*/ 2626526 w 2648021"/>
                <a:gd name="connsiteY3" fmla="*/ 684101 h 2765846"/>
                <a:gd name="connsiteX4" fmla="*/ 2619732 w 2648021"/>
                <a:gd name="connsiteY4" fmla="*/ 659239 h 2765846"/>
                <a:gd name="connsiteX5" fmla="*/ 2598730 w 2648021"/>
                <a:gd name="connsiteY5" fmla="*/ 346222 h 2765846"/>
                <a:gd name="connsiteX6" fmla="*/ 2596877 w 2648021"/>
                <a:gd name="connsiteY6" fmla="*/ 108101 h 2765846"/>
                <a:gd name="connsiteX7" fmla="*/ 2593480 w 2648021"/>
                <a:gd name="connsiteY7" fmla="*/ 79069 h 2765846"/>
                <a:gd name="connsiteX8" fmla="*/ 2585758 w 2648021"/>
                <a:gd name="connsiteY8" fmla="*/ 33823 h 2765846"/>
                <a:gd name="connsiteX9" fmla="*/ 2558873 w 2648021"/>
                <a:gd name="connsiteY9" fmla="*/ 1073 h 2765846"/>
                <a:gd name="connsiteX10" fmla="*/ 2555646 w 2648021"/>
                <a:gd name="connsiteY10" fmla="*/ 931 h 2765846"/>
                <a:gd name="connsiteX11" fmla="*/ 2524761 w 2648021"/>
                <a:gd name="connsiteY11" fmla="*/ 931 h 2765846"/>
                <a:gd name="connsiteX12" fmla="*/ 2509319 w 2648021"/>
                <a:gd name="connsiteY12" fmla="*/ 5563 h 2765846"/>
                <a:gd name="connsiteX13" fmla="*/ 2500362 w 2648021"/>
                <a:gd name="connsiteY13" fmla="*/ 4637 h 2765846"/>
                <a:gd name="connsiteX14" fmla="*/ 2458977 w 2648021"/>
                <a:gd name="connsiteY14" fmla="*/ 2938 h 2765846"/>
                <a:gd name="connsiteX15" fmla="*/ 2083110 w 2648021"/>
                <a:gd name="connsiteY15" fmla="*/ 622 h 2765846"/>
                <a:gd name="connsiteX16" fmla="*/ 1590344 w 2648021"/>
                <a:gd name="connsiteY16" fmla="*/ 31507 h 2765846"/>
                <a:gd name="connsiteX17" fmla="*/ 990871 w 2648021"/>
                <a:gd name="connsiteY17" fmla="*/ 44942 h 2765846"/>
                <a:gd name="connsiteX18" fmla="*/ 440814 w 2648021"/>
                <a:gd name="connsiteY18" fmla="*/ 71348 h 2765846"/>
                <a:gd name="connsiteX19" fmla="*/ 142776 w 2648021"/>
                <a:gd name="connsiteY19" fmla="*/ 62083 h 2765846"/>
                <a:gd name="connsiteX20" fmla="*/ 32826 w 2648021"/>
                <a:gd name="connsiteY20" fmla="*/ 99144 h 2765846"/>
                <a:gd name="connsiteX21" fmla="*/ 23252 w 2648021"/>
                <a:gd name="connsiteY21" fmla="*/ 163385 h 2765846"/>
                <a:gd name="connsiteX22" fmla="*/ 14913 w 2648021"/>
                <a:gd name="connsiteY22" fmla="*/ 242449 h 2765846"/>
                <a:gd name="connsiteX23" fmla="*/ 31745 w 2648021"/>
                <a:gd name="connsiteY23" fmla="*/ 1424254 h 2765846"/>
                <a:gd name="connsiteX24" fmla="*/ 27730 w 2648021"/>
                <a:gd name="connsiteY24" fmla="*/ 2015388 h 2765846"/>
                <a:gd name="connsiteX25" fmla="*/ 40547 w 2648021"/>
                <a:gd name="connsiteY25" fmla="*/ 2599573 h 2765846"/>
                <a:gd name="connsiteX26" fmla="*/ 63402 w 2648021"/>
                <a:gd name="connsiteY26" fmla="*/ 2739944 h 2765846"/>
                <a:gd name="connsiteX27" fmla="*/ 93206 w 2648021"/>
                <a:gd name="connsiteY27" fmla="*/ 2762490 h 2765846"/>
                <a:gd name="connsiteX28" fmla="*/ 1078738 w 2648021"/>
                <a:gd name="connsiteY28" fmla="*/ 2744114 h 2765846"/>
                <a:gd name="connsiteX29" fmla="*/ 1360870 w 2648021"/>
                <a:gd name="connsiteY29" fmla="*/ 2759556 h 2765846"/>
                <a:gd name="connsiteX30" fmla="*/ 1700602 w 2648021"/>
                <a:gd name="connsiteY30" fmla="*/ 2739790 h 2765846"/>
                <a:gd name="connsiteX31" fmla="*/ 2409561 w 2648021"/>
                <a:gd name="connsiteY31" fmla="*/ 2756931 h 2765846"/>
                <a:gd name="connsiteX32" fmla="*/ 2545454 w 2648021"/>
                <a:gd name="connsiteY32" fmla="*/ 2718016 h 2765846"/>
                <a:gd name="connsiteX33" fmla="*/ 2553330 w 2648021"/>
                <a:gd name="connsiteY33" fmla="*/ 2644819 h 2765846"/>
                <a:gd name="connsiteX34" fmla="*/ 2551940 w 2648021"/>
                <a:gd name="connsiteY34" fmla="*/ 2556026 h 2765846"/>
                <a:gd name="connsiteX35" fmla="*/ 2565684 w 2648021"/>
                <a:gd name="connsiteY35" fmla="*/ 2207646 h 2765846"/>
                <a:gd name="connsiteX36" fmla="*/ 2629460 w 2648021"/>
                <a:gd name="connsiteY36" fmla="*/ 1519070 h 2765846"/>
                <a:gd name="connsiteX37" fmla="*/ 2626681 w 2648021"/>
                <a:gd name="connsiteY37" fmla="*/ 752202 h 276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48021" h="2765846">
                  <a:moveTo>
                    <a:pt x="2626681" y="752202"/>
                  </a:moveTo>
                  <a:cubicBezTo>
                    <a:pt x="2626357" y="749134"/>
                    <a:pt x="2625631" y="746121"/>
                    <a:pt x="2624519" y="743246"/>
                  </a:cubicBezTo>
                  <a:cubicBezTo>
                    <a:pt x="2627036" y="738463"/>
                    <a:pt x="2628519" y="733199"/>
                    <a:pt x="2628843" y="727803"/>
                  </a:cubicBezTo>
                  <a:cubicBezTo>
                    <a:pt x="2630001" y="713198"/>
                    <a:pt x="2629229" y="698503"/>
                    <a:pt x="2626526" y="684101"/>
                  </a:cubicBezTo>
                  <a:cubicBezTo>
                    <a:pt x="2624998" y="675631"/>
                    <a:pt x="2622712" y="667312"/>
                    <a:pt x="2619732" y="659239"/>
                  </a:cubicBezTo>
                  <a:cubicBezTo>
                    <a:pt x="2606637" y="555398"/>
                    <a:pt x="2599626" y="450881"/>
                    <a:pt x="2598730" y="346222"/>
                  </a:cubicBezTo>
                  <a:cubicBezTo>
                    <a:pt x="2598730" y="267003"/>
                    <a:pt x="2603826" y="187011"/>
                    <a:pt x="2596877" y="108101"/>
                  </a:cubicBezTo>
                  <a:cubicBezTo>
                    <a:pt x="2596754" y="98332"/>
                    <a:pt x="2595611" y="88603"/>
                    <a:pt x="2593480" y="79069"/>
                  </a:cubicBezTo>
                  <a:cubicBezTo>
                    <a:pt x="2591472" y="63627"/>
                    <a:pt x="2589001" y="48957"/>
                    <a:pt x="2585758" y="33823"/>
                  </a:cubicBezTo>
                  <a:cubicBezTo>
                    <a:pt x="2587380" y="17357"/>
                    <a:pt x="2575350" y="2694"/>
                    <a:pt x="2558873" y="1073"/>
                  </a:cubicBezTo>
                  <a:cubicBezTo>
                    <a:pt x="2557808" y="968"/>
                    <a:pt x="2556727" y="920"/>
                    <a:pt x="2555646" y="931"/>
                  </a:cubicBezTo>
                  <a:lnTo>
                    <a:pt x="2524761" y="931"/>
                  </a:lnTo>
                  <a:cubicBezTo>
                    <a:pt x="2519295" y="1081"/>
                    <a:pt x="2513967" y="2679"/>
                    <a:pt x="2509319" y="5563"/>
                  </a:cubicBezTo>
                  <a:lnTo>
                    <a:pt x="2500362" y="4637"/>
                  </a:lnTo>
                  <a:cubicBezTo>
                    <a:pt x="2458977" y="2938"/>
                    <a:pt x="2499436" y="-3856"/>
                    <a:pt x="2458977" y="2938"/>
                  </a:cubicBezTo>
                  <a:cubicBezTo>
                    <a:pt x="2410642" y="10968"/>
                    <a:pt x="2132062" y="-3084"/>
                    <a:pt x="2083110" y="622"/>
                  </a:cubicBezTo>
                  <a:cubicBezTo>
                    <a:pt x="1888072" y="16064"/>
                    <a:pt x="1785689" y="23785"/>
                    <a:pt x="1590344" y="31507"/>
                  </a:cubicBezTo>
                  <a:cubicBezTo>
                    <a:pt x="1390519" y="39846"/>
                    <a:pt x="1190695" y="45405"/>
                    <a:pt x="990871" y="44942"/>
                  </a:cubicBezTo>
                  <a:cubicBezTo>
                    <a:pt x="791047" y="44478"/>
                    <a:pt x="641410" y="77371"/>
                    <a:pt x="440814" y="71348"/>
                  </a:cubicBezTo>
                  <a:lnTo>
                    <a:pt x="142776" y="62083"/>
                  </a:lnTo>
                  <a:cubicBezTo>
                    <a:pt x="103089" y="60693"/>
                    <a:pt x="49195" y="51582"/>
                    <a:pt x="32826" y="99144"/>
                  </a:cubicBezTo>
                  <a:cubicBezTo>
                    <a:pt x="27462" y="120177"/>
                    <a:pt x="24253" y="141702"/>
                    <a:pt x="23252" y="163385"/>
                  </a:cubicBezTo>
                  <a:cubicBezTo>
                    <a:pt x="20164" y="189791"/>
                    <a:pt x="17384" y="216043"/>
                    <a:pt x="14913" y="242449"/>
                  </a:cubicBezTo>
                  <a:cubicBezTo>
                    <a:pt x="-21222" y="635921"/>
                    <a:pt x="17693" y="1030783"/>
                    <a:pt x="31745" y="1424254"/>
                  </a:cubicBezTo>
                  <a:cubicBezTo>
                    <a:pt x="38849" y="1621608"/>
                    <a:pt x="34525" y="1818189"/>
                    <a:pt x="27730" y="2015388"/>
                  </a:cubicBezTo>
                  <a:cubicBezTo>
                    <a:pt x="20781" y="2210116"/>
                    <a:pt x="15840" y="2405926"/>
                    <a:pt x="40547" y="2599573"/>
                  </a:cubicBezTo>
                  <a:cubicBezTo>
                    <a:pt x="46570" y="2646672"/>
                    <a:pt x="53982" y="2693463"/>
                    <a:pt x="63402" y="2739944"/>
                  </a:cubicBezTo>
                  <a:cubicBezTo>
                    <a:pt x="67147" y="2753302"/>
                    <a:pt x="79336" y="2762521"/>
                    <a:pt x="93206" y="2762490"/>
                  </a:cubicBezTo>
                  <a:lnTo>
                    <a:pt x="1078738" y="2744114"/>
                  </a:lnTo>
                  <a:cubicBezTo>
                    <a:pt x="1169539" y="2771755"/>
                    <a:pt x="1266826" y="2768204"/>
                    <a:pt x="1360870" y="2759556"/>
                  </a:cubicBezTo>
                  <a:cubicBezTo>
                    <a:pt x="1474217" y="2749364"/>
                    <a:pt x="1586946" y="2740562"/>
                    <a:pt x="1700602" y="2739790"/>
                  </a:cubicBezTo>
                  <a:cubicBezTo>
                    <a:pt x="1937025" y="2738400"/>
                    <a:pt x="2172984" y="2757857"/>
                    <a:pt x="2409561" y="2756931"/>
                  </a:cubicBezTo>
                  <a:cubicBezTo>
                    <a:pt x="2453726" y="2756931"/>
                    <a:pt x="2521055" y="2765578"/>
                    <a:pt x="2545454" y="2718016"/>
                  </a:cubicBezTo>
                  <a:cubicBezTo>
                    <a:pt x="2557036" y="2695316"/>
                    <a:pt x="2553947" y="2669373"/>
                    <a:pt x="2553330" y="2644819"/>
                  </a:cubicBezTo>
                  <a:cubicBezTo>
                    <a:pt x="2552403" y="2615324"/>
                    <a:pt x="2551940" y="2585675"/>
                    <a:pt x="2551940" y="2556026"/>
                  </a:cubicBezTo>
                  <a:cubicBezTo>
                    <a:pt x="2551940" y="2439744"/>
                    <a:pt x="2557190" y="2324390"/>
                    <a:pt x="2565684" y="2207646"/>
                  </a:cubicBezTo>
                  <a:cubicBezTo>
                    <a:pt x="2582361" y="1977709"/>
                    <a:pt x="2610621" y="1748853"/>
                    <a:pt x="2629460" y="1519070"/>
                  </a:cubicBezTo>
                  <a:cubicBezTo>
                    <a:pt x="2650617" y="1264117"/>
                    <a:pt x="2658492" y="1006847"/>
                    <a:pt x="2626681" y="752202"/>
                  </a:cubicBezTo>
                  <a:close/>
                </a:path>
              </a:pathLst>
            </a:custGeom>
            <a:solidFill>
              <a:srgbClr val="FFFFFF"/>
            </a:solidFill>
            <a:ln w="30874" cap="flat">
              <a:solidFill>
                <a:srgbClr val="73635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437A5E-37DD-49A7-92D8-03F29EFB1897}"/>
                </a:ext>
              </a:extLst>
            </p:cNvPr>
            <p:cNvSpPr/>
            <p:nvPr/>
          </p:nvSpPr>
          <p:spPr>
            <a:xfrm>
              <a:off x="-6243920" y="1135687"/>
              <a:ext cx="4479199" cy="3603262"/>
            </a:xfrm>
            <a:custGeom>
              <a:avLst/>
              <a:gdLst>
                <a:gd name="connsiteX0" fmla="*/ 2271912 w 2290628"/>
                <a:gd name="connsiteY0" fmla="*/ 542601 h 1997036"/>
                <a:gd name="connsiteX1" fmla="*/ 2269905 w 2290628"/>
                <a:gd name="connsiteY1" fmla="*/ 536115 h 1997036"/>
                <a:gd name="connsiteX2" fmla="*/ 2273765 w 2290628"/>
                <a:gd name="connsiteY2" fmla="*/ 525151 h 1997036"/>
                <a:gd name="connsiteX3" fmla="*/ 2271603 w 2290628"/>
                <a:gd name="connsiteY3" fmla="*/ 493494 h 1997036"/>
                <a:gd name="connsiteX4" fmla="*/ 2265735 w 2290628"/>
                <a:gd name="connsiteY4" fmla="*/ 475581 h 1997036"/>
                <a:gd name="connsiteX5" fmla="*/ 2247667 w 2290628"/>
                <a:gd name="connsiteY5" fmla="*/ 249505 h 1997036"/>
                <a:gd name="connsiteX6" fmla="*/ 2245969 w 2290628"/>
                <a:gd name="connsiteY6" fmla="*/ 77631 h 1997036"/>
                <a:gd name="connsiteX7" fmla="*/ 2243189 w 2290628"/>
                <a:gd name="connsiteY7" fmla="*/ 56629 h 1997036"/>
                <a:gd name="connsiteX8" fmla="*/ 2236395 w 2290628"/>
                <a:gd name="connsiteY8" fmla="*/ 23892 h 1997036"/>
                <a:gd name="connsiteX9" fmla="*/ 2213030 w 2290628"/>
                <a:gd name="connsiteY9" fmla="*/ -2 h 1997036"/>
                <a:gd name="connsiteX10" fmla="*/ 2210451 w 2290628"/>
                <a:gd name="connsiteY10" fmla="*/ 110 h 1997036"/>
                <a:gd name="connsiteX11" fmla="*/ 2183273 w 2290628"/>
                <a:gd name="connsiteY11" fmla="*/ 110 h 1997036"/>
                <a:gd name="connsiteX12" fmla="*/ 2169375 w 2290628"/>
                <a:gd name="connsiteY12" fmla="*/ 3353 h 1997036"/>
                <a:gd name="connsiteX13" fmla="*/ 2161654 w 2290628"/>
                <a:gd name="connsiteY13" fmla="*/ 3353 h 1997036"/>
                <a:gd name="connsiteX14" fmla="*/ 2125827 w 2290628"/>
                <a:gd name="connsiteY14" fmla="*/ 2118 h 1997036"/>
                <a:gd name="connsiteX15" fmla="*/ 1800765 w 2290628"/>
                <a:gd name="connsiteY15" fmla="*/ 419 h 1997036"/>
                <a:gd name="connsiteX16" fmla="*/ 1374556 w 2290628"/>
                <a:gd name="connsiteY16" fmla="*/ 23119 h 1997036"/>
                <a:gd name="connsiteX17" fmla="*/ 855847 w 2290628"/>
                <a:gd name="connsiteY17" fmla="*/ 32694 h 1997036"/>
                <a:gd name="connsiteX18" fmla="*/ 381148 w 2290628"/>
                <a:gd name="connsiteY18" fmla="*/ 51225 h 1997036"/>
                <a:gd name="connsiteX19" fmla="*/ 123261 w 2290628"/>
                <a:gd name="connsiteY19" fmla="*/ 44430 h 1997036"/>
                <a:gd name="connsiteX20" fmla="*/ 28290 w 2290628"/>
                <a:gd name="connsiteY20" fmla="*/ 71300 h 1997036"/>
                <a:gd name="connsiteX21" fmla="*/ 19951 w 2290628"/>
                <a:gd name="connsiteY21" fmla="*/ 117627 h 1997036"/>
                <a:gd name="connsiteX22" fmla="*/ 12693 w 2290628"/>
                <a:gd name="connsiteY22" fmla="*/ 174609 h 1997036"/>
                <a:gd name="connsiteX23" fmla="*/ 28136 w 2290628"/>
                <a:gd name="connsiteY23" fmla="*/ 1028109 h 1997036"/>
                <a:gd name="connsiteX24" fmla="*/ 24430 w 2290628"/>
                <a:gd name="connsiteY24" fmla="*/ 1455090 h 1997036"/>
                <a:gd name="connsiteX25" fmla="*/ 35703 w 2290628"/>
                <a:gd name="connsiteY25" fmla="*/ 1876976 h 1997036"/>
                <a:gd name="connsiteX26" fmla="*/ 55469 w 2290628"/>
                <a:gd name="connsiteY26" fmla="*/ 1978278 h 1997036"/>
                <a:gd name="connsiteX27" fmla="*/ 81258 w 2290628"/>
                <a:gd name="connsiteY27" fmla="*/ 1994647 h 1997036"/>
                <a:gd name="connsiteX28" fmla="*/ 933676 w 2290628"/>
                <a:gd name="connsiteY28" fmla="*/ 1981366 h 1997036"/>
                <a:gd name="connsiteX29" fmla="*/ 1177666 w 2290628"/>
                <a:gd name="connsiteY29" fmla="*/ 1992639 h 1997036"/>
                <a:gd name="connsiteX30" fmla="*/ 1471071 w 2290628"/>
                <a:gd name="connsiteY30" fmla="*/ 1978432 h 1997036"/>
                <a:gd name="connsiteX31" fmla="*/ 2084287 w 2290628"/>
                <a:gd name="connsiteY31" fmla="*/ 1990786 h 1997036"/>
                <a:gd name="connsiteX32" fmla="*/ 2201804 w 2290628"/>
                <a:gd name="connsiteY32" fmla="*/ 1962681 h 1997036"/>
                <a:gd name="connsiteX33" fmla="*/ 2208598 w 2290628"/>
                <a:gd name="connsiteY33" fmla="*/ 1909868 h 1997036"/>
                <a:gd name="connsiteX34" fmla="*/ 2207517 w 2290628"/>
                <a:gd name="connsiteY34" fmla="*/ 1845628 h 1997036"/>
                <a:gd name="connsiteX35" fmla="*/ 2219254 w 2290628"/>
                <a:gd name="connsiteY35" fmla="*/ 1594226 h 1997036"/>
                <a:gd name="connsiteX36" fmla="*/ 2274537 w 2290628"/>
                <a:gd name="connsiteY36" fmla="*/ 1096827 h 1997036"/>
                <a:gd name="connsiteX37" fmla="*/ 2271912 w 2290628"/>
                <a:gd name="connsiteY37" fmla="*/ 542601 h 199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90628" h="1997036">
                  <a:moveTo>
                    <a:pt x="2271912" y="542601"/>
                  </a:moveTo>
                  <a:cubicBezTo>
                    <a:pt x="2271557" y="540355"/>
                    <a:pt x="2270877" y="538172"/>
                    <a:pt x="2269905" y="536115"/>
                  </a:cubicBezTo>
                  <a:cubicBezTo>
                    <a:pt x="2272066" y="532834"/>
                    <a:pt x="2273394" y="529067"/>
                    <a:pt x="2273765" y="525151"/>
                  </a:cubicBezTo>
                  <a:cubicBezTo>
                    <a:pt x="2274676" y="514550"/>
                    <a:pt x="2273935" y="503873"/>
                    <a:pt x="2271603" y="493494"/>
                  </a:cubicBezTo>
                  <a:cubicBezTo>
                    <a:pt x="2270321" y="487322"/>
                    <a:pt x="2268360" y="481313"/>
                    <a:pt x="2265735" y="475581"/>
                  </a:cubicBezTo>
                  <a:cubicBezTo>
                    <a:pt x="2254477" y="400732"/>
                    <a:pt x="2248440" y="325191"/>
                    <a:pt x="2247667" y="249505"/>
                  </a:cubicBezTo>
                  <a:cubicBezTo>
                    <a:pt x="2247667" y="192368"/>
                    <a:pt x="2251991" y="134613"/>
                    <a:pt x="2245969" y="77631"/>
                  </a:cubicBezTo>
                  <a:cubicBezTo>
                    <a:pt x="2245984" y="70538"/>
                    <a:pt x="2245042" y="63475"/>
                    <a:pt x="2243189" y="56629"/>
                  </a:cubicBezTo>
                  <a:cubicBezTo>
                    <a:pt x="2241336" y="45665"/>
                    <a:pt x="2239174" y="34856"/>
                    <a:pt x="2236395" y="23892"/>
                  </a:cubicBezTo>
                  <a:cubicBezTo>
                    <a:pt x="2236549" y="10844"/>
                    <a:pt x="2226079" y="146"/>
                    <a:pt x="2213030" y="-2"/>
                  </a:cubicBezTo>
                  <a:cubicBezTo>
                    <a:pt x="2212181" y="-12"/>
                    <a:pt x="2211316" y="25"/>
                    <a:pt x="2210451" y="110"/>
                  </a:cubicBezTo>
                  <a:lnTo>
                    <a:pt x="2183273" y="110"/>
                  </a:lnTo>
                  <a:cubicBezTo>
                    <a:pt x="2178455" y="92"/>
                    <a:pt x="2173683" y="1202"/>
                    <a:pt x="2169375" y="3353"/>
                  </a:cubicBezTo>
                  <a:cubicBezTo>
                    <a:pt x="2166749" y="3353"/>
                    <a:pt x="2164279" y="3353"/>
                    <a:pt x="2161654" y="3353"/>
                  </a:cubicBezTo>
                  <a:cubicBezTo>
                    <a:pt x="2125827" y="2118"/>
                    <a:pt x="2161654" y="-2669"/>
                    <a:pt x="2125827" y="2118"/>
                  </a:cubicBezTo>
                  <a:cubicBezTo>
                    <a:pt x="2083978" y="7986"/>
                    <a:pt x="1843077" y="-2206"/>
                    <a:pt x="1800765" y="419"/>
                  </a:cubicBezTo>
                  <a:cubicBezTo>
                    <a:pt x="1632135" y="11229"/>
                    <a:pt x="1543496" y="17251"/>
                    <a:pt x="1374556" y="23119"/>
                  </a:cubicBezTo>
                  <a:cubicBezTo>
                    <a:pt x="1201756" y="28988"/>
                    <a:pt x="1028801" y="33003"/>
                    <a:pt x="855847" y="32694"/>
                  </a:cubicBezTo>
                  <a:cubicBezTo>
                    <a:pt x="682892" y="32385"/>
                    <a:pt x="554566" y="55548"/>
                    <a:pt x="381148" y="51225"/>
                  </a:cubicBezTo>
                  <a:lnTo>
                    <a:pt x="123261" y="44430"/>
                  </a:lnTo>
                  <a:cubicBezTo>
                    <a:pt x="88979" y="43503"/>
                    <a:pt x="42343" y="36863"/>
                    <a:pt x="28290" y="71300"/>
                  </a:cubicBezTo>
                  <a:cubicBezTo>
                    <a:pt x="23597" y="86336"/>
                    <a:pt x="20796" y="101899"/>
                    <a:pt x="19951" y="117627"/>
                  </a:cubicBezTo>
                  <a:cubicBezTo>
                    <a:pt x="17326" y="136621"/>
                    <a:pt x="14855" y="155615"/>
                    <a:pt x="12693" y="174609"/>
                  </a:cubicBezTo>
                  <a:cubicBezTo>
                    <a:pt x="-18191" y="458749"/>
                    <a:pt x="15164" y="743969"/>
                    <a:pt x="28136" y="1028109"/>
                  </a:cubicBezTo>
                  <a:cubicBezTo>
                    <a:pt x="34158" y="1170642"/>
                    <a:pt x="30452" y="1312557"/>
                    <a:pt x="24430" y="1455090"/>
                  </a:cubicBezTo>
                  <a:cubicBezTo>
                    <a:pt x="18407" y="1597624"/>
                    <a:pt x="14392" y="1737068"/>
                    <a:pt x="35703" y="1876976"/>
                  </a:cubicBezTo>
                  <a:cubicBezTo>
                    <a:pt x="40799" y="1910949"/>
                    <a:pt x="47284" y="1944768"/>
                    <a:pt x="55469" y="1978278"/>
                  </a:cubicBezTo>
                  <a:cubicBezTo>
                    <a:pt x="59754" y="1988624"/>
                    <a:pt x="70070" y="1995172"/>
                    <a:pt x="81258" y="1994647"/>
                  </a:cubicBezTo>
                  <a:lnTo>
                    <a:pt x="933676" y="1981366"/>
                  </a:lnTo>
                  <a:cubicBezTo>
                    <a:pt x="1012278" y="2001287"/>
                    <a:pt x="1096439" y="1998662"/>
                    <a:pt x="1177666" y="1992639"/>
                  </a:cubicBezTo>
                  <a:cubicBezTo>
                    <a:pt x="1275725" y="1985382"/>
                    <a:pt x="1373321" y="1978896"/>
                    <a:pt x="1471071" y="1978432"/>
                  </a:cubicBezTo>
                  <a:cubicBezTo>
                    <a:pt x="1675528" y="1977351"/>
                    <a:pt x="1879676" y="1991558"/>
                    <a:pt x="2084287" y="1990786"/>
                  </a:cubicBezTo>
                  <a:cubicBezTo>
                    <a:pt x="2122430" y="1990786"/>
                    <a:pt x="2180648" y="1997118"/>
                    <a:pt x="2201804" y="1962681"/>
                  </a:cubicBezTo>
                  <a:cubicBezTo>
                    <a:pt x="2209340" y="1946158"/>
                    <a:pt x="2211718" y="1927751"/>
                    <a:pt x="2208598" y="1909868"/>
                  </a:cubicBezTo>
                  <a:cubicBezTo>
                    <a:pt x="2208598" y="1888558"/>
                    <a:pt x="2207517" y="1867093"/>
                    <a:pt x="2207517" y="1845628"/>
                  </a:cubicBezTo>
                  <a:cubicBezTo>
                    <a:pt x="2207517" y="1761776"/>
                    <a:pt x="2211996" y="1677924"/>
                    <a:pt x="2219254" y="1594226"/>
                  </a:cubicBezTo>
                  <a:cubicBezTo>
                    <a:pt x="2233769" y="1428066"/>
                    <a:pt x="2258323" y="1262679"/>
                    <a:pt x="2274537" y="1096827"/>
                  </a:cubicBezTo>
                  <a:cubicBezTo>
                    <a:pt x="2292605" y="912291"/>
                    <a:pt x="2300017" y="726519"/>
                    <a:pt x="2271912" y="542601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0874" cap="flat">
              <a:solidFill>
                <a:srgbClr val="73635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EF26F2A-5DCC-408B-8575-88B146B3B44F}"/>
              </a:ext>
            </a:extLst>
          </p:cNvPr>
          <p:cNvSpPr txBox="1"/>
          <p:nvPr/>
        </p:nvSpPr>
        <p:spPr>
          <a:xfrm>
            <a:off x="12469016" y="2742353"/>
            <a:ext cx="4979315" cy="4393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4900"/>
              </a:lnSpc>
              <a:buFont typeface="Courier New" panose="02070309020205020404" pitchFamily="49" charset="0"/>
              <a:buChar char="o"/>
            </a:pP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liệu: Lưu trữ các dữ liệu cần thiết của cửa hàng.</a:t>
            </a:r>
          </a:p>
          <a:p>
            <a:pPr marL="285750" indent="-285750">
              <a:lnSpc>
                <a:spcPts val="4900"/>
              </a:lnSpc>
              <a:buFont typeface="Courier New" panose="02070309020205020404" pitchFamily="49" charset="0"/>
              <a:buChar char="o"/>
            </a:pP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giao diện: Để truy cập vào trang giao diện cần có thông tin đăng nhập và mật khẩu.</a:t>
            </a:r>
          </a:p>
          <a:p>
            <a:pPr marL="285750" indent="-285750">
              <a:lnSpc>
                <a:spcPts val="4900"/>
              </a:lnSpc>
              <a:buFont typeface="Courier New" panose="02070309020205020404" pitchFamily="49" charset="0"/>
              <a:buChar char="o"/>
            </a:pP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công cụ: Gồm các chức năng khác nhau của chương trình</a:t>
            </a: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DF025433-B771-47E4-A90A-A6B0F6DFE5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7440310" y="1656865"/>
            <a:ext cx="980878" cy="120353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F781150-FA5B-47CB-9DA7-99CA0E543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87262" y="632031"/>
            <a:ext cx="784382" cy="65365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29D2F08-4BAA-47AA-9ECB-815D252A53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52600" y="8002263"/>
            <a:ext cx="559991" cy="53332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77C4DD5-A1D1-4954-8721-CBE27686CF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14600" y="1793125"/>
            <a:ext cx="784382" cy="4753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4AF6375-189F-45E3-9AFE-B5A73A521D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740600" y="6718749"/>
            <a:ext cx="707731" cy="42892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7B1D461-A25B-41B8-A9E8-2BFDDF6CED3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895202" y="3505058"/>
            <a:ext cx="732749" cy="6316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6399122-544A-4023-94AF-19E5538B5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46983" y="4089648"/>
            <a:ext cx="732749" cy="6316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E43CBBF-5472-422D-9181-4BD852A983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899689" y="8320512"/>
            <a:ext cx="732749" cy="6316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547DC80-DB6E-447D-ADBF-F3A8C97D56D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13269" y="8535588"/>
            <a:ext cx="559742" cy="51496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C591920-52F3-4CF9-BE05-2DD3D2901B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054664" y="1299918"/>
            <a:ext cx="758401" cy="47899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DFA117B-0E82-472B-B7CD-396DB100259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781800" y="4755921"/>
            <a:ext cx="807456" cy="77515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A056065-B772-41C1-A6D8-9D6D1704AA4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622688" y="5869939"/>
            <a:ext cx="4208285" cy="3206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F4644-AA54-404F-BCDC-9FB15DA2B0E5}"/>
              </a:ext>
            </a:extLst>
          </p:cNvPr>
          <p:cNvSpPr txBox="1"/>
          <p:nvPr/>
        </p:nvSpPr>
        <p:spPr>
          <a:xfrm>
            <a:off x="2895600" y="1675117"/>
            <a:ext cx="9065681" cy="32778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vi-VN" sz="20000" b="1" spc="450" dirty="0">
                <a:ln w="44450">
                  <a:solidFill>
                    <a:srgbClr val="715D55"/>
                  </a:solidFill>
                </a:ln>
                <a:solidFill>
                  <a:srgbClr val="F9B2C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2 </a:t>
            </a:r>
            <a:endParaRPr lang="en-US" sz="20000" b="1" spc="450" dirty="0">
              <a:ln w="44450">
                <a:solidFill>
                  <a:srgbClr val="715D55"/>
                </a:solidFill>
              </a:ln>
              <a:solidFill>
                <a:srgbClr val="F9B2C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C1884-31AC-4062-9A39-AB4C9DDD1299}"/>
              </a:ext>
            </a:extLst>
          </p:cNvPr>
          <p:cNvSpPr txBox="1"/>
          <p:nvPr/>
        </p:nvSpPr>
        <p:spPr>
          <a:xfrm>
            <a:off x="5029200" y="4457700"/>
            <a:ext cx="113071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0000" spc="450" dirty="0">
                <a:ln w="44450">
                  <a:solidFill>
                    <a:srgbClr val="715D55"/>
                  </a:solidFill>
                </a:ln>
                <a:solidFill>
                  <a:srgbClr val="95C9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 Bày Đề Tài</a:t>
            </a:r>
            <a:endParaRPr lang="en-US" sz="10000" spc="450" dirty="0">
              <a:ln w="44450">
                <a:solidFill>
                  <a:srgbClr val="715D55"/>
                </a:solidFill>
              </a:ln>
              <a:solidFill>
                <a:srgbClr val="95C9E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BAC5DE6-1708-4540-9576-7BC74C58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116" b="30116"/>
          <a:stretch>
            <a:fillRect/>
          </a:stretch>
        </p:blipFill>
        <p:spPr>
          <a:xfrm>
            <a:off x="28575" y="28503"/>
            <a:ext cx="18288000" cy="10287000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B18FEEFE-5BFB-445F-8685-A10BC7152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09687" y="861107"/>
            <a:ext cx="16383000" cy="8894912"/>
          </a:xfrm>
          <a:prstGeom prst="rect">
            <a:avLst/>
          </a:prstGeom>
        </p:spPr>
      </p:pic>
      <p:pic>
        <p:nvPicPr>
          <p:cNvPr id="11" name="Hình ảnh 4">
            <a:extLst>
              <a:ext uri="{FF2B5EF4-FFF2-40B4-BE49-F238E27FC236}">
                <a16:creationId xmlns:a16="http://schemas.microsoft.com/office/drawing/2014/main" id="{A54F5422-6D01-48AE-B72F-970C22E80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3" y="1927548"/>
            <a:ext cx="15468600" cy="7275899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143FD8C2-017B-4FD1-923E-638E58B804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416019">
            <a:off x="16620218" y="8400230"/>
            <a:ext cx="1286446" cy="1844367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0A83B8D7-EC4B-4C7C-BA55-4E155182E17E}"/>
              </a:ext>
            </a:extLst>
          </p:cNvPr>
          <p:cNvSpPr txBox="1"/>
          <p:nvPr/>
        </p:nvSpPr>
        <p:spPr>
          <a:xfrm>
            <a:off x="609600" y="128676"/>
            <a:ext cx="4343400" cy="580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vi-VN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đề tài </a:t>
            </a:r>
            <a:endParaRPr lang="en-US" sz="3999" b="1" dirty="0">
              <a:solidFill>
                <a:srgbClr val="B36A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AEBE9935-C2B6-4AD0-AF0D-972255979870}"/>
              </a:ext>
            </a:extLst>
          </p:cNvPr>
          <p:cNvSpPr txBox="1"/>
          <p:nvPr/>
        </p:nvSpPr>
        <p:spPr>
          <a:xfrm>
            <a:off x="4364012" y="1083553"/>
            <a:ext cx="9093746" cy="580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vi-VN" sz="3999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vi-VN" sz="3999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999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vi-VN" sz="3999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999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999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5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30116" b="30116"/>
          <a:stretch>
            <a:fillRect/>
          </a:stretch>
        </p:blipFill>
        <p:spPr>
          <a:xfrm>
            <a:off x="-7620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45610" y="1038914"/>
            <a:ext cx="16383000" cy="889491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45610" y="331610"/>
            <a:ext cx="8509278" cy="580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dirty="0" err="1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vi-VN" sz="3999" b="1" dirty="0">
                <a:solidFill>
                  <a:srgbClr val="B36A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đề tài </a:t>
            </a:r>
            <a:endParaRPr lang="en-US" sz="3999" b="1" dirty="0">
              <a:solidFill>
                <a:srgbClr val="B36A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43400" y="1296842"/>
            <a:ext cx="9093746" cy="580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vi-VN" sz="3999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lang="en-US" sz="3999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DB2DF-6312-43A7-B332-B63F442CFED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07" y="1972118"/>
            <a:ext cx="15617893" cy="7590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3AD910C-C3FA-4C0D-9AAB-BF5863779F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416019">
            <a:off x="16620218" y="8400230"/>
            <a:ext cx="1286446" cy="18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565</Words>
  <Application>Microsoft Office PowerPoint</Application>
  <PresentationFormat>Custom</PresentationFormat>
  <Paragraphs>83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Courier New</vt:lpstr>
      <vt:lpstr>Calibri</vt:lpstr>
      <vt:lpstr>Mali Bold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Nhóm 07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chính</dc:title>
  <dc:creator>PC</dc:creator>
  <cp:lastModifiedBy>Nguyen Ngoc thao</cp:lastModifiedBy>
  <cp:revision>87</cp:revision>
  <dcterms:created xsi:type="dcterms:W3CDTF">2006-08-16T00:00:00Z</dcterms:created>
  <dcterms:modified xsi:type="dcterms:W3CDTF">2023-05-21T12:22:05Z</dcterms:modified>
  <dc:identifier>DAFB2ZesG0M</dc:identifier>
</cp:coreProperties>
</file>