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9603-18B6-4F17-92F9-0CA3C723CD18}" type="datetimeFigureOut">
              <a:rPr lang="en-SG" smtClean="0"/>
              <a:t>3/1/2024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5E9-82E5-4510-86FF-AFE2EF3CA0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325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9603-18B6-4F17-92F9-0CA3C723CD18}" type="datetimeFigureOut">
              <a:rPr lang="en-SG" smtClean="0"/>
              <a:t>3/1/2024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5E9-82E5-4510-86FF-AFE2EF3CA0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689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9603-18B6-4F17-92F9-0CA3C723CD18}" type="datetimeFigureOut">
              <a:rPr lang="en-SG" smtClean="0"/>
              <a:t>3/1/2024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5E9-82E5-4510-86FF-AFE2EF3CA0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265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9603-18B6-4F17-92F9-0CA3C723CD18}" type="datetimeFigureOut">
              <a:rPr lang="en-SG" smtClean="0"/>
              <a:t>3/1/2024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5E9-82E5-4510-86FF-AFE2EF3CA0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728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9603-18B6-4F17-92F9-0CA3C723CD18}" type="datetimeFigureOut">
              <a:rPr lang="en-SG" smtClean="0"/>
              <a:t>3/1/2024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5E9-82E5-4510-86FF-AFE2EF3CA0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429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9603-18B6-4F17-92F9-0CA3C723CD18}" type="datetimeFigureOut">
              <a:rPr lang="en-SG" smtClean="0"/>
              <a:t>3/1/2024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5E9-82E5-4510-86FF-AFE2EF3CA0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445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9603-18B6-4F17-92F9-0CA3C723CD18}" type="datetimeFigureOut">
              <a:rPr lang="en-SG" smtClean="0"/>
              <a:t>3/1/2024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5E9-82E5-4510-86FF-AFE2EF3CA0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540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9603-18B6-4F17-92F9-0CA3C723CD18}" type="datetimeFigureOut">
              <a:rPr lang="en-SG" smtClean="0"/>
              <a:t>3/1/2024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5E9-82E5-4510-86FF-AFE2EF3CA0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601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9603-18B6-4F17-92F9-0CA3C723CD18}" type="datetimeFigureOut">
              <a:rPr lang="en-SG" smtClean="0"/>
              <a:t>3/1/2024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5E9-82E5-4510-86FF-AFE2EF3CA0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670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9603-18B6-4F17-92F9-0CA3C723CD18}" type="datetimeFigureOut">
              <a:rPr lang="en-SG" smtClean="0"/>
              <a:t>3/1/2024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5E9-82E5-4510-86FF-AFE2EF3CA0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882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9603-18B6-4F17-92F9-0CA3C723CD18}" type="datetimeFigureOut">
              <a:rPr lang="en-SG" smtClean="0"/>
              <a:t>3/1/2024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5E9-82E5-4510-86FF-AFE2EF3CA0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717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49603-18B6-4F17-92F9-0CA3C723CD18}" type="datetimeFigureOut">
              <a:rPr lang="en-SG" smtClean="0"/>
              <a:t>3/1/2024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4F5E9-82E5-4510-86FF-AFE2EF3CA0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715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57FD4-6126-FDBD-CABD-F6510784A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40E30-07C3-5E05-680B-332F05291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27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C6E58-2A94-C0CB-34EE-F9AF06F26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38" y="1131860"/>
            <a:ext cx="4362254" cy="436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4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Guang Le Jeffrey /IT</dc:creator>
  <cp:lastModifiedBy>Lee Guang Le Jeffrey /IT</cp:lastModifiedBy>
  <cp:revision>2</cp:revision>
  <dcterms:created xsi:type="dcterms:W3CDTF">2024-01-03T04:40:58Z</dcterms:created>
  <dcterms:modified xsi:type="dcterms:W3CDTF">2024-01-03T05:49:14Z</dcterms:modified>
</cp:coreProperties>
</file>