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25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89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65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728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2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45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4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01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82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1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9603-18B6-4F17-92F9-0CA3C723CD18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4F5E9-82E5-4510-86FF-AFE2EF3CA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15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57FD4-6126-FDBD-CABD-F6510784A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40E30-07C3-5E05-680B-332F05291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5" name="Picture 24" descr="A group of logos with a sun and waves&#10;&#10;Description automatically generated">
            <a:extLst>
              <a:ext uri="{FF2B5EF4-FFF2-40B4-BE49-F238E27FC236}">
                <a16:creationId xmlns:a16="http://schemas.microsoft.com/office/drawing/2014/main" id="{5499B3A1-8C30-4355-ACD9-BDD287B3F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8" b="53434"/>
          <a:stretch/>
        </p:blipFill>
        <p:spPr>
          <a:xfrm>
            <a:off x="805730" y="1131860"/>
            <a:ext cx="4074841" cy="40958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2614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Guang Le Jeffrey /IT</dc:creator>
  <cp:lastModifiedBy>Lee Guang Le Jeffrey /IT</cp:lastModifiedBy>
  <cp:revision>1</cp:revision>
  <dcterms:created xsi:type="dcterms:W3CDTF">2024-01-03T04:40:58Z</dcterms:created>
  <dcterms:modified xsi:type="dcterms:W3CDTF">2024-01-03T04:52:37Z</dcterms:modified>
</cp:coreProperties>
</file>