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1522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CIFAR-10 Image Classification using CNN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 Deep Learning Project with PyTorch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Abstract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project implements a Convolutional Neural Network (CNN) for CIFAR-10 classification. The model achieves ~75% accuracy using three convolutional layers and two fully connected layers.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Design and implement a CNN using </a:t>
            </a:r>
            <a:r>
              <a:rPr dirty="0" err="1"/>
              <a:t>PyTorch</a:t>
            </a:r>
            <a:endParaRPr dirty="0"/>
          </a:p>
          <a:p>
            <a:r>
              <a:rPr dirty="0"/>
              <a:t>Train model on CIFAR-10 dataset</a:t>
            </a:r>
          </a:p>
          <a:p>
            <a:r>
              <a:rPr dirty="0"/>
              <a:t>Evaluate model accuracy</a:t>
            </a:r>
          </a:p>
          <a:p>
            <a:r>
              <a:rPr dirty="0"/>
              <a:t>Demonstrate CNN feature learning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CIFAR-10 dataset (60,000 images)</a:t>
            </a:r>
          </a:p>
          <a:p>
            <a:r>
              <a:rPr dirty="0"/>
              <a:t>10 classes: airplane, car, bird, cat, deer, dog, frog, horse, ship, truc</a:t>
            </a:r>
            <a:r>
              <a:rPr lang="en-US" dirty="0"/>
              <a:t>k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3 Convolutional Layers (32, 64, 128 filters)</a:t>
            </a:r>
          </a:p>
          <a:p>
            <a:r>
              <a:rPr dirty="0" err="1"/>
              <a:t>MaxPooling</a:t>
            </a:r>
            <a:r>
              <a:rPr dirty="0"/>
              <a:t> after each conv layer</a:t>
            </a:r>
          </a:p>
          <a:p>
            <a:r>
              <a:rPr dirty="0"/>
              <a:t>Fully Connected Layer (256 neurons)</a:t>
            </a:r>
          </a:p>
          <a:p>
            <a:r>
              <a:rPr dirty="0"/>
              <a:t>Output Layer (10 classes)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Training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Optimizer: Adam (</a:t>
            </a:r>
            <a:r>
              <a:rPr dirty="0" err="1"/>
              <a:t>lr</a:t>
            </a:r>
            <a:r>
              <a:rPr dirty="0"/>
              <a:t>=0.001)</a:t>
            </a:r>
          </a:p>
          <a:p>
            <a:r>
              <a:rPr dirty="0"/>
              <a:t>Loss Function: </a:t>
            </a:r>
            <a:r>
              <a:rPr dirty="0" err="1"/>
              <a:t>CrossEntropyLoss</a:t>
            </a:r>
            <a:endParaRPr dirty="0"/>
          </a:p>
          <a:p>
            <a:r>
              <a:rPr dirty="0"/>
              <a:t>Epochs: 10</a:t>
            </a:r>
          </a:p>
          <a:p>
            <a:r>
              <a:rPr dirty="0"/>
              <a:t>Batch Size: 64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Accuracy: ~75.15%</a:t>
            </a:r>
          </a:p>
          <a:p>
            <a:r>
              <a:rPr dirty="0"/>
              <a:t>Loss decreased steadily</a:t>
            </a:r>
          </a:p>
          <a:p>
            <a:r>
              <a:rPr dirty="0"/>
              <a:t>Model successfully classifies CIFAR-10 images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Use advanced CNN architectures (</a:t>
            </a:r>
            <a:r>
              <a:rPr dirty="0" err="1"/>
              <a:t>ResNet</a:t>
            </a:r>
            <a:r>
              <a:rPr dirty="0"/>
              <a:t>, VGG)</a:t>
            </a:r>
          </a:p>
          <a:p>
            <a:r>
              <a:rPr dirty="0"/>
              <a:t>Apply data augmentation</a:t>
            </a:r>
          </a:p>
          <a:p>
            <a:r>
              <a:rPr dirty="0"/>
              <a:t>Perform hyperparameter tuning</a:t>
            </a:r>
          </a:p>
          <a:p>
            <a:r>
              <a:rPr dirty="0"/>
              <a:t>Add regularization (Dropout, </a:t>
            </a:r>
            <a:r>
              <a:rPr dirty="0" err="1"/>
              <a:t>BatchNorm</a:t>
            </a:r>
            <a:r>
              <a:rPr dirty="0"/>
              <a:t>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182</Words>
  <Application>Microsoft Office PowerPoint</Application>
  <PresentationFormat>On-screen Show (4:3)</PresentationFormat>
  <Paragraphs>31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CIFAR-10 Image Classification using CNN</vt:lpstr>
      <vt:lpstr>Abstract</vt:lpstr>
      <vt:lpstr>Objectives</vt:lpstr>
      <vt:lpstr>Dataset</vt:lpstr>
      <vt:lpstr>Model Architecture</vt:lpstr>
      <vt:lpstr>Training</vt:lpstr>
      <vt:lpstr>Results</vt:lpstr>
      <vt:lpstr>Future Work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shu jwal</cp:lastModifiedBy>
  <cp:revision>2</cp:revision>
  <dcterms:created xsi:type="dcterms:W3CDTF">2013-01-27T09:14:16Z</dcterms:created>
  <dcterms:modified xsi:type="dcterms:W3CDTF">2025-08-19T15:13:30Z</dcterms:modified>
  <cp:category/>
</cp:coreProperties>
</file>