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Classification with CNN on CIFAR-10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</a:t>
            </a:r>
            <a:r>
              <a:rPr dirty="0" err="1"/>
              <a:t>PyTorch</a:t>
            </a:r>
            <a:r>
              <a:rPr dirty="0"/>
              <a:t> | Achieved ~7</a:t>
            </a:r>
            <a:r>
              <a:rPr lang="en-US" dirty="0"/>
              <a:t>9</a:t>
            </a:r>
            <a:r>
              <a:rPr dirty="0"/>
              <a:t>% accuracy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Task: Classify images from CIFAR-10 dataset (60,000 images, 10 classes)</a:t>
            </a:r>
          </a:p>
          <a:p>
            <a:r>
              <a:t>Applications: self-driving cars, medical imaging, security systems</a:t>
            </a:r>
          </a:p>
          <a:p>
            <a:r>
              <a:t>Advantage of CNNs: Learn features automatically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Design &amp; implement a CNN model in PyTorch</a:t>
            </a:r>
          </a:p>
          <a:p>
            <a:r>
              <a:t>Train on CIFAR-10 for 10 epochs</a:t>
            </a:r>
          </a:p>
          <a:p>
            <a:r>
              <a:t>Evaluate model performance &amp; accuracy</a:t>
            </a:r>
          </a:p>
          <a:p>
            <a:r>
              <a:t>Demonstrate CNN feature extraction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Dataset: CIFAR-10 (32×32 color images, 10 categories)</a:t>
            </a:r>
          </a:p>
          <a:p>
            <a:r>
              <a:t>Data augmentation: random flip, random crop</a:t>
            </a:r>
          </a:p>
          <a:p>
            <a:r>
              <a:t>Normalization: mean=0.5, std=0.5</a:t>
            </a:r>
          </a:p>
          <a:p>
            <a:r>
              <a:t>Batch size = 64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Conv1: 32 filters, 3×3 kernel, ReLU, MaxPooling</a:t>
            </a:r>
          </a:p>
          <a:p>
            <a:r>
              <a:t>Conv2: 64 filters, 3×3 kernel, ReLU, MaxPooling</a:t>
            </a:r>
          </a:p>
          <a:p>
            <a:r>
              <a:t>Conv3: 128 filters, 3×3 kernel, ReLU, MaxPooling</a:t>
            </a:r>
          </a:p>
          <a:p>
            <a:r>
              <a:t>FC1: 256 neurons</a:t>
            </a:r>
          </a:p>
          <a:p>
            <a:r>
              <a:t>FC2: 10 output 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Epochs: 10</a:t>
            </a:r>
          </a:p>
          <a:p>
            <a:r>
              <a:t>Batch Size: 64</a:t>
            </a:r>
          </a:p>
          <a:p>
            <a:r>
              <a:t>Optimizer: Adam (lr=0.001)</a:t>
            </a:r>
          </a:p>
          <a:p>
            <a:r>
              <a:t>Loss Function: CrossEntropyLoss</a:t>
            </a:r>
          </a:p>
          <a:p>
            <a:r>
              <a:t>Device: GPU/CPU supported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Training Accuracy: ~79%</a:t>
            </a:r>
          </a:p>
          <a:p>
            <a:r>
              <a:t>Test Accuracy: ~75.15%</a:t>
            </a:r>
          </a:p>
          <a:p>
            <a:r>
              <a:t>Loss decreased steadily → effective learning</a:t>
            </a:r>
          </a:p>
          <a:p>
            <a:r>
              <a:t>Model can classify CIFAR-10 categories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CNNs are powerful for image recognition tasks</a:t>
            </a:r>
          </a:p>
          <a:p>
            <a:r>
              <a:t>Achieved good accuracy with a simple 3-layer CNN</a:t>
            </a:r>
          </a:p>
          <a:p>
            <a:r>
              <a:t>Can be extended with deeper networks for better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226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Image Classification with CNN on CIFAR-10</vt:lpstr>
      <vt:lpstr>Introduction</vt:lpstr>
      <vt:lpstr>Objectives</vt:lpstr>
      <vt:lpstr>Dataset &amp; Preprocessing</vt:lpstr>
      <vt:lpstr>Model Architecture</vt:lpstr>
      <vt:lpstr>Training Setup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shu jwal</cp:lastModifiedBy>
  <cp:revision>2</cp:revision>
  <dcterms:created xsi:type="dcterms:W3CDTF">2013-01-27T09:14:16Z</dcterms:created>
  <dcterms:modified xsi:type="dcterms:W3CDTF">2025-08-28T23:55:25Z</dcterms:modified>
  <cp:category/>
</cp:coreProperties>
</file>