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7099300" cy="10234600"/>
  <p:embeddedFontLs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bold.fntdata"/><Relationship Id="rId23" Type="http://schemas.openxmlformats.org/officeDocument/2006/relationships/slide" Target="slides/slide18.xml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HelveticaNeue-boldItalic.fntdata"/><Relationship Id="rId25" Type="http://schemas.openxmlformats.org/officeDocument/2006/relationships/slide" Target="slides/slide20.xml"/><Relationship Id="rId47" Type="http://schemas.openxmlformats.org/officeDocument/2006/relationships/font" Target="fonts/HelveticaNeue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2:notes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Spanning Tree</a:t>
            </a:r>
            <a:endParaRPr/>
          </a:p>
        </p:txBody>
      </p:sp>
      <p:sp>
        <p:nvSpPr>
          <p:cNvPr id="756" name="Google Shape;756;p2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1/31/18 15:36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2:notes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9" name="Google Shape;759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3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 on graphs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Lê Sỹ Vinh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Science and Engineering</a:t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1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vinhls@vnu.edu.vn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t/>
            </a:r>
            <a:endParaRPr b="0" i="1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2376488" y="1793875"/>
            <a:ext cx="930275" cy="3206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2427288" y="2309813"/>
            <a:ext cx="2073275" cy="5143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4859338" y="2266950"/>
            <a:ext cx="714375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4114800" y="3084513"/>
            <a:ext cx="527050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5334000" y="3048000"/>
            <a:ext cx="1131888" cy="4302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2570163" y="3429000"/>
            <a:ext cx="638175" cy="40322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3581400" y="3867150"/>
            <a:ext cx="1887538" cy="4000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5764213" y="4262438"/>
            <a:ext cx="1246187" cy="3238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2376488" y="4495800"/>
            <a:ext cx="1738312" cy="706438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3962400" y="5257800"/>
            <a:ext cx="671513" cy="3111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5334000" y="5486400"/>
            <a:ext cx="2163763" cy="5270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5" name="Google Shape;395;p23"/>
          <p:cNvCxnSpPr>
            <a:stCxn id="384" idx="5"/>
            <a:endCxn id="385" idx="0"/>
          </p:cNvCxnSpPr>
          <p:nvPr/>
        </p:nvCxnSpPr>
        <p:spPr>
          <a:xfrm>
            <a:off x="3170527" y="2067588"/>
            <a:ext cx="293400" cy="24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23"/>
          <p:cNvCxnSpPr>
            <a:stCxn id="385" idx="7"/>
            <a:endCxn id="386" idx="2"/>
          </p:cNvCxnSpPr>
          <p:nvPr/>
        </p:nvCxnSpPr>
        <p:spPr>
          <a:xfrm>
            <a:off x="4196939" y="2385138"/>
            <a:ext cx="6624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3"/>
          <p:cNvCxnSpPr>
            <a:stCxn id="385" idx="4"/>
            <a:endCxn id="387" idx="1"/>
          </p:cNvCxnSpPr>
          <p:nvPr/>
        </p:nvCxnSpPr>
        <p:spPr>
          <a:xfrm>
            <a:off x="3463926" y="2824163"/>
            <a:ext cx="728100" cy="29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23"/>
          <p:cNvCxnSpPr>
            <a:stCxn id="386" idx="5"/>
            <a:endCxn id="388" idx="0"/>
          </p:cNvCxnSpPr>
          <p:nvPr/>
        </p:nvCxnSpPr>
        <p:spPr>
          <a:xfrm>
            <a:off x="5469095" y="2475622"/>
            <a:ext cx="430800" cy="57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23"/>
          <p:cNvCxnSpPr>
            <a:stCxn id="387" idx="6"/>
            <a:endCxn id="388" idx="2"/>
          </p:cNvCxnSpPr>
          <p:nvPr/>
        </p:nvCxnSpPr>
        <p:spPr>
          <a:xfrm>
            <a:off x="4641850" y="3206751"/>
            <a:ext cx="692100" cy="5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3"/>
          <p:cNvCxnSpPr>
            <a:stCxn id="388" idx="4"/>
            <a:endCxn id="390" idx="7"/>
          </p:cNvCxnSpPr>
          <p:nvPr/>
        </p:nvCxnSpPr>
        <p:spPr>
          <a:xfrm flipH="1">
            <a:off x="5192544" y="3478213"/>
            <a:ext cx="707400" cy="4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3"/>
          <p:cNvCxnSpPr>
            <a:stCxn id="388" idx="3"/>
            <a:endCxn id="389" idx="6"/>
          </p:cNvCxnSpPr>
          <p:nvPr/>
        </p:nvCxnSpPr>
        <p:spPr>
          <a:xfrm flipH="1">
            <a:off x="3208361" y="3415210"/>
            <a:ext cx="2291400" cy="21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3"/>
          <p:cNvCxnSpPr>
            <a:stCxn id="388" idx="5"/>
            <a:endCxn id="391" idx="0"/>
          </p:cNvCxnSpPr>
          <p:nvPr/>
        </p:nvCxnSpPr>
        <p:spPr>
          <a:xfrm>
            <a:off x="6300127" y="3415210"/>
            <a:ext cx="87300" cy="84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3"/>
          <p:cNvCxnSpPr>
            <a:stCxn id="391" idx="1"/>
            <a:endCxn id="390" idx="6"/>
          </p:cNvCxnSpPr>
          <p:nvPr/>
        </p:nvCxnSpPr>
        <p:spPr>
          <a:xfrm rot="10800000">
            <a:off x="5468813" y="4067165"/>
            <a:ext cx="477900" cy="24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3"/>
          <p:cNvCxnSpPr>
            <a:stCxn id="389" idx="5"/>
            <a:endCxn id="390" idx="1"/>
          </p:cNvCxnSpPr>
          <p:nvPr/>
        </p:nvCxnSpPr>
        <p:spPr>
          <a:xfrm>
            <a:off x="3114880" y="3773174"/>
            <a:ext cx="742800" cy="15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3"/>
          <p:cNvCxnSpPr>
            <a:stCxn id="390" idx="4"/>
            <a:endCxn id="392" idx="7"/>
          </p:cNvCxnSpPr>
          <p:nvPr/>
        </p:nvCxnSpPr>
        <p:spPr>
          <a:xfrm flipH="1">
            <a:off x="3860369" y="4267200"/>
            <a:ext cx="664800" cy="3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3"/>
          <p:cNvCxnSpPr>
            <a:stCxn id="392" idx="5"/>
            <a:endCxn id="393" idx="1"/>
          </p:cNvCxnSpPr>
          <p:nvPr/>
        </p:nvCxnSpPr>
        <p:spPr>
          <a:xfrm>
            <a:off x="3860230" y="5098783"/>
            <a:ext cx="200400" cy="20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3"/>
          <p:cNvCxnSpPr>
            <a:stCxn id="393" idx="6"/>
            <a:endCxn id="394" idx="2"/>
          </p:cNvCxnSpPr>
          <p:nvPr/>
        </p:nvCxnSpPr>
        <p:spPr>
          <a:xfrm>
            <a:off x="4633913" y="5413375"/>
            <a:ext cx="700200" cy="33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23"/>
          <p:cNvSpPr/>
          <p:nvPr/>
        </p:nvSpPr>
        <p:spPr>
          <a:xfrm>
            <a:off x="3736975" y="3908425"/>
            <a:ext cx="15938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c.s. program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2743200" y="3505200"/>
            <a:ext cx="3730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0" name="Google Shape;410;p23"/>
          <p:cNvSpPr txBox="1"/>
          <p:nvPr>
            <p:ph type="title"/>
          </p:nvPr>
        </p:nvSpPr>
        <p:spPr>
          <a:xfrm>
            <a:off x="6223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algorithms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2476500" y="1793875"/>
            <a:ext cx="727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wake up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5130800" y="2266950"/>
            <a:ext cx="260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4235450" y="3067050"/>
            <a:ext cx="62388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620963" y="2409825"/>
            <a:ext cx="16906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computer sci.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5573713" y="3084513"/>
            <a:ext cx="7747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c.s.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6040438" y="4284663"/>
            <a:ext cx="784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out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376488" y="4586288"/>
            <a:ext cx="5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081463" y="5280025"/>
            <a:ext cx="4302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5618163" y="5624513"/>
            <a:ext cx="17621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dream about graphs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3306763" y="1676400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3970338" y="2114550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651500" y="2065338"/>
            <a:ext cx="112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4667250" y="2840038"/>
            <a:ext cx="112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6094413" y="2824163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6500813" y="3987800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3095625" y="3252788"/>
            <a:ext cx="112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4764088" y="3657600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2971800" y="4267200"/>
            <a:ext cx="112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4511675" y="5016500"/>
            <a:ext cx="225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6632575" y="5257800"/>
            <a:ext cx="225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2570163" y="4516438"/>
            <a:ext cx="1570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cookies for professors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451" name="Google Shape;451;p24"/>
          <p:cNvCxnSpPr>
            <a:stCxn id="442" idx="2"/>
            <a:endCxn id="449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4"/>
          <p:cNvCxnSpPr>
            <a:stCxn id="442" idx="4"/>
            <a:endCxn id="444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4"/>
          <p:cNvCxnSpPr>
            <a:stCxn id="448" idx="2"/>
            <a:endCxn id="444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4"/>
          <p:cNvCxnSpPr>
            <a:stCxn id="446" idx="2"/>
            <a:endCxn id="443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4"/>
          <p:cNvCxnSpPr>
            <a:stCxn id="446" idx="3"/>
            <a:endCxn id="450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4"/>
          <p:cNvCxnSpPr>
            <a:stCxn id="445" idx="6"/>
            <a:endCxn id="450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4"/>
          <p:cNvCxnSpPr>
            <a:stCxn id="443" idx="4"/>
            <a:endCxn id="450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4"/>
          <p:cNvCxnSpPr>
            <a:stCxn id="447" idx="5"/>
            <a:endCxn id="443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4"/>
          <p:cNvCxnSpPr>
            <a:stCxn id="449" idx="5"/>
            <a:endCxn id="447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4"/>
          <p:cNvCxnSpPr>
            <a:stCxn id="449" idx="4"/>
            <a:endCxn id="445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4"/>
          <p:cNvCxnSpPr>
            <a:stCxn id="449" idx="6"/>
            <a:endCxn id="444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4"/>
          <p:cNvCxnSpPr>
            <a:stCxn id="444" idx="6"/>
            <a:endCxn id="446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4"/>
          <p:cNvCxnSpPr>
            <a:stCxn id="448" idx="3"/>
            <a:endCxn id="446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/>
          </a:p>
        </p:txBody>
      </p:sp>
      <p:sp>
        <p:nvSpPr>
          <p:cNvPr id="469" name="Google Shape;469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483" name="Google Shape;483;p25"/>
          <p:cNvCxnSpPr>
            <a:stCxn id="474" idx="2"/>
            <a:endCxn id="481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25"/>
          <p:cNvCxnSpPr>
            <a:stCxn id="474" idx="4"/>
            <a:endCxn id="476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5"/>
          <p:cNvCxnSpPr>
            <a:stCxn id="480" idx="2"/>
            <a:endCxn id="476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25"/>
          <p:cNvCxnSpPr>
            <a:stCxn id="478" idx="2"/>
            <a:endCxn id="475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5"/>
          <p:cNvCxnSpPr>
            <a:stCxn id="478" idx="3"/>
            <a:endCxn id="482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25"/>
          <p:cNvCxnSpPr>
            <a:stCxn id="477" idx="6"/>
            <a:endCxn id="482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25"/>
          <p:cNvCxnSpPr>
            <a:stCxn id="475" idx="4"/>
            <a:endCxn id="482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25"/>
          <p:cNvCxnSpPr>
            <a:stCxn id="479" idx="5"/>
            <a:endCxn id="475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25"/>
          <p:cNvCxnSpPr>
            <a:stCxn id="481" idx="5"/>
            <a:endCxn id="479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5"/>
          <p:cNvCxnSpPr>
            <a:stCxn id="481" idx="4"/>
            <a:endCxn id="477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5"/>
          <p:cNvCxnSpPr>
            <a:stCxn id="481" idx="6"/>
            <a:endCxn id="476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5"/>
          <p:cNvCxnSpPr>
            <a:stCxn id="476" idx="6"/>
            <a:endCxn id="478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5"/>
          <p:cNvCxnSpPr>
            <a:stCxn id="480" idx="3"/>
            <a:endCxn id="478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515" name="Google Shape;515;p26"/>
          <p:cNvCxnSpPr>
            <a:stCxn id="506" idx="2"/>
            <a:endCxn id="513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6"/>
          <p:cNvCxnSpPr>
            <a:stCxn id="506" idx="4"/>
            <a:endCxn id="508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26"/>
          <p:cNvCxnSpPr>
            <a:stCxn id="512" idx="2"/>
            <a:endCxn id="508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6"/>
          <p:cNvCxnSpPr>
            <a:stCxn id="510" idx="2"/>
            <a:endCxn id="507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6"/>
          <p:cNvCxnSpPr>
            <a:stCxn id="510" idx="3"/>
            <a:endCxn id="514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6"/>
          <p:cNvCxnSpPr>
            <a:stCxn id="509" idx="6"/>
            <a:endCxn id="514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26"/>
          <p:cNvCxnSpPr>
            <a:stCxn id="507" idx="4"/>
            <a:endCxn id="514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26"/>
          <p:cNvCxnSpPr>
            <a:stCxn id="511" idx="5"/>
            <a:endCxn id="507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26"/>
          <p:cNvCxnSpPr>
            <a:stCxn id="513" idx="5"/>
            <a:endCxn id="511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26"/>
          <p:cNvCxnSpPr>
            <a:stCxn id="513" idx="4"/>
            <a:endCxn id="509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26"/>
          <p:cNvCxnSpPr>
            <a:stCxn id="513" idx="6"/>
            <a:endCxn id="508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26"/>
          <p:cNvCxnSpPr>
            <a:stCxn id="508" idx="6"/>
            <a:endCxn id="510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26"/>
          <p:cNvCxnSpPr>
            <a:stCxn id="512" idx="3"/>
            <a:endCxn id="510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" name="Google Shape;533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547" name="Google Shape;547;p27"/>
          <p:cNvCxnSpPr>
            <a:stCxn id="538" idx="2"/>
            <a:endCxn id="545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7"/>
          <p:cNvCxnSpPr>
            <a:stCxn id="538" idx="4"/>
            <a:endCxn id="540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7"/>
          <p:cNvCxnSpPr>
            <a:stCxn id="544" idx="2"/>
            <a:endCxn id="540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27"/>
          <p:cNvCxnSpPr>
            <a:stCxn id="542" idx="2"/>
            <a:endCxn id="539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27"/>
          <p:cNvCxnSpPr>
            <a:stCxn id="542" idx="3"/>
            <a:endCxn id="546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7"/>
          <p:cNvCxnSpPr>
            <a:stCxn id="541" idx="6"/>
            <a:endCxn id="546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27"/>
          <p:cNvCxnSpPr>
            <a:stCxn id="539" idx="4"/>
            <a:endCxn id="546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27"/>
          <p:cNvCxnSpPr>
            <a:stCxn id="543" idx="5"/>
            <a:endCxn id="539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27"/>
          <p:cNvCxnSpPr>
            <a:stCxn id="545" idx="5"/>
            <a:endCxn id="543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27"/>
          <p:cNvCxnSpPr>
            <a:stCxn id="545" idx="4"/>
            <a:endCxn id="541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7"/>
          <p:cNvCxnSpPr>
            <a:stCxn id="545" idx="6"/>
            <a:endCxn id="540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27"/>
          <p:cNvCxnSpPr>
            <a:stCxn id="540" idx="6"/>
            <a:endCxn id="542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7"/>
          <p:cNvCxnSpPr>
            <a:stCxn id="544" idx="3"/>
            <a:endCxn id="542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579" name="Google Shape;579;p28"/>
          <p:cNvCxnSpPr>
            <a:stCxn id="570" idx="2"/>
            <a:endCxn id="577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28"/>
          <p:cNvCxnSpPr>
            <a:stCxn id="570" idx="4"/>
            <a:endCxn id="572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28"/>
          <p:cNvCxnSpPr>
            <a:stCxn id="576" idx="2"/>
            <a:endCxn id="572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28"/>
          <p:cNvCxnSpPr>
            <a:stCxn id="574" idx="2"/>
            <a:endCxn id="571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28"/>
          <p:cNvCxnSpPr>
            <a:stCxn id="574" idx="3"/>
            <a:endCxn id="578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28"/>
          <p:cNvCxnSpPr>
            <a:stCxn id="573" idx="6"/>
            <a:endCxn id="578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28"/>
          <p:cNvCxnSpPr>
            <a:stCxn id="571" idx="4"/>
            <a:endCxn id="578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28"/>
          <p:cNvCxnSpPr>
            <a:stCxn id="575" idx="5"/>
            <a:endCxn id="571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28"/>
          <p:cNvCxnSpPr>
            <a:stCxn id="577" idx="5"/>
            <a:endCxn id="575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28"/>
          <p:cNvCxnSpPr>
            <a:stCxn id="577" idx="4"/>
            <a:endCxn id="573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28"/>
          <p:cNvCxnSpPr>
            <a:stCxn id="577" idx="6"/>
            <a:endCxn id="572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8"/>
          <p:cNvCxnSpPr>
            <a:stCxn id="572" idx="6"/>
            <a:endCxn id="574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8"/>
          <p:cNvCxnSpPr>
            <a:stCxn id="576" idx="3"/>
            <a:endCxn id="574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7" name="Google Shape;597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611" name="Google Shape;611;p29"/>
          <p:cNvCxnSpPr>
            <a:stCxn id="602" idx="2"/>
            <a:endCxn id="609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29"/>
          <p:cNvCxnSpPr>
            <a:stCxn id="602" idx="4"/>
            <a:endCxn id="604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29"/>
          <p:cNvCxnSpPr>
            <a:stCxn id="608" idx="2"/>
            <a:endCxn id="604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29"/>
          <p:cNvCxnSpPr>
            <a:stCxn id="606" idx="2"/>
            <a:endCxn id="603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29"/>
          <p:cNvCxnSpPr>
            <a:stCxn id="606" idx="3"/>
            <a:endCxn id="610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29"/>
          <p:cNvCxnSpPr>
            <a:stCxn id="605" idx="6"/>
            <a:endCxn id="610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29"/>
          <p:cNvCxnSpPr>
            <a:stCxn id="603" idx="4"/>
            <a:endCxn id="610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9"/>
          <p:cNvCxnSpPr>
            <a:stCxn id="607" idx="5"/>
            <a:endCxn id="603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9"/>
          <p:cNvCxnSpPr>
            <a:stCxn id="609" idx="5"/>
            <a:endCxn id="607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29"/>
          <p:cNvCxnSpPr>
            <a:stCxn id="609" idx="4"/>
            <a:endCxn id="605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29"/>
          <p:cNvCxnSpPr>
            <a:stCxn id="609" idx="6"/>
            <a:endCxn id="604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29"/>
          <p:cNvCxnSpPr>
            <a:stCxn id="604" idx="6"/>
            <a:endCxn id="606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29"/>
          <p:cNvCxnSpPr>
            <a:stCxn id="608" idx="3"/>
            <a:endCxn id="606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0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30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643" name="Google Shape;643;p30"/>
          <p:cNvCxnSpPr>
            <a:stCxn id="634" idx="2"/>
            <a:endCxn id="641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30"/>
          <p:cNvCxnSpPr>
            <a:stCxn id="634" idx="4"/>
            <a:endCxn id="636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30"/>
          <p:cNvCxnSpPr>
            <a:stCxn id="640" idx="2"/>
            <a:endCxn id="636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30"/>
          <p:cNvCxnSpPr>
            <a:stCxn id="638" idx="2"/>
            <a:endCxn id="635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30"/>
          <p:cNvCxnSpPr>
            <a:stCxn id="638" idx="3"/>
            <a:endCxn id="642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0"/>
          <p:cNvCxnSpPr>
            <a:stCxn id="637" idx="6"/>
            <a:endCxn id="642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0"/>
          <p:cNvCxnSpPr>
            <a:stCxn id="635" idx="4"/>
            <a:endCxn id="642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30"/>
          <p:cNvCxnSpPr>
            <a:stCxn id="639" idx="5"/>
            <a:endCxn id="635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0"/>
          <p:cNvCxnSpPr>
            <a:stCxn id="641" idx="5"/>
            <a:endCxn id="639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30"/>
          <p:cNvCxnSpPr>
            <a:stCxn id="641" idx="4"/>
            <a:endCxn id="637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30"/>
          <p:cNvCxnSpPr>
            <a:stCxn id="641" idx="6"/>
            <a:endCxn id="636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30"/>
          <p:cNvCxnSpPr>
            <a:stCxn id="636" idx="6"/>
            <a:endCxn id="638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30"/>
          <p:cNvCxnSpPr>
            <a:stCxn id="640" idx="3"/>
            <a:endCxn id="638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1" name="Google Shape;661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1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675" name="Google Shape;675;p31"/>
          <p:cNvCxnSpPr>
            <a:stCxn id="666" idx="2"/>
            <a:endCxn id="673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31"/>
          <p:cNvCxnSpPr>
            <a:stCxn id="666" idx="4"/>
            <a:endCxn id="668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31"/>
          <p:cNvCxnSpPr>
            <a:stCxn id="672" idx="2"/>
            <a:endCxn id="668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31"/>
          <p:cNvCxnSpPr>
            <a:stCxn id="670" idx="2"/>
            <a:endCxn id="667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31"/>
          <p:cNvCxnSpPr>
            <a:stCxn id="670" idx="3"/>
            <a:endCxn id="674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31"/>
          <p:cNvCxnSpPr>
            <a:stCxn id="669" idx="6"/>
            <a:endCxn id="674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31"/>
          <p:cNvCxnSpPr>
            <a:stCxn id="667" idx="4"/>
            <a:endCxn id="674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31"/>
          <p:cNvCxnSpPr>
            <a:stCxn id="671" idx="5"/>
            <a:endCxn id="667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31"/>
          <p:cNvCxnSpPr>
            <a:stCxn id="673" idx="5"/>
            <a:endCxn id="671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31"/>
          <p:cNvCxnSpPr>
            <a:stCxn id="673" idx="4"/>
            <a:endCxn id="669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31"/>
          <p:cNvCxnSpPr>
            <a:stCxn id="673" idx="6"/>
            <a:endCxn id="668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31"/>
          <p:cNvCxnSpPr>
            <a:stCxn id="668" idx="6"/>
            <a:endCxn id="670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31"/>
          <p:cNvCxnSpPr>
            <a:stCxn id="672" idx="3"/>
            <a:endCxn id="670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3" name="Google Shape;693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2"/>
          <p:cNvSpPr/>
          <p:nvPr/>
        </p:nvSpPr>
        <p:spPr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5" name="Google Shape;695;p32"/>
          <p:cNvSpPr/>
          <p:nvPr/>
        </p:nvSpPr>
        <p:spPr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6" name="Google Shape;696;p32"/>
          <p:cNvSpPr/>
          <p:nvPr/>
        </p:nvSpPr>
        <p:spPr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7" name="Google Shape;697;p32"/>
          <p:cNvSpPr/>
          <p:nvPr/>
        </p:nvSpPr>
        <p:spPr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32"/>
          <p:cNvSpPr/>
          <p:nvPr/>
        </p:nvSpPr>
        <p:spPr>
          <a:xfrm>
            <a:off x="4257675" y="1752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4329113" y="4495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4543425" y="30892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2419350" y="49053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6162675" y="3622675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3416300" y="36020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6788150" y="19256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2305050" y="2667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4624388" y="5621338"/>
            <a:ext cx="555625" cy="5667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cxnSp>
        <p:nvCxnSpPr>
          <p:cNvPr id="707" name="Google Shape;707;p32"/>
          <p:cNvCxnSpPr>
            <a:stCxn id="698" idx="2"/>
            <a:endCxn id="705" idx="7"/>
          </p:cNvCxnSpPr>
          <p:nvPr/>
        </p:nvCxnSpPr>
        <p:spPr>
          <a:xfrm flipH="1">
            <a:off x="2779275" y="2035969"/>
            <a:ext cx="1478400" cy="71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32"/>
          <p:cNvCxnSpPr>
            <a:stCxn id="698" idx="4"/>
            <a:endCxn id="700" idx="0"/>
          </p:cNvCxnSpPr>
          <p:nvPr/>
        </p:nvCxnSpPr>
        <p:spPr>
          <a:xfrm>
            <a:off x="4535488" y="2319338"/>
            <a:ext cx="285900" cy="7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32"/>
          <p:cNvCxnSpPr>
            <a:stCxn id="704" idx="2"/>
            <a:endCxn id="700" idx="7"/>
          </p:cNvCxnSpPr>
          <p:nvPr/>
        </p:nvCxnSpPr>
        <p:spPr>
          <a:xfrm flipH="1">
            <a:off x="5017550" y="2209007"/>
            <a:ext cx="1770600" cy="9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32"/>
          <p:cNvCxnSpPr>
            <a:stCxn id="702" idx="2"/>
            <a:endCxn id="699" idx="7"/>
          </p:cNvCxnSpPr>
          <p:nvPr/>
        </p:nvCxnSpPr>
        <p:spPr>
          <a:xfrm flipH="1">
            <a:off x="4803375" y="3906044"/>
            <a:ext cx="1359300" cy="6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32"/>
          <p:cNvCxnSpPr>
            <a:stCxn id="702" idx="3"/>
            <a:endCxn id="706" idx="7"/>
          </p:cNvCxnSpPr>
          <p:nvPr/>
        </p:nvCxnSpPr>
        <p:spPr>
          <a:xfrm flipH="1">
            <a:off x="5098644" y="4106416"/>
            <a:ext cx="1145400" cy="15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32"/>
          <p:cNvCxnSpPr>
            <a:stCxn id="701" idx="6"/>
            <a:endCxn id="706" idx="2"/>
          </p:cNvCxnSpPr>
          <p:nvPr/>
        </p:nvCxnSpPr>
        <p:spPr>
          <a:xfrm>
            <a:off x="2974975" y="5188744"/>
            <a:ext cx="1649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32"/>
          <p:cNvCxnSpPr>
            <a:stCxn id="699" idx="4"/>
            <a:endCxn id="706" idx="1"/>
          </p:cNvCxnSpPr>
          <p:nvPr/>
        </p:nvCxnSpPr>
        <p:spPr>
          <a:xfrm>
            <a:off x="4606925" y="5062538"/>
            <a:ext cx="98700" cy="64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32"/>
          <p:cNvCxnSpPr>
            <a:stCxn id="703" idx="5"/>
            <a:endCxn id="699" idx="1"/>
          </p:cNvCxnSpPr>
          <p:nvPr/>
        </p:nvCxnSpPr>
        <p:spPr>
          <a:xfrm>
            <a:off x="3890556" y="4085778"/>
            <a:ext cx="519900" cy="4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32"/>
          <p:cNvCxnSpPr>
            <a:stCxn id="705" idx="5"/>
            <a:endCxn id="703" idx="1"/>
          </p:cNvCxnSpPr>
          <p:nvPr/>
        </p:nvCxnSpPr>
        <p:spPr>
          <a:xfrm>
            <a:off x="2779306" y="3150741"/>
            <a:ext cx="718500" cy="53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32"/>
          <p:cNvCxnSpPr>
            <a:stCxn id="705" idx="4"/>
            <a:endCxn id="701" idx="0"/>
          </p:cNvCxnSpPr>
          <p:nvPr/>
        </p:nvCxnSpPr>
        <p:spPr>
          <a:xfrm>
            <a:off x="2582863" y="3233738"/>
            <a:ext cx="114300" cy="16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32"/>
          <p:cNvCxnSpPr>
            <a:stCxn id="705" idx="6"/>
            <a:endCxn id="700" idx="2"/>
          </p:cNvCxnSpPr>
          <p:nvPr/>
        </p:nvCxnSpPr>
        <p:spPr>
          <a:xfrm>
            <a:off x="2860675" y="2950369"/>
            <a:ext cx="168270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32"/>
          <p:cNvCxnSpPr>
            <a:stCxn id="700" idx="6"/>
            <a:endCxn id="702" idx="1"/>
          </p:cNvCxnSpPr>
          <p:nvPr/>
        </p:nvCxnSpPr>
        <p:spPr>
          <a:xfrm>
            <a:off x="5099050" y="3372644"/>
            <a:ext cx="1145100" cy="33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32"/>
          <p:cNvCxnSpPr>
            <a:stCxn id="704" idx="3"/>
            <a:endCxn id="702" idx="7"/>
          </p:cNvCxnSpPr>
          <p:nvPr/>
        </p:nvCxnSpPr>
        <p:spPr>
          <a:xfrm flipH="1">
            <a:off x="6637019" y="2409378"/>
            <a:ext cx="232500" cy="12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5" name="Google Shape;105;p15"/>
          <p:cNvSpPr txBox="1"/>
          <p:nvPr>
            <p:ph idx="1" type="body"/>
          </p:nvPr>
        </p:nvSpPr>
        <p:spPr>
          <a:xfrm>
            <a:off x="704850" y="1905000"/>
            <a:ext cx="8145463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revisit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spanning trees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 txBox="1"/>
          <p:nvPr>
            <p:ph type="title"/>
          </p:nvPr>
        </p:nvSpPr>
        <p:spPr>
          <a:xfrm>
            <a:off x="609600" y="76200"/>
            <a:ext cx="7162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 using DFS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725" name="Google Shape;725;p33"/>
          <p:cNvSpPr txBox="1"/>
          <p:nvPr>
            <p:ph idx="1" type="body"/>
          </p:nvPr>
        </p:nvSpPr>
        <p:spPr>
          <a:xfrm>
            <a:off x="685800" y="1752600"/>
            <a:ext cx="3886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Simulate the algorithm by using depth-first search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O(n+m) time.</a:t>
            </a:r>
            <a:endParaRPr/>
          </a:p>
        </p:txBody>
      </p:sp>
      <p:sp>
        <p:nvSpPr>
          <p:cNvPr id="726" name="Google Shape;726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3"/>
          <p:cNvSpPr txBox="1"/>
          <p:nvPr/>
        </p:nvSpPr>
        <p:spPr>
          <a:xfrm>
            <a:off x="4648200" y="1848582"/>
            <a:ext cx="4038600" cy="333783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topologicalDFS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 v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start vertex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 of the vertices of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 the connected component of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VISITED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G.incidentEdges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opposite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getLabel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UNEXPLORED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topologicalDFS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 w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topological number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-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33"/>
          <p:cNvSpPr txBox="1"/>
          <p:nvPr/>
        </p:nvSpPr>
        <p:spPr>
          <a:xfrm>
            <a:off x="762000" y="2465387"/>
            <a:ext cx="3733800" cy="27284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topologicalDFS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dag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 ordering of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G.numVertices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G.vertices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setLabel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 UNEXPLORED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G.vertices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if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getLabel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UNEXPLORED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topologicalDFS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 v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4" name="Google Shape;734;p3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out the topological sorting orders of nodes  for following graphs.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1954212" y="2655887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cxnSp>
        <p:nvCxnSpPr>
          <p:cNvPr id="736" name="Google Shape;736;p34"/>
          <p:cNvCxnSpPr>
            <a:endCxn id="737" idx="0"/>
          </p:cNvCxnSpPr>
          <p:nvPr/>
        </p:nvCxnSpPr>
        <p:spPr>
          <a:xfrm>
            <a:off x="2232024" y="3222600"/>
            <a:ext cx="0" cy="5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34"/>
          <p:cNvSpPr/>
          <p:nvPr/>
        </p:nvSpPr>
        <p:spPr>
          <a:xfrm>
            <a:off x="1954212" y="3733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38" name="Google Shape;738;p34"/>
          <p:cNvSpPr/>
          <p:nvPr/>
        </p:nvSpPr>
        <p:spPr>
          <a:xfrm>
            <a:off x="1954212" y="4811713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endParaRPr/>
          </a:p>
        </p:txBody>
      </p:sp>
      <p:cxnSp>
        <p:nvCxnSpPr>
          <p:cNvPr id="739" name="Google Shape;739;p34"/>
          <p:cNvCxnSpPr>
            <a:stCxn id="737" idx="4"/>
            <a:endCxn id="738" idx="0"/>
          </p:cNvCxnSpPr>
          <p:nvPr/>
        </p:nvCxnSpPr>
        <p:spPr>
          <a:xfrm>
            <a:off x="2232024" y="4300538"/>
            <a:ext cx="0" cy="5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34"/>
          <p:cNvSpPr/>
          <p:nvPr/>
        </p:nvSpPr>
        <p:spPr>
          <a:xfrm>
            <a:off x="3657600" y="2655887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5360988" y="2655887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>
            <a:off x="3657600" y="3733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5360988" y="3733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3657599" y="4811713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/>
          </a:p>
        </p:txBody>
      </p:sp>
      <p:sp>
        <p:nvSpPr>
          <p:cNvPr id="745" name="Google Shape;745;p34"/>
          <p:cNvSpPr/>
          <p:nvPr/>
        </p:nvSpPr>
        <p:spPr>
          <a:xfrm>
            <a:off x="5360985" y="4811713"/>
            <a:ext cx="555627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46" name="Google Shape;746;p34"/>
          <p:cNvCxnSpPr>
            <a:stCxn id="737" idx="6"/>
            <a:endCxn id="741" idx="3"/>
          </p:cNvCxnSpPr>
          <p:nvPr/>
        </p:nvCxnSpPr>
        <p:spPr>
          <a:xfrm flipH="1" rot="10800000">
            <a:off x="2509837" y="3139669"/>
            <a:ext cx="2932500" cy="87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34"/>
          <p:cNvCxnSpPr>
            <a:stCxn id="737" idx="7"/>
            <a:endCxn id="740" idx="3"/>
          </p:cNvCxnSpPr>
          <p:nvPr/>
        </p:nvCxnSpPr>
        <p:spPr>
          <a:xfrm flipH="1" rot="10800000">
            <a:off x="2428468" y="3139697"/>
            <a:ext cx="1310400" cy="67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34"/>
          <p:cNvCxnSpPr>
            <a:stCxn id="744" idx="2"/>
          </p:cNvCxnSpPr>
          <p:nvPr/>
        </p:nvCxnSpPr>
        <p:spPr>
          <a:xfrm rot="10800000">
            <a:off x="2422199" y="4207382"/>
            <a:ext cx="1235400" cy="88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34"/>
          <p:cNvCxnSpPr>
            <a:stCxn id="744" idx="0"/>
            <a:endCxn id="742" idx="4"/>
          </p:cNvCxnSpPr>
          <p:nvPr/>
        </p:nvCxnSpPr>
        <p:spPr>
          <a:xfrm rot="10800000">
            <a:off x="3935411" y="4300513"/>
            <a:ext cx="0" cy="5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34"/>
          <p:cNvCxnSpPr>
            <a:stCxn id="742" idx="0"/>
            <a:endCxn id="740" idx="4"/>
          </p:cNvCxnSpPr>
          <p:nvPr/>
        </p:nvCxnSpPr>
        <p:spPr>
          <a:xfrm rot="10800000">
            <a:off x="3935413" y="3222600"/>
            <a:ext cx="0" cy="5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34"/>
          <p:cNvCxnSpPr>
            <a:stCxn id="743" idx="0"/>
            <a:endCxn id="741" idx="4"/>
          </p:cNvCxnSpPr>
          <p:nvPr/>
        </p:nvCxnSpPr>
        <p:spPr>
          <a:xfrm rot="10800000">
            <a:off x="5638800" y="3222600"/>
            <a:ext cx="0" cy="5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34"/>
          <p:cNvCxnSpPr>
            <a:stCxn id="745" idx="0"/>
            <a:endCxn id="743" idx="4"/>
          </p:cNvCxnSpPr>
          <p:nvPr/>
        </p:nvCxnSpPr>
        <p:spPr>
          <a:xfrm rot="10800000">
            <a:off x="5638799" y="4300513"/>
            <a:ext cx="0" cy="5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34"/>
          <p:cNvCxnSpPr>
            <a:stCxn id="745" idx="2"/>
            <a:endCxn id="742" idx="5"/>
          </p:cNvCxnSpPr>
          <p:nvPr/>
        </p:nvCxnSpPr>
        <p:spPr>
          <a:xfrm rot="10800000">
            <a:off x="4131885" y="4217582"/>
            <a:ext cx="1229100" cy="87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/>
          <p:nvPr>
            <p:ph type="ctr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Spanning Trees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6"/>
          <p:cNvSpPr txBox="1"/>
          <p:nvPr>
            <p:ph type="title"/>
          </p:nvPr>
        </p:nvSpPr>
        <p:spPr>
          <a:xfrm>
            <a:off x="609600" y="304800"/>
            <a:ext cx="8220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Spanning Trees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767" name="Google Shape;767;p36"/>
          <p:cNvSpPr txBox="1"/>
          <p:nvPr>
            <p:ph idx="1" type="body"/>
          </p:nvPr>
        </p:nvSpPr>
        <p:spPr>
          <a:xfrm>
            <a:off x="704850" y="1752600"/>
            <a:ext cx="408622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Spanning subgraph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Subgraph of a graph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containing all the vertices of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Spanning tree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Spanning subgraph that is itself a (free) tree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spanning tree (MST)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Spanning tree of a weighted graph with minimum total edge weight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 networks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Transportation networks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6"/>
          <p:cNvSpPr/>
          <p:nvPr/>
        </p:nvSpPr>
        <p:spPr>
          <a:xfrm>
            <a:off x="6296025" y="1905000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7893050" y="2428875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PIT</a:t>
            </a: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7500938" y="5200650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ATL</a:t>
            </a: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159500" y="3848100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STL</a:t>
            </a: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4664075" y="2895600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</a:t>
            </a: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4800600" y="5143500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7978775" y="3571875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DCA</a:t>
            </a:r>
            <a:endParaRPr/>
          </a:p>
        </p:txBody>
      </p:sp>
      <p:cxnSp>
        <p:nvCxnSpPr>
          <p:cNvPr id="776" name="Google Shape;776;p36"/>
          <p:cNvCxnSpPr>
            <a:stCxn id="773" idx="7"/>
            <a:endCxn id="769" idx="3"/>
          </p:cNvCxnSpPr>
          <p:nvPr/>
        </p:nvCxnSpPr>
        <p:spPr>
          <a:xfrm flipH="1" rot="10800000">
            <a:off x="5463534" y="2295355"/>
            <a:ext cx="969600" cy="66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6"/>
          <p:cNvCxnSpPr>
            <a:stCxn id="772" idx="0"/>
            <a:endCxn id="769" idx="4"/>
          </p:cNvCxnSpPr>
          <p:nvPr/>
        </p:nvCxnSpPr>
        <p:spPr>
          <a:xfrm flipH="1" rot="10800000">
            <a:off x="6627812" y="2362200"/>
            <a:ext cx="136500" cy="148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36"/>
          <p:cNvCxnSpPr>
            <a:stCxn id="772" idx="6"/>
            <a:endCxn id="775" idx="2"/>
          </p:cNvCxnSpPr>
          <p:nvPr/>
        </p:nvCxnSpPr>
        <p:spPr>
          <a:xfrm flipH="1" rot="10800000">
            <a:off x="7096125" y="3800400"/>
            <a:ext cx="882600" cy="2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36"/>
          <p:cNvCxnSpPr>
            <a:stCxn id="775" idx="0"/>
            <a:endCxn id="770" idx="4"/>
          </p:cNvCxnSpPr>
          <p:nvPr/>
        </p:nvCxnSpPr>
        <p:spPr>
          <a:xfrm rot="10800000">
            <a:off x="8361287" y="2886075"/>
            <a:ext cx="85800" cy="68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36"/>
          <p:cNvCxnSpPr>
            <a:stCxn id="769" idx="5"/>
            <a:endCxn id="770" idx="1"/>
          </p:cNvCxnSpPr>
          <p:nvPr/>
        </p:nvCxnSpPr>
        <p:spPr>
          <a:xfrm>
            <a:off x="7095484" y="2295245"/>
            <a:ext cx="934800" cy="20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36"/>
          <p:cNvCxnSpPr>
            <a:stCxn id="773" idx="4"/>
            <a:endCxn id="774" idx="0"/>
          </p:cNvCxnSpPr>
          <p:nvPr/>
        </p:nvCxnSpPr>
        <p:spPr>
          <a:xfrm>
            <a:off x="5132387" y="3352800"/>
            <a:ext cx="136500" cy="17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6"/>
          <p:cNvCxnSpPr>
            <a:stCxn id="775" idx="4"/>
            <a:endCxn id="771" idx="0"/>
          </p:cNvCxnSpPr>
          <p:nvPr/>
        </p:nvCxnSpPr>
        <p:spPr>
          <a:xfrm flipH="1">
            <a:off x="7969187" y="4029075"/>
            <a:ext cx="477900" cy="117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6"/>
          <p:cNvCxnSpPr>
            <a:stCxn id="771" idx="1"/>
            <a:endCxn id="772" idx="5"/>
          </p:cNvCxnSpPr>
          <p:nvPr/>
        </p:nvCxnSpPr>
        <p:spPr>
          <a:xfrm rot="10800000">
            <a:off x="6958904" y="4238305"/>
            <a:ext cx="67920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6"/>
          <p:cNvCxnSpPr>
            <a:stCxn id="774" idx="7"/>
            <a:endCxn id="772" idx="3"/>
          </p:cNvCxnSpPr>
          <p:nvPr/>
        </p:nvCxnSpPr>
        <p:spPr>
          <a:xfrm flipH="1" rot="10800000">
            <a:off x="5600059" y="4238455"/>
            <a:ext cx="696600" cy="9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6"/>
          <p:cNvCxnSpPr>
            <a:stCxn id="773" idx="5"/>
            <a:endCxn id="772" idx="1"/>
          </p:cNvCxnSpPr>
          <p:nvPr/>
        </p:nvCxnSpPr>
        <p:spPr>
          <a:xfrm>
            <a:off x="5463534" y="3285845"/>
            <a:ext cx="833100" cy="6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6" name="Google Shape;786;p36"/>
          <p:cNvSpPr txBox="1"/>
          <p:nvPr/>
        </p:nvSpPr>
        <p:spPr>
          <a:xfrm>
            <a:off x="7381875" y="2041525"/>
            <a:ext cx="4603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87" name="Google Shape;787;p36"/>
          <p:cNvSpPr txBox="1"/>
          <p:nvPr/>
        </p:nvSpPr>
        <p:spPr>
          <a:xfrm>
            <a:off x="5619750" y="2346325"/>
            <a:ext cx="3222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88" name="Google Shape;788;p36"/>
          <p:cNvSpPr txBox="1"/>
          <p:nvPr/>
        </p:nvSpPr>
        <p:spPr>
          <a:xfrm>
            <a:off x="5773738" y="3260725"/>
            <a:ext cx="322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789" name="Google Shape;789;p36"/>
          <p:cNvSpPr txBox="1"/>
          <p:nvPr/>
        </p:nvSpPr>
        <p:spPr>
          <a:xfrm>
            <a:off x="5638800" y="4419600"/>
            <a:ext cx="3222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790" name="Google Shape;790;p36"/>
          <p:cNvSpPr txBox="1"/>
          <p:nvPr/>
        </p:nvSpPr>
        <p:spPr>
          <a:xfrm>
            <a:off x="6675438" y="2965450"/>
            <a:ext cx="322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791" name="Google Shape;791;p36"/>
          <p:cNvSpPr txBox="1"/>
          <p:nvPr/>
        </p:nvSpPr>
        <p:spPr>
          <a:xfrm>
            <a:off x="7339013" y="3562350"/>
            <a:ext cx="322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92" name="Google Shape;792;p36"/>
          <p:cNvSpPr txBox="1"/>
          <p:nvPr/>
        </p:nvSpPr>
        <p:spPr>
          <a:xfrm>
            <a:off x="8220075" y="4459288"/>
            <a:ext cx="3222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93" name="Google Shape;793;p36"/>
          <p:cNvSpPr txBox="1"/>
          <p:nvPr/>
        </p:nvSpPr>
        <p:spPr>
          <a:xfrm>
            <a:off x="7232650" y="4413250"/>
            <a:ext cx="3222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94" name="Google Shape;794;p36"/>
          <p:cNvSpPr txBox="1"/>
          <p:nvPr/>
        </p:nvSpPr>
        <p:spPr>
          <a:xfrm>
            <a:off x="8380413" y="3032125"/>
            <a:ext cx="322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795" name="Google Shape;795;p36"/>
          <p:cNvSpPr txBox="1"/>
          <p:nvPr/>
        </p:nvSpPr>
        <p:spPr>
          <a:xfrm>
            <a:off x="5181600" y="3959225"/>
            <a:ext cx="3222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 Property</a:t>
            </a:r>
            <a:endParaRPr/>
          </a:p>
        </p:txBody>
      </p:sp>
      <p:sp>
        <p:nvSpPr>
          <p:cNvPr descr="Rectangle: Click to edit Master text styles&#10;Second level&#10;Third level&#10;Fourth level&#10;Fifth level" id="801" name="Google Shape;801;p37"/>
          <p:cNvSpPr txBox="1"/>
          <p:nvPr>
            <p:ph idx="1" type="body"/>
          </p:nvPr>
        </p:nvSpPr>
        <p:spPr>
          <a:xfrm>
            <a:off x="838200" y="1676400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 Property: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 minimum spanning tree of a weighted graph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an edge of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 not in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let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cycle formed by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every edge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contradiction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get a spanning tree of smaller weight by replacing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2" name="Google Shape;802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37"/>
          <p:cNvGrpSpPr/>
          <p:nvPr/>
        </p:nvGrpSpPr>
        <p:grpSpPr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804" name="Google Shape;804;p37"/>
            <p:cNvSpPr/>
            <p:nvPr/>
          </p:nvSpPr>
          <p:spPr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810" name="Google Shape;810;p37"/>
            <p:cNvCxnSpPr>
              <a:stCxn id="804" idx="5"/>
              <a:endCxn id="806" idx="1"/>
            </p:cNvCxnSpPr>
            <p:nvPr/>
          </p:nvCxnSpPr>
          <p:spPr>
            <a:xfrm>
              <a:off x="3668" y="1364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37"/>
            <p:cNvCxnSpPr>
              <a:stCxn id="806" idx="3"/>
              <a:endCxn id="807" idx="7"/>
            </p:cNvCxnSpPr>
            <p:nvPr/>
          </p:nvCxnSpPr>
          <p:spPr>
            <a:xfrm flipH="1">
              <a:off x="3364" y="1748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37"/>
            <p:cNvCxnSpPr>
              <a:stCxn id="804" idx="3"/>
              <a:endCxn id="807" idx="0"/>
            </p:cNvCxnSpPr>
            <p:nvPr/>
          </p:nvCxnSpPr>
          <p:spPr>
            <a:xfrm>
              <a:off x="3532" y="1364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37"/>
            <p:cNvCxnSpPr>
              <a:stCxn id="806" idx="6"/>
              <a:endCxn id="809" idx="1"/>
            </p:cNvCxnSpPr>
            <p:nvPr/>
          </p:nvCxnSpPr>
          <p:spPr>
            <a:xfrm>
              <a:off x="4128" y="1680"/>
              <a:ext cx="6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37"/>
            <p:cNvCxnSpPr>
              <a:stCxn id="807" idx="6"/>
              <a:endCxn id="809" idx="2"/>
            </p:cNvCxnSpPr>
            <p:nvPr/>
          </p:nvCxnSpPr>
          <p:spPr>
            <a:xfrm>
              <a:off x="3504" y="2112"/>
              <a:ext cx="1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37"/>
            <p:cNvCxnSpPr>
              <a:stCxn id="804" idx="6"/>
              <a:endCxn id="805" idx="2"/>
            </p:cNvCxnSpPr>
            <p:nvPr/>
          </p:nvCxnSpPr>
          <p:spPr>
            <a:xfrm flipH="1" rot="10800000">
              <a:off x="3696" y="996"/>
              <a:ext cx="12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37"/>
            <p:cNvCxnSpPr>
              <a:stCxn id="806" idx="7"/>
              <a:endCxn id="805" idx="3"/>
            </p:cNvCxnSpPr>
            <p:nvPr/>
          </p:nvCxnSpPr>
          <p:spPr>
            <a:xfrm flipH="1" rot="10800000">
              <a:off x="4100" y="1312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37"/>
            <p:cNvCxnSpPr>
              <a:stCxn id="808" idx="1"/>
              <a:endCxn id="805" idx="5"/>
            </p:cNvCxnSpPr>
            <p:nvPr/>
          </p:nvCxnSpPr>
          <p:spPr>
            <a:xfrm rot="10800000">
              <a:off x="4912" y="1216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37"/>
            <p:cNvCxnSpPr>
              <a:stCxn id="809" idx="7"/>
              <a:endCxn id="808" idx="3"/>
            </p:cNvCxnSpPr>
            <p:nvPr/>
          </p:nvCxnSpPr>
          <p:spPr>
            <a:xfrm flipH="1" rot="10800000">
              <a:off x="5012" y="1648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19" name="Google Shape;819;p37"/>
            <p:cNvSpPr txBox="1"/>
            <p:nvPr/>
          </p:nvSpPr>
          <p:spPr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20" name="Google Shape;820;p37"/>
            <p:cNvSpPr txBox="1"/>
            <p:nvPr/>
          </p:nvSpPr>
          <p:spPr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21" name="Google Shape;821;p37"/>
            <p:cNvSpPr txBox="1"/>
            <p:nvPr/>
          </p:nvSpPr>
          <p:spPr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22" name="Google Shape;822;p37"/>
            <p:cNvSpPr txBox="1"/>
            <p:nvPr/>
          </p:nvSpPr>
          <p:spPr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23" name="Google Shape;823;p37"/>
            <p:cNvSpPr txBox="1"/>
            <p:nvPr/>
          </p:nvSpPr>
          <p:spPr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24" name="Google Shape;824;p37"/>
            <p:cNvSpPr txBox="1"/>
            <p:nvPr/>
          </p:nvSpPr>
          <p:spPr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25" name="Google Shape;825;p37"/>
            <p:cNvSpPr txBox="1"/>
            <p:nvPr/>
          </p:nvSpPr>
          <p:spPr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26" name="Google Shape;826;p37"/>
            <p:cNvSpPr txBox="1"/>
            <p:nvPr/>
          </p:nvSpPr>
          <p:spPr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27" name="Google Shape;827;p37"/>
            <p:cNvSpPr txBox="1"/>
            <p:nvPr/>
          </p:nvSpPr>
          <p:spPr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28" name="Google Shape;828;p37"/>
            <p:cNvSpPr txBox="1"/>
            <p:nvPr/>
          </p:nvSpPr>
          <p:spPr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829" name="Google Shape;829;p37"/>
            <p:cNvSpPr txBox="1"/>
            <p:nvPr/>
          </p:nvSpPr>
          <p:spPr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baseline="-25000" i="1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0" name="Google Shape;830;p37"/>
            <p:cNvSpPr txBox="1"/>
            <p:nvPr/>
          </p:nvSpPr>
          <p:spPr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grpSp>
        <p:nvGrpSpPr>
          <p:cNvPr id="831" name="Google Shape;831;p37"/>
          <p:cNvGrpSpPr/>
          <p:nvPr/>
        </p:nvGrpSpPr>
        <p:grpSpPr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832" name="Google Shape;832;p37"/>
            <p:cNvSpPr/>
            <p:nvPr/>
          </p:nvSpPr>
          <p:spPr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838" name="Google Shape;838;p37"/>
            <p:cNvCxnSpPr>
              <a:stCxn id="832" idx="5"/>
              <a:endCxn id="834" idx="1"/>
            </p:cNvCxnSpPr>
            <p:nvPr/>
          </p:nvCxnSpPr>
          <p:spPr>
            <a:xfrm>
              <a:off x="3668" y="3092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37"/>
            <p:cNvCxnSpPr>
              <a:stCxn id="834" idx="3"/>
              <a:endCxn id="835" idx="7"/>
            </p:cNvCxnSpPr>
            <p:nvPr/>
          </p:nvCxnSpPr>
          <p:spPr>
            <a:xfrm flipH="1">
              <a:off x="3364" y="3476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37"/>
            <p:cNvCxnSpPr>
              <a:stCxn id="832" idx="3"/>
              <a:endCxn id="835" idx="0"/>
            </p:cNvCxnSpPr>
            <p:nvPr/>
          </p:nvCxnSpPr>
          <p:spPr>
            <a:xfrm>
              <a:off x="3532" y="3092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37"/>
            <p:cNvCxnSpPr>
              <a:stCxn id="834" idx="6"/>
              <a:endCxn id="837" idx="1"/>
            </p:cNvCxnSpPr>
            <p:nvPr/>
          </p:nvCxnSpPr>
          <p:spPr>
            <a:xfrm>
              <a:off x="4128" y="3408"/>
              <a:ext cx="6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37"/>
            <p:cNvCxnSpPr>
              <a:stCxn id="835" idx="6"/>
              <a:endCxn id="837" idx="2"/>
            </p:cNvCxnSpPr>
            <p:nvPr/>
          </p:nvCxnSpPr>
          <p:spPr>
            <a:xfrm>
              <a:off x="3504" y="3840"/>
              <a:ext cx="1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37"/>
            <p:cNvCxnSpPr>
              <a:stCxn id="832" idx="6"/>
              <a:endCxn id="833" idx="2"/>
            </p:cNvCxnSpPr>
            <p:nvPr/>
          </p:nvCxnSpPr>
          <p:spPr>
            <a:xfrm flipH="1" rot="10800000">
              <a:off x="3696" y="2724"/>
              <a:ext cx="1200" cy="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37"/>
            <p:cNvCxnSpPr>
              <a:stCxn id="834" idx="7"/>
              <a:endCxn id="833" idx="3"/>
            </p:cNvCxnSpPr>
            <p:nvPr/>
          </p:nvCxnSpPr>
          <p:spPr>
            <a:xfrm flipH="1" rot="10800000">
              <a:off x="4100" y="304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37"/>
            <p:cNvCxnSpPr>
              <a:stCxn id="836" idx="1"/>
              <a:endCxn id="833" idx="5"/>
            </p:cNvCxnSpPr>
            <p:nvPr/>
          </p:nvCxnSpPr>
          <p:spPr>
            <a:xfrm rot="10800000">
              <a:off x="4912" y="2944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37"/>
            <p:cNvCxnSpPr>
              <a:stCxn id="837" idx="7"/>
              <a:endCxn id="836" idx="3"/>
            </p:cNvCxnSpPr>
            <p:nvPr/>
          </p:nvCxnSpPr>
          <p:spPr>
            <a:xfrm flipH="1" rot="10800000">
              <a:off x="5012" y="3376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7" name="Google Shape;847;p37"/>
            <p:cNvSpPr txBox="1"/>
            <p:nvPr/>
          </p:nvSpPr>
          <p:spPr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48" name="Google Shape;848;p37"/>
            <p:cNvSpPr txBox="1"/>
            <p:nvPr/>
          </p:nvSpPr>
          <p:spPr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49" name="Google Shape;849;p37"/>
            <p:cNvSpPr txBox="1"/>
            <p:nvPr/>
          </p:nvSpPr>
          <p:spPr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50" name="Google Shape;850;p37"/>
            <p:cNvSpPr txBox="1"/>
            <p:nvPr/>
          </p:nvSpPr>
          <p:spPr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51" name="Google Shape;851;p37"/>
            <p:cNvSpPr txBox="1"/>
            <p:nvPr/>
          </p:nvSpPr>
          <p:spPr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52" name="Google Shape;852;p37"/>
            <p:cNvSpPr txBox="1"/>
            <p:nvPr/>
          </p:nvSpPr>
          <p:spPr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53" name="Google Shape;853;p37"/>
            <p:cNvSpPr txBox="1"/>
            <p:nvPr/>
          </p:nvSpPr>
          <p:spPr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54" name="Google Shape;854;p37"/>
            <p:cNvSpPr txBox="1"/>
            <p:nvPr/>
          </p:nvSpPr>
          <p:spPr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55" name="Google Shape;855;p37"/>
            <p:cNvSpPr txBox="1"/>
            <p:nvPr/>
          </p:nvSpPr>
          <p:spPr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56" name="Google Shape;856;p37"/>
            <p:cNvSpPr txBox="1"/>
            <p:nvPr/>
          </p:nvSpPr>
          <p:spPr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baseline="-25000" i="1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7" name="Google Shape;857;p37"/>
            <p:cNvSpPr txBox="1"/>
            <p:nvPr/>
          </p:nvSpPr>
          <p:spPr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858" name="Google Shape;858;p37"/>
            <p:cNvSpPr txBox="1"/>
            <p:nvPr/>
          </p:nvSpPr>
          <p:spPr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859" name="Google Shape;859;p37"/>
          <p:cNvSpPr/>
          <p:nvPr/>
        </p:nvSpPr>
        <p:spPr>
          <a:xfrm>
            <a:off x="5772150" y="3792538"/>
            <a:ext cx="368300" cy="457200"/>
          </a:xfrm>
          <a:prstGeom prst="downArrow">
            <a:avLst>
              <a:gd fmla="val 50000" name="adj1"/>
              <a:gd fmla="val 31034" name="adj2"/>
            </a:avLst>
          </a:prstGeom>
          <a:solidFill>
            <a:srgbClr val="DDDDD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0" name="Google Shape;860;p37"/>
          <p:cNvSpPr txBox="1"/>
          <p:nvPr/>
        </p:nvSpPr>
        <p:spPr>
          <a:xfrm>
            <a:off x="6238875" y="3640138"/>
            <a:ext cx="2600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Replacing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yields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better spanning tree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Property</a:t>
            </a:r>
            <a:endParaRPr/>
          </a:p>
        </p:txBody>
      </p:sp>
      <p:sp>
        <p:nvSpPr>
          <p:cNvPr descr="Rectangle: Click to edit Master text styles&#10;Second level&#10;Third level&#10;Fourth level&#10;Fifth level" id="866" name="Google Shape;866;p38"/>
          <p:cNvSpPr txBox="1"/>
          <p:nvPr>
            <p:ph idx="1" type="body"/>
          </p:nvPr>
        </p:nvSpPr>
        <p:spPr>
          <a:xfrm>
            <a:off x="685800" y="1752600"/>
            <a:ext cx="472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Property: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partition of the vertices of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subsets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an edge of minimum weight across the partition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minimum spanning tree of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containing edge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an MST of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does not contain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consider the cycle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formed by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let 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an edge of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across the partition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the cycle property,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obtain another MST by replacing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867" name="Google Shape;867;p3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8"/>
          <p:cNvSpPr/>
          <p:nvPr/>
        </p:nvSpPr>
        <p:spPr>
          <a:xfrm>
            <a:off x="7548563" y="4191000"/>
            <a:ext cx="1293812" cy="2133600"/>
          </a:xfrm>
          <a:custGeom>
            <a:rect b="b" l="l" r="r" t="t"/>
            <a:pathLst>
              <a:path extrusionOk="0" h="1344" w="815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9" name="Google Shape;869;p38"/>
          <p:cNvSpPr/>
          <p:nvPr/>
        </p:nvSpPr>
        <p:spPr>
          <a:xfrm>
            <a:off x="5257800" y="4564063"/>
            <a:ext cx="1685925" cy="1911350"/>
          </a:xfrm>
          <a:custGeom>
            <a:rect b="b" l="l" r="r" t="t"/>
            <a:pathLst>
              <a:path extrusionOk="0" h="1204" w="1062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0" name="Google Shape;870;p38"/>
          <p:cNvSpPr txBox="1"/>
          <p:nvPr/>
        </p:nvSpPr>
        <p:spPr>
          <a:xfrm>
            <a:off x="5691188" y="4191000"/>
            <a:ext cx="317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871" name="Google Shape;871;p38"/>
          <p:cNvSpPr txBox="1"/>
          <p:nvPr/>
        </p:nvSpPr>
        <p:spPr>
          <a:xfrm>
            <a:off x="8281988" y="4191000"/>
            <a:ext cx="317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872" name="Google Shape;872;p38"/>
          <p:cNvSpPr/>
          <p:nvPr/>
        </p:nvSpPr>
        <p:spPr>
          <a:xfrm>
            <a:off x="7572375" y="1219200"/>
            <a:ext cx="1250950" cy="2133600"/>
          </a:xfrm>
          <a:custGeom>
            <a:rect b="b" l="l" r="r" t="t"/>
            <a:pathLst>
              <a:path extrusionOk="0" h="1344" w="788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3" name="Google Shape;873;p38"/>
          <p:cNvSpPr/>
          <p:nvPr/>
        </p:nvSpPr>
        <p:spPr>
          <a:xfrm>
            <a:off x="5281613" y="1592263"/>
            <a:ext cx="1685925" cy="1911350"/>
          </a:xfrm>
          <a:custGeom>
            <a:rect b="b" l="l" r="r" t="t"/>
            <a:pathLst>
              <a:path extrusionOk="0" h="1204" w="1062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4" name="Google Shape;874;p38"/>
          <p:cNvSpPr/>
          <p:nvPr/>
        </p:nvSpPr>
        <p:spPr>
          <a:xfrm>
            <a:off x="5791200" y="1724025"/>
            <a:ext cx="304800" cy="3048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5" name="Google Shape;875;p38"/>
          <p:cNvSpPr/>
          <p:nvPr/>
        </p:nvSpPr>
        <p:spPr>
          <a:xfrm>
            <a:off x="7772400" y="14192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6" name="Google Shape;876;p38"/>
          <p:cNvSpPr/>
          <p:nvPr/>
        </p:nvSpPr>
        <p:spPr>
          <a:xfrm>
            <a:off x="6477000" y="2333625"/>
            <a:ext cx="304800" cy="3048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7" name="Google Shape;877;p38"/>
          <p:cNvSpPr/>
          <p:nvPr/>
        </p:nvSpPr>
        <p:spPr>
          <a:xfrm>
            <a:off x="5486400" y="3019425"/>
            <a:ext cx="304800" cy="3048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8" name="Google Shape;878;p38"/>
          <p:cNvSpPr/>
          <p:nvPr/>
        </p:nvSpPr>
        <p:spPr>
          <a:xfrm>
            <a:off x="8458200" y="21812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9" name="Google Shape;879;p38"/>
          <p:cNvSpPr/>
          <p:nvPr/>
        </p:nvSpPr>
        <p:spPr>
          <a:xfrm>
            <a:off x="7924800" y="28670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80" name="Google Shape;880;p38"/>
          <p:cNvCxnSpPr>
            <a:stCxn id="874" idx="5"/>
            <a:endCxn id="876" idx="1"/>
          </p:cNvCxnSpPr>
          <p:nvPr/>
        </p:nvCxnSpPr>
        <p:spPr>
          <a:xfrm>
            <a:off x="6051363" y="1984188"/>
            <a:ext cx="4704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38"/>
          <p:cNvCxnSpPr>
            <a:stCxn id="876" idx="3"/>
            <a:endCxn id="877" idx="7"/>
          </p:cNvCxnSpPr>
          <p:nvPr/>
        </p:nvCxnSpPr>
        <p:spPr>
          <a:xfrm flipH="1">
            <a:off x="5746437" y="2593788"/>
            <a:ext cx="775200" cy="47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38"/>
          <p:cNvCxnSpPr>
            <a:stCxn id="874" idx="3"/>
            <a:endCxn id="877" idx="0"/>
          </p:cNvCxnSpPr>
          <p:nvPr/>
        </p:nvCxnSpPr>
        <p:spPr>
          <a:xfrm flipH="1">
            <a:off x="5638737" y="1984188"/>
            <a:ext cx="197100" cy="10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38"/>
          <p:cNvCxnSpPr>
            <a:stCxn id="876" idx="6"/>
            <a:endCxn id="879" idx="1"/>
          </p:cNvCxnSpPr>
          <p:nvPr/>
        </p:nvCxnSpPr>
        <p:spPr>
          <a:xfrm>
            <a:off x="6781800" y="2486025"/>
            <a:ext cx="1187700" cy="42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38"/>
          <p:cNvCxnSpPr>
            <a:stCxn id="877" idx="6"/>
            <a:endCxn id="879" idx="2"/>
          </p:cNvCxnSpPr>
          <p:nvPr/>
        </p:nvCxnSpPr>
        <p:spPr>
          <a:xfrm flipH="1" rot="10800000">
            <a:off x="5791200" y="3019425"/>
            <a:ext cx="21336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38"/>
          <p:cNvCxnSpPr>
            <a:stCxn id="874" idx="6"/>
            <a:endCxn id="875" idx="2"/>
          </p:cNvCxnSpPr>
          <p:nvPr/>
        </p:nvCxnSpPr>
        <p:spPr>
          <a:xfrm flipH="1" rot="10800000">
            <a:off x="6096000" y="1571625"/>
            <a:ext cx="1676400" cy="30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38"/>
          <p:cNvCxnSpPr>
            <a:stCxn id="876" idx="7"/>
            <a:endCxn id="875" idx="3"/>
          </p:cNvCxnSpPr>
          <p:nvPr/>
        </p:nvCxnSpPr>
        <p:spPr>
          <a:xfrm flipH="1" rot="10800000">
            <a:off x="6737163" y="1679262"/>
            <a:ext cx="1080000" cy="69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38"/>
          <p:cNvCxnSpPr>
            <a:stCxn id="878" idx="1"/>
            <a:endCxn id="875" idx="5"/>
          </p:cNvCxnSpPr>
          <p:nvPr/>
        </p:nvCxnSpPr>
        <p:spPr>
          <a:xfrm rot="10800000">
            <a:off x="8032437" y="1679262"/>
            <a:ext cx="470400" cy="54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38"/>
          <p:cNvCxnSpPr>
            <a:stCxn id="879" idx="7"/>
            <a:endCxn id="878" idx="3"/>
          </p:cNvCxnSpPr>
          <p:nvPr/>
        </p:nvCxnSpPr>
        <p:spPr>
          <a:xfrm flipH="1" rot="10800000">
            <a:off x="8184963" y="2441262"/>
            <a:ext cx="318000" cy="47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38"/>
          <p:cNvSpPr txBox="1"/>
          <p:nvPr/>
        </p:nvSpPr>
        <p:spPr>
          <a:xfrm>
            <a:off x="6767513" y="1357313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90" name="Google Shape;890;p38"/>
          <p:cNvSpPr txBox="1"/>
          <p:nvPr/>
        </p:nvSpPr>
        <p:spPr>
          <a:xfrm>
            <a:off x="8313738" y="1647825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91" name="Google Shape;891;p38"/>
          <p:cNvSpPr txBox="1"/>
          <p:nvPr/>
        </p:nvSpPr>
        <p:spPr>
          <a:xfrm>
            <a:off x="5418138" y="2206625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92" name="Google Shape;892;p38"/>
          <p:cNvSpPr txBox="1"/>
          <p:nvPr/>
        </p:nvSpPr>
        <p:spPr>
          <a:xfrm>
            <a:off x="7323138" y="2333625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93" name="Google Shape;893;p38"/>
          <p:cNvSpPr txBox="1"/>
          <p:nvPr/>
        </p:nvSpPr>
        <p:spPr>
          <a:xfrm>
            <a:off x="6005513" y="2119313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94" name="Google Shape;894;p38"/>
          <p:cNvSpPr txBox="1"/>
          <p:nvPr/>
        </p:nvSpPr>
        <p:spPr>
          <a:xfrm>
            <a:off x="6645275" y="3109913"/>
            <a:ext cx="3095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95" name="Google Shape;895;p38"/>
          <p:cNvSpPr txBox="1"/>
          <p:nvPr/>
        </p:nvSpPr>
        <p:spPr>
          <a:xfrm>
            <a:off x="8305800" y="26670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96" name="Google Shape;896;p38"/>
          <p:cNvSpPr txBox="1"/>
          <p:nvPr/>
        </p:nvSpPr>
        <p:spPr>
          <a:xfrm>
            <a:off x="7323138" y="1952625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897" name="Google Shape;897;p38"/>
          <p:cNvSpPr txBox="1"/>
          <p:nvPr/>
        </p:nvSpPr>
        <p:spPr>
          <a:xfrm>
            <a:off x="6211888" y="2682875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98" name="Google Shape;898;p38"/>
          <p:cNvSpPr txBox="1"/>
          <p:nvPr/>
        </p:nvSpPr>
        <p:spPr>
          <a:xfrm>
            <a:off x="7077075" y="2762250"/>
            <a:ext cx="285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899" name="Google Shape;899;p38"/>
          <p:cNvSpPr txBox="1"/>
          <p:nvPr/>
        </p:nvSpPr>
        <p:spPr>
          <a:xfrm>
            <a:off x="6346825" y="14335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900" name="Google Shape;900;p38"/>
          <p:cNvSpPr/>
          <p:nvPr/>
        </p:nvSpPr>
        <p:spPr>
          <a:xfrm>
            <a:off x="5867400" y="3657600"/>
            <a:ext cx="368300" cy="457200"/>
          </a:xfrm>
          <a:prstGeom prst="downArrow">
            <a:avLst>
              <a:gd fmla="val 50000" name="adj1"/>
              <a:gd fmla="val 31034" name="adj2"/>
            </a:avLst>
          </a:prstGeom>
          <a:solidFill>
            <a:srgbClr val="DDDDD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5791200" y="4710113"/>
            <a:ext cx="304800" cy="3048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7772400" y="440531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6477000" y="5319713"/>
            <a:ext cx="304800" cy="3048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5486400" y="6005513"/>
            <a:ext cx="304800" cy="304800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8458200" y="516731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7924800" y="585311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07" name="Google Shape;907;p38"/>
          <p:cNvCxnSpPr>
            <a:stCxn id="901" idx="5"/>
            <a:endCxn id="903" idx="1"/>
          </p:cNvCxnSpPr>
          <p:nvPr/>
        </p:nvCxnSpPr>
        <p:spPr>
          <a:xfrm>
            <a:off x="6051363" y="4970276"/>
            <a:ext cx="4704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38"/>
          <p:cNvCxnSpPr>
            <a:stCxn id="903" idx="3"/>
            <a:endCxn id="904" idx="7"/>
          </p:cNvCxnSpPr>
          <p:nvPr/>
        </p:nvCxnSpPr>
        <p:spPr>
          <a:xfrm flipH="1">
            <a:off x="5746437" y="5579876"/>
            <a:ext cx="775200" cy="47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8"/>
          <p:cNvCxnSpPr>
            <a:stCxn id="901" idx="3"/>
            <a:endCxn id="904" idx="0"/>
          </p:cNvCxnSpPr>
          <p:nvPr/>
        </p:nvCxnSpPr>
        <p:spPr>
          <a:xfrm flipH="1">
            <a:off x="5638737" y="4970276"/>
            <a:ext cx="197100" cy="10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8"/>
          <p:cNvCxnSpPr>
            <a:stCxn id="903" idx="6"/>
            <a:endCxn id="906" idx="1"/>
          </p:cNvCxnSpPr>
          <p:nvPr/>
        </p:nvCxnSpPr>
        <p:spPr>
          <a:xfrm>
            <a:off x="6781800" y="5472113"/>
            <a:ext cx="1187700" cy="42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8"/>
          <p:cNvCxnSpPr>
            <a:stCxn id="904" idx="6"/>
            <a:endCxn id="906" idx="2"/>
          </p:cNvCxnSpPr>
          <p:nvPr/>
        </p:nvCxnSpPr>
        <p:spPr>
          <a:xfrm flipH="1" rot="10800000">
            <a:off x="5791200" y="6005513"/>
            <a:ext cx="2133600" cy="15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8"/>
          <p:cNvCxnSpPr>
            <a:stCxn id="901" idx="6"/>
            <a:endCxn id="902" idx="2"/>
          </p:cNvCxnSpPr>
          <p:nvPr/>
        </p:nvCxnSpPr>
        <p:spPr>
          <a:xfrm flipH="1" rot="10800000">
            <a:off x="6096000" y="4557713"/>
            <a:ext cx="16764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38"/>
          <p:cNvCxnSpPr>
            <a:stCxn id="903" idx="7"/>
            <a:endCxn id="902" idx="3"/>
          </p:cNvCxnSpPr>
          <p:nvPr/>
        </p:nvCxnSpPr>
        <p:spPr>
          <a:xfrm flipH="1" rot="10800000">
            <a:off x="6737163" y="4665350"/>
            <a:ext cx="1080000" cy="69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38"/>
          <p:cNvCxnSpPr>
            <a:stCxn id="905" idx="1"/>
            <a:endCxn id="902" idx="5"/>
          </p:cNvCxnSpPr>
          <p:nvPr/>
        </p:nvCxnSpPr>
        <p:spPr>
          <a:xfrm rot="10800000">
            <a:off x="8032437" y="4665350"/>
            <a:ext cx="470400" cy="54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38"/>
          <p:cNvCxnSpPr>
            <a:stCxn id="906" idx="7"/>
            <a:endCxn id="905" idx="3"/>
          </p:cNvCxnSpPr>
          <p:nvPr/>
        </p:nvCxnSpPr>
        <p:spPr>
          <a:xfrm flipH="1" rot="10800000">
            <a:off x="8184963" y="5427350"/>
            <a:ext cx="318000" cy="47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6" name="Google Shape;916;p38"/>
          <p:cNvSpPr txBox="1"/>
          <p:nvPr/>
        </p:nvSpPr>
        <p:spPr>
          <a:xfrm>
            <a:off x="6767513" y="4343400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17" name="Google Shape;917;p38"/>
          <p:cNvSpPr txBox="1"/>
          <p:nvPr/>
        </p:nvSpPr>
        <p:spPr>
          <a:xfrm>
            <a:off x="8313738" y="4633913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18" name="Google Shape;918;p38"/>
          <p:cNvSpPr txBox="1"/>
          <p:nvPr/>
        </p:nvSpPr>
        <p:spPr>
          <a:xfrm>
            <a:off x="5418138" y="5192713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19" name="Google Shape;919;p38"/>
          <p:cNvSpPr txBox="1"/>
          <p:nvPr/>
        </p:nvSpPr>
        <p:spPr>
          <a:xfrm>
            <a:off x="7323138" y="5319713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920" name="Google Shape;920;p38"/>
          <p:cNvSpPr txBox="1"/>
          <p:nvPr/>
        </p:nvSpPr>
        <p:spPr>
          <a:xfrm>
            <a:off x="6005513" y="5105400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21" name="Google Shape;921;p38"/>
          <p:cNvSpPr txBox="1"/>
          <p:nvPr/>
        </p:nvSpPr>
        <p:spPr>
          <a:xfrm>
            <a:off x="6645275" y="60960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22" name="Google Shape;922;p38"/>
          <p:cNvSpPr txBox="1"/>
          <p:nvPr/>
        </p:nvSpPr>
        <p:spPr>
          <a:xfrm>
            <a:off x="8305800" y="5653088"/>
            <a:ext cx="3095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23" name="Google Shape;923;p38"/>
          <p:cNvSpPr txBox="1"/>
          <p:nvPr/>
        </p:nvSpPr>
        <p:spPr>
          <a:xfrm>
            <a:off x="7323138" y="4938713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924" name="Google Shape;924;p38"/>
          <p:cNvSpPr txBox="1"/>
          <p:nvPr/>
        </p:nvSpPr>
        <p:spPr>
          <a:xfrm>
            <a:off x="6211888" y="5668963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925" name="Google Shape;925;p38"/>
          <p:cNvSpPr txBox="1"/>
          <p:nvPr/>
        </p:nvSpPr>
        <p:spPr>
          <a:xfrm>
            <a:off x="7077075" y="5748338"/>
            <a:ext cx="285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926" name="Google Shape;926;p38"/>
          <p:cNvSpPr txBox="1"/>
          <p:nvPr/>
        </p:nvSpPr>
        <p:spPr>
          <a:xfrm>
            <a:off x="6346825" y="44196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927" name="Google Shape;927;p38"/>
          <p:cNvSpPr txBox="1"/>
          <p:nvPr/>
        </p:nvSpPr>
        <p:spPr>
          <a:xfrm>
            <a:off x="6238875" y="3505200"/>
            <a:ext cx="2600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Replacing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yields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MST</a:t>
            </a:r>
            <a:endParaRPr/>
          </a:p>
        </p:txBody>
      </p:sp>
      <p:sp>
        <p:nvSpPr>
          <p:cNvPr id="928" name="Google Shape;928;p38"/>
          <p:cNvSpPr txBox="1"/>
          <p:nvPr/>
        </p:nvSpPr>
        <p:spPr>
          <a:xfrm>
            <a:off x="5715000" y="1219200"/>
            <a:ext cx="317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929" name="Google Shape;929;p38"/>
          <p:cNvSpPr txBox="1"/>
          <p:nvPr/>
        </p:nvSpPr>
        <p:spPr>
          <a:xfrm>
            <a:off x="8305800" y="1219200"/>
            <a:ext cx="317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Kruskal’s Algorithm</a:t>
            </a:r>
            <a:endParaRPr/>
          </a:p>
        </p:txBody>
      </p:sp>
      <p:sp>
        <p:nvSpPr>
          <p:cNvPr descr="Rectangle: Click to edit Master text styles&#10;Second level&#10;Third level&#10;Fourth level&#10;Fifth level" id="936" name="Google Shape;936;p39"/>
          <p:cNvSpPr/>
          <p:nvPr/>
        </p:nvSpPr>
        <p:spPr>
          <a:xfrm>
            <a:off x="704850" y="1774825"/>
            <a:ext cx="3429000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queue stores the edges outside the cloud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Key: weight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Element: edge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the end of the algorithm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left with one cloud that encompasses the MST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tree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which is our MST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7" name="Google Shape;937;p39"/>
          <p:cNvSpPr txBox="1"/>
          <p:nvPr/>
        </p:nvSpPr>
        <p:spPr>
          <a:xfrm>
            <a:off x="4267200" y="1870770"/>
            <a:ext cx="4648200" cy="35394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KruskalMST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vertex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define a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Cloud(v)</a:t>
            </a:r>
            <a:r>
              <a:rPr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← {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 priority queue.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Insert all edges into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their 	weights as the key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fewer than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edges 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edge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T.removeMin()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the endpoints of </a:t>
            </a:r>
            <a:r>
              <a:rPr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Cloud(v)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≠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Cloud(u)</a:t>
            </a:r>
            <a:r>
              <a:rPr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Add edge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Cloud(v)</a:t>
            </a:r>
            <a:r>
              <a:rPr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Cloud(u)</a:t>
            </a:r>
            <a:endParaRPr b="1"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1"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0"/>
          <p:cNvSpPr/>
          <p:nvPr/>
        </p:nvSpPr>
        <p:spPr>
          <a:xfrm>
            <a:off x="5653617" y="1679200"/>
            <a:ext cx="1985766" cy="1473592"/>
          </a:xfrm>
          <a:custGeom>
            <a:rect b="b" l="l" r="r" t="t"/>
            <a:pathLst>
              <a:path extrusionOk="0" h="1473592" w="1985766">
                <a:moveTo>
                  <a:pt x="1528233" y="35300"/>
                </a:moveTo>
                <a:cubicBezTo>
                  <a:pt x="1394883" y="-1213"/>
                  <a:pt x="1250420" y="-25025"/>
                  <a:pt x="1080558" y="44825"/>
                </a:cubicBezTo>
                <a:cubicBezTo>
                  <a:pt x="910696" y="114675"/>
                  <a:pt x="683683" y="298825"/>
                  <a:pt x="509058" y="454400"/>
                </a:cubicBezTo>
                <a:cubicBezTo>
                  <a:pt x="334433" y="609975"/>
                  <a:pt x="101070" y="840163"/>
                  <a:pt x="32808" y="978275"/>
                </a:cubicBezTo>
                <a:cubicBezTo>
                  <a:pt x="-35454" y="1116387"/>
                  <a:pt x="10583" y="1200525"/>
                  <a:pt x="99483" y="1283075"/>
                </a:cubicBezTo>
                <a:cubicBezTo>
                  <a:pt x="188383" y="1365625"/>
                  <a:pt x="340783" y="1475162"/>
                  <a:pt x="566208" y="1473575"/>
                </a:cubicBezTo>
                <a:cubicBezTo>
                  <a:pt x="791633" y="1471988"/>
                  <a:pt x="1220258" y="1360862"/>
                  <a:pt x="1452033" y="1273550"/>
                </a:cubicBezTo>
                <a:cubicBezTo>
                  <a:pt x="1683808" y="1186238"/>
                  <a:pt x="1885421" y="1117975"/>
                  <a:pt x="1956858" y="949700"/>
                </a:cubicBezTo>
                <a:cubicBezTo>
                  <a:pt x="2028296" y="781425"/>
                  <a:pt x="1953683" y="419475"/>
                  <a:pt x="1880658" y="263900"/>
                </a:cubicBezTo>
                <a:cubicBezTo>
                  <a:pt x="1807633" y="108325"/>
                  <a:pt x="1661583" y="71813"/>
                  <a:pt x="1528233" y="35300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3" name="Google Shape;943;p4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6" name="Google Shape;946;p40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7" name="Google Shape;947;p40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8" name="Google Shape;948;p40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9" name="Google Shape;949;p40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0" name="Google Shape;950;p40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1" name="Google Shape;951;p40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2" name="Google Shape;952;p40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3" name="Google Shape;953;p40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0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0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0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40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40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0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0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0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0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0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0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0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0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0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0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0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0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0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0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3" name="Google Shape;973;p40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4" name="Google Shape;974;p40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5" name="Google Shape;975;p40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6" name="Google Shape;976;p40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7" name="Google Shape;977;p40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8" name="Google Shape;978;p40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9" name="Google Shape;979;p40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0" name="Google Shape;980;p40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1" name="Google Shape;981;p40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2" name="Google Shape;982;p40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3" name="Google Shape;983;p40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4" name="Google Shape;984;p40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5" name="Google Shape;985;p40"/>
          <p:cNvSpPr txBox="1"/>
          <p:nvPr/>
        </p:nvSpPr>
        <p:spPr>
          <a:xfrm>
            <a:off x="6153150" y="211609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6" name="Google Shape;986;p40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7" name="Google Shape;987;p40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8" name="Google Shape;988;p40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9" name="Google Shape;989;p40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0" name="Google Shape;990;p40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1"/>
          <p:cNvSpPr/>
          <p:nvPr/>
        </p:nvSpPr>
        <p:spPr>
          <a:xfrm>
            <a:off x="5662057" y="1679586"/>
            <a:ext cx="1847987" cy="2463574"/>
          </a:xfrm>
          <a:custGeom>
            <a:rect b="b" l="l" r="r" t="t"/>
            <a:pathLst>
              <a:path extrusionOk="0" h="2463574" w="1847987">
                <a:moveTo>
                  <a:pt x="1395968" y="6339"/>
                </a:moveTo>
                <a:cubicBezTo>
                  <a:pt x="1224518" y="28564"/>
                  <a:pt x="902255" y="77777"/>
                  <a:pt x="691118" y="244464"/>
                </a:cubicBezTo>
                <a:cubicBezTo>
                  <a:pt x="479980" y="411152"/>
                  <a:pt x="237093" y="681027"/>
                  <a:pt x="129143" y="1006464"/>
                </a:cubicBezTo>
                <a:cubicBezTo>
                  <a:pt x="21193" y="1331902"/>
                  <a:pt x="-50244" y="1960552"/>
                  <a:pt x="43418" y="2197089"/>
                </a:cubicBezTo>
                <a:cubicBezTo>
                  <a:pt x="137080" y="2433626"/>
                  <a:pt x="459343" y="2520939"/>
                  <a:pt x="691118" y="2425689"/>
                </a:cubicBezTo>
                <a:cubicBezTo>
                  <a:pt x="922893" y="2330439"/>
                  <a:pt x="1243568" y="1936739"/>
                  <a:pt x="1434068" y="1625589"/>
                </a:cubicBezTo>
                <a:cubicBezTo>
                  <a:pt x="1624568" y="1314439"/>
                  <a:pt x="1786493" y="811201"/>
                  <a:pt x="1834118" y="558789"/>
                </a:cubicBezTo>
                <a:cubicBezTo>
                  <a:pt x="1881743" y="306377"/>
                  <a:pt x="1797605" y="201601"/>
                  <a:pt x="1719818" y="111114"/>
                </a:cubicBezTo>
                <a:cubicBezTo>
                  <a:pt x="1642031" y="20627"/>
                  <a:pt x="1567418" y="-15886"/>
                  <a:pt x="1395968" y="6339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6" name="Google Shape;996;p4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1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8" name="Google Shape;998;p41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9" name="Google Shape;999;p41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0" name="Google Shape;1000;p41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1" name="Google Shape;1001;p41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2" name="Google Shape;1002;p41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003" name="Google Shape;1003;p41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4" name="Google Shape;1004;p41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005" name="Google Shape;1005;p41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6" name="Google Shape;1006;p41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1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1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1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1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1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1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1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1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1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1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1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1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1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1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1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1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1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1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1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6" name="Google Shape;1026;p41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7" name="Google Shape;1027;p41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8" name="Google Shape;1028;p41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9" name="Google Shape;1029;p41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0" name="Google Shape;1030;p41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1" name="Google Shape;1031;p41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2" name="Google Shape;1032;p41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3" name="Google Shape;1033;p41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4" name="Google Shape;1034;p41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5" name="Google Shape;1035;p41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6" name="Google Shape;1036;p41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7" name="Google Shape;1037;p41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8" name="Google Shape;1038;p41"/>
          <p:cNvSpPr txBox="1"/>
          <p:nvPr/>
        </p:nvSpPr>
        <p:spPr>
          <a:xfrm>
            <a:off x="6153150" y="211609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9" name="Google Shape;1039;p41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0" name="Google Shape;1040;p41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1" name="Google Shape;1041;p41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2" name="Google Shape;1042;p41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3" name="Google Shape;1043;p41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/>
          <p:nvPr/>
        </p:nvSpPr>
        <p:spPr>
          <a:xfrm>
            <a:off x="5666738" y="893659"/>
            <a:ext cx="1907796" cy="3226229"/>
          </a:xfrm>
          <a:custGeom>
            <a:rect b="b" l="l" r="r" t="t"/>
            <a:pathLst>
              <a:path extrusionOk="0" h="3226229" w="1907796">
                <a:moveTo>
                  <a:pt x="1496062" y="39791"/>
                </a:moveTo>
                <a:cubicBezTo>
                  <a:pt x="1299212" y="-44347"/>
                  <a:pt x="927737" y="-1484"/>
                  <a:pt x="724537" y="230291"/>
                </a:cubicBezTo>
                <a:cubicBezTo>
                  <a:pt x="521337" y="462066"/>
                  <a:pt x="397512" y="1079604"/>
                  <a:pt x="276862" y="1430441"/>
                </a:cubicBezTo>
                <a:cubicBezTo>
                  <a:pt x="156212" y="1781279"/>
                  <a:pt x="10162" y="2054329"/>
                  <a:pt x="637" y="2335316"/>
                </a:cubicBezTo>
                <a:cubicBezTo>
                  <a:pt x="-8888" y="2616304"/>
                  <a:pt x="89537" y="2973491"/>
                  <a:pt x="219712" y="3116366"/>
                </a:cubicBezTo>
                <a:cubicBezTo>
                  <a:pt x="349887" y="3259241"/>
                  <a:pt x="616587" y="3237016"/>
                  <a:pt x="781687" y="3192566"/>
                </a:cubicBezTo>
                <a:cubicBezTo>
                  <a:pt x="946787" y="3148116"/>
                  <a:pt x="1064262" y="3059216"/>
                  <a:pt x="1210312" y="2849666"/>
                </a:cubicBezTo>
                <a:cubicBezTo>
                  <a:pt x="1356362" y="2640116"/>
                  <a:pt x="1542100" y="2287691"/>
                  <a:pt x="1657987" y="1935266"/>
                </a:cubicBezTo>
                <a:cubicBezTo>
                  <a:pt x="1773875" y="1582841"/>
                  <a:pt x="1927862" y="1051029"/>
                  <a:pt x="1905637" y="735116"/>
                </a:cubicBezTo>
                <a:cubicBezTo>
                  <a:pt x="1883412" y="419203"/>
                  <a:pt x="1692912" y="123929"/>
                  <a:pt x="1496062" y="39791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9" name="Google Shape;1049;p4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2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056" name="Google Shape;1056;p42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057" name="Google Shape;1057;p42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058" name="Google Shape;1058;p42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059" name="Google Shape;1059;p42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9" name="Google Shape;1079;p42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0" name="Google Shape;1080;p42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1" name="Google Shape;1081;p42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2" name="Google Shape;1082;p42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3" name="Google Shape;1083;p42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4" name="Google Shape;1084;p42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5" name="Google Shape;1085;p42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6" name="Google Shape;1086;p42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7" name="Google Shape;1087;p42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8" name="Google Shape;1088;p42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9" name="Google Shape;1089;p42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0" name="Google Shape;1090;p42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1" name="Google Shape;1091;p42"/>
          <p:cNvSpPr txBox="1"/>
          <p:nvPr/>
        </p:nvSpPr>
        <p:spPr>
          <a:xfrm>
            <a:off x="6212413" y="211609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2" name="Google Shape;1092;p42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3" name="Google Shape;1093;p42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4" name="Google Shape;1094;p42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5" name="Google Shape;1095;p42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6" name="Google Shape;1096;p42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2" name="Google Shape;112;p16"/>
          <p:cNvSpPr txBox="1"/>
          <p:nvPr>
            <p:ph idx="1" type="body"/>
          </p:nvPr>
        </p:nvSpPr>
        <p:spPr>
          <a:xfrm>
            <a:off x="704850" y="1752600"/>
            <a:ext cx="814546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graph is a pair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where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set of nodes, called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collection of pairs of vertices, called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Vertices and edges are positions and store elements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vertex represents an airport and stores the three-letter airport code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edge represents a flight route between two airports and stores the mileage of the route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LGA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HNL</a:t>
            </a:r>
            <a:endParaRPr/>
          </a:p>
        </p:txBody>
      </p:sp>
      <p:cxnSp>
        <p:nvCxnSpPr>
          <p:cNvPr id="122" name="Google Shape;122;p16"/>
          <p:cNvCxnSpPr>
            <a:stCxn id="118" idx="6"/>
            <a:endCxn id="114" idx="2"/>
          </p:cNvCxnSpPr>
          <p:nvPr/>
        </p:nvCxnSpPr>
        <p:spPr>
          <a:xfrm flipH="1" rot="10800000">
            <a:off x="3527425" y="4343400"/>
            <a:ext cx="12732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>
            <a:stCxn id="117" idx="0"/>
            <a:endCxn id="114" idx="4"/>
          </p:cNvCxnSpPr>
          <p:nvPr/>
        </p:nvCxnSpPr>
        <p:spPr>
          <a:xfrm flipH="1" rot="10800000">
            <a:off x="4979987" y="4572075"/>
            <a:ext cx="288900" cy="10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>
            <a:stCxn id="117" idx="7"/>
            <a:endCxn id="120" idx="3"/>
          </p:cNvCxnSpPr>
          <p:nvPr/>
        </p:nvCxnSpPr>
        <p:spPr>
          <a:xfrm flipH="1" rot="10800000">
            <a:off x="5311134" y="5114530"/>
            <a:ext cx="1204500" cy="58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stCxn id="120" idx="0"/>
            <a:endCxn id="115" idx="3"/>
          </p:cNvCxnSpPr>
          <p:nvPr/>
        </p:nvCxnSpPr>
        <p:spPr>
          <a:xfrm flipH="1" rot="10800000">
            <a:off x="6846887" y="4349400"/>
            <a:ext cx="605400" cy="37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14" idx="6"/>
            <a:endCxn id="115" idx="2"/>
          </p:cNvCxnSpPr>
          <p:nvPr/>
        </p:nvCxnSpPr>
        <p:spPr>
          <a:xfrm flipH="1" rot="10800000">
            <a:off x="5737225" y="4187700"/>
            <a:ext cx="1578000" cy="15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21" idx="6"/>
            <a:endCxn id="119" idx="2"/>
          </p:cNvCxnSpPr>
          <p:nvPr/>
        </p:nvCxnSpPr>
        <p:spPr>
          <a:xfrm>
            <a:off x="1698625" y="5486400"/>
            <a:ext cx="10446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>
            <a:stCxn id="118" idx="4"/>
            <a:endCxn id="119" idx="0"/>
          </p:cNvCxnSpPr>
          <p:nvPr/>
        </p:nvCxnSpPr>
        <p:spPr>
          <a:xfrm>
            <a:off x="3059112" y="4800600"/>
            <a:ext cx="152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>
            <a:stCxn id="120" idx="4"/>
            <a:endCxn id="116" idx="0"/>
          </p:cNvCxnSpPr>
          <p:nvPr/>
        </p:nvCxnSpPr>
        <p:spPr>
          <a:xfrm>
            <a:off x="6846887" y="5181600"/>
            <a:ext cx="685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>
            <a:endCxn id="117" idx="6"/>
          </p:cNvCxnSpPr>
          <p:nvPr/>
        </p:nvCxnSpPr>
        <p:spPr>
          <a:xfrm rot="10800000">
            <a:off x="5448300" y="5857875"/>
            <a:ext cx="1596900" cy="2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stCxn id="119" idx="6"/>
            <a:endCxn id="117" idx="2"/>
          </p:cNvCxnSpPr>
          <p:nvPr/>
        </p:nvCxnSpPr>
        <p:spPr>
          <a:xfrm>
            <a:off x="3679825" y="5715000"/>
            <a:ext cx="83190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19" idx="7"/>
            <a:endCxn id="114" idx="3"/>
          </p:cNvCxnSpPr>
          <p:nvPr/>
        </p:nvCxnSpPr>
        <p:spPr>
          <a:xfrm flipH="1" rot="10800000">
            <a:off x="3542659" y="4505155"/>
            <a:ext cx="1395000" cy="104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 txBox="1"/>
          <p:nvPr/>
        </p:nvSpPr>
        <p:spPr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849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1387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1743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1843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1099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1120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1233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337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2555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3"/>
          <p:cNvSpPr/>
          <p:nvPr/>
        </p:nvSpPr>
        <p:spPr>
          <a:xfrm>
            <a:off x="5666738" y="893659"/>
            <a:ext cx="1907796" cy="3226229"/>
          </a:xfrm>
          <a:custGeom>
            <a:rect b="b" l="l" r="r" t="t"/>
            <a:pathLst>
              <a:path extrusionOk="0" h="3226229" w="1907796">
                <a:moveTo>
                  <a:pt x="1496062" y="39791"/>
                </a:moveTo>
                <a:cubicBezTo>
                  <a:pt x="1299212" y="-44347"/>
                  <a:pt x="927737" y="-1484"/>
                  <a:pt x="724537" y="230291"/>
                </a:cubicBezTo>
                <a:cubicBezTo>
                  <a:pt x="521337" y="462066"/>
                  <a:pt x="397512" y="1079604"/>
                  <a:pt x="276862" y="1430441"/>
                </a:cubicBezTo>
                <a:cubicBezTo>
                  <a:pt x="156212" y="1781279"/>
                  <a:pt x="10162" y="2054329"/>
                  <a:pt x="637" y="2335316"/>
                </a:cubicBezTo>
                <a:cubicBezTo>
                  <a:pt x="-8888" y="2616304"/>
                  <a:pt x="89537" y="2973491"/>
                  <a:pt x="219712" y="3116366"/>
                </a:cubicBezTo>
                <a:cubicBezTo>
                  <a:pt x="349887" y="3259241"/>
                  <a:pt x="616587" y="3237016"/>
                  <a:pt x="781687" y="3192566"/>
                </a:cubicBezTo>
                <a:cubicBezTo>
                  <a:pt x="946787" y="3148116"/>
                  <a:pt x="1064262" y="3059216"/>
                  <a:pt x="1210312" y="2849666"/>
                </a:cubicBezTo>
                <a:cubicBezTo>
                  <a:pt x="1356362" y="2640116"/>
                  <a:pt x="1542100" y="2287691"/>
                  <a:pt x="1657987" y="1935266"/>
                </a:cubicBezTo>
                <a:cubicBezTo>
                  <a:pt x="1773875" y="1582841"/>
                  <a:pt x="1927862" y="1051029"/>
                  <a:pt x="1905637" y="735116"/>
                </a:cubicBezTo>
                <a:cubicBezTo>
                  <a:pt x="1883412" y="419203"/>
                  <a:pt x="1692912" y="123929"/>
                  <a:pt x="1496062" y="39791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2" name="Google Shape;1102;p43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3" name="Google Shape;1103;p4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106" name="Google Shape;1106;p43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107" name="Google Shape;1107;p43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8" name="Google Shape;1108;p43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9" name="Google Shape;1109;p43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110" name="Google Shape;1110;p43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111" name="Google Shape;1111;p43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112" name="Google Shape;1112;p43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113" name="Google Shape;1113;p43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3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3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3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3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3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3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3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3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3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3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3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3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3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3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3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3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3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3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3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3" name="Google Shape;1133;p43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4" name="Google Shape;1134;p43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5" name="Google Shape;1135;p43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6" name="Google Shape;1136;p43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7" name="Google Shape;1137;p43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8" name="Google Shape;1138;p43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9" name="Google Shape;1139;p43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0" name="Google Shape;1140;p43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1" name="Google Shape;1141;p43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2" name="Google Shape;1142;p43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3" name="Google Shape;1143;p43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4" name="Google Shape;1144;p43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5" name="Google Shape;1145;p43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6" name="Google Shape;1146;p43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7" name="Google Shape;1147;p43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8" name="Google Shape;1148;p43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9" name="Google Shape;1149;p43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0" name="Google Shape;1150;p43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4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6" name="Google Shape;1156;p44"/>
          <p:cNvSpPr/>
          <p:nvPr/>
        </p:nvSpPr>
        <p:spPr>
          <a:xfrm>
            <a:off x="3753843" y="849160"/>
            <a:ext cx="3797808" cy="3238476"/>
          </a:xfrm>
          <a:custGeom>
            <a:rect b="b" l="l" r="r" t="t"/>
            <a:pathLst>
              <a:path extrusionOk="0" h="3238476" w="3797808">
                <a:moveTo>
                  <a:pt x="132357" y="1179665"/>
                </a:moveTo>
                <a:cubicBezTo>
                  <a:pt x="-21630" y="1389215"/>
                  <a:pt x="-50206" y="1484465"/>
                  <a:pt x="94257" y="1703540"/>
                </a:cubicBezTo>
                <a:cubicBezTo>
                  <a:pt x="238720" y="1922615"/>
                  <a:pt x="699095" y="2276628"/>
                  <a:pt x="999132" y="2494115"/>
                </a:cubicBezTo>
                <a:cubicBezTo>
                  <a:pt x="1299169" y="2711602"/>
                  <a:pt x="1616670" y="2884640"/>
                  <a:pt x="1894482" y="3008465"/>
                </a:cubicBezTo>
                <a:cubicBezTo>
                  <a:pt x="2172294" y="3132290"/>
                  <a:pt x="2458045" y="3252940"/>
                  <a:pt x="2666007" y="3237065"/>
                </a:cubicBezTo>
                <a:cubicBezTo>
                  <a:pt x="2873970" y="3221190"/>
                  <a:pt x="2970807" y="3197378"/>
                  <a:pt x="3142257" y="2913215"/>
                </a:cubicBezTo>
                <a:cubicBezTo>
                  <a:pt x="3313707" y="2629053"/>
                  <a:pt x="3596282" y="1986115"/>
                  <a:pt x="3694707" y="1532090"/>
                </a:cubicBezTo>
                <a:cubicBezTo>
                  <a:pt x="3793132" y="1078065"/>
                  <a:pt x="3848694" y="438302"/>
                  <a:pt x="3732807" y="189065"/>
                </a:cubicBezTo>
                <a:cubicBezTo>
                  <a:pt x="3616920" y="-60172"/>
                  <a:pt x="3451819" y="-6197"/>
                  <a:pt x="2999382" y="36665"/>
                </a:cubicBezTo>
                <a:cubicBezTo>
                  <a:pt x="2546945" y="79527"/>
                  <a:pt x="1496019" y="252565"/>
                  <a:pt x="1018182" y="446240"/>
                </a:cubicBezTo>
                <a:cubicBezTo>
                  <a:pt x="540345" y="639915"/>
                  <a:pt x="286344" y="970115"/>
                  <a:pt x="132357" y="1179665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7" name="Google Shape;1157;p4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4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159" name="Google Shape;1159;p44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160" name="Google Shape;1160;p44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161" name="Google Shape;1161;p44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2" name="Google Shape;1162;p44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3" name="Google Shape;1163;p44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164" name="Google Shape;1164;p44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165" name="Google Shape;1165;p44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166" name="Google Shape;1166;p44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167" name="Google Shape;1167;p44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44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44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44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44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4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4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4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44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4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4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44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44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4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4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4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4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4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4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44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7" name="Google Shape;1187;p44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8" name="Google Shape;1188;p44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9" name="Google Shape;1189;p44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0" name="Google Shape;1190;p44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1" name="Google Shape;1191;p44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2" name="Google Shape;1192;p44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3" name="Google Shape;1193;p44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4" name="Google Shape;1194;p44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5" name="Google Shape;1195;p44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6" name="Google Shape;1196;p44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7" name="Google Shape;1197;p44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8" name="Google Shape;1198;p44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9" name="Google Shape;1199;p44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0" name="Google Shape;1200;p44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1" name="Google Shape;1201;p44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2" name="Google Shape;1202;p44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3" name="Google Shape;1203;p44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4" name="Google Shape;1204;p44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5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0" name="Google Shape;1210;p45"/>
          <p:cNvSpPr/>
          <p:nvPr/>
        </p:nvSpPr>
        <p:spPr>
          <a:xfrm>
            <a:off x="3753843" y="849160"/>
            <a:ext cx="3797808" cy="3238476"/>
          </a:xfrm>
          <a:custGeom>
            <a:rect b="b" l="l" r="r" t="t"/>
            <a:pathLst>
              <a:path extrusionOk="0" h="3238476" w="3797808">
                <a:moveTo>
                  <a:pt x="132357" y="1179665"/>
                </a:moveTo>
                <a:cubicBezTo>
                  <a:pt x="-21630" y="1389215"/>
                  <a:pt x="-50206" y="1484465"/>
                  <a:pt x="94257" y="1703540"/>
                </a:cubicBezTo>
                <a:cubicBezTo>
                  <a:pt x="238720" y="1922615"/>
                  <a:pt x="699095" y="2276628"/>
                  <a:pt x="999132" y="2494115"/>
                </a:cubicBezTo>
                <a:cubicBezTo>
                  <a:pt x="1299169" y="2711602"/>
                  <a:pt x="1616670" y="2884640"/>
                  <a:pt x="1894482" y="3008465"/>
                </a:cubicBezTo>
                <a:cubicBezTo>
                  <a:pt x="2172294" y="3132290"/>
                  <a:pt x="2458045" y="3252940"/>
                  <a:pt x="2666007" y="3237065"/>
                </a:cubicBezTo>
                <a:cubicBezTo>
                  <a:pt x="2873970" y="3221190"/>
                  <a:pt x="2970807" y="3197378"/>
                  <a:pt x="3142257" y="2913215"/>
                </a:cubicBezTo>
                <a:cubicBezTo>
                  <a:pt x="3313707" y="2629053"/>
                  <a:pt x="3596282" y="1986115"/>
                  <a:pt x="3694707" y="1532090"/>
                </a:cubicBezTo>
                <a:cubicBezTo>
                  <a:pt x="3793132" y="1078065"/>
                  <a:pt x="3848694" y="438302"/>
                  <a:pt x="3732807" y="189065"/>
                </a:cubicBezTo>
                <a:cubicBezTo>
                  <a:pt x="3616920" y="-60172"/>
                  <a:pt x="3451819" y="-6197"/>
                  <a:pt x="2999382" y="36665"/>
                </a:cubicBezTo>
                <a:cubicBezTo>
                  <a:pt x="2546945" y="79527"/>
                  <a:pt x="1496019" y="252565"/>
                  <a:pt x="1018182" y="446240"/>
                </a:cubicBezTo>
                <a:cubicBezTo>
                  <a:pt x="540345" y="639915"/>
                  <a:pt x="286344" y="970115"/>
                  <a:pt x="132357" y="1179665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1" name="Google Shape;1211;p4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5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213" name="Google Shape;1213;p45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214" name="Google Shape;1214;p45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215" name="Google Shape;1215;p45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6" name="Google Shape;1216;p45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7" name="Google Shape;1217;p45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218" name="Google Shape;1218;p45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219" name="Google Shape;1219;p45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220" name="Google Shape;1220;p45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221" name="Google Shape;1221;p45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5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45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45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45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45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45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45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45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5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45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45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45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5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5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45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5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5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5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5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1" name="Google Shape;1241;p45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2" name="Google Shape;1242;p45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3" name="Google Shape;1243;p45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4" name="Google Shape;1244;p45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5" name="Google Shape;1245;p45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6" name="Google Shape;1246;p45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7" name="Google Shape;1247;p45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8" name="Google Shape;1248;p45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9" name="Google Shape;1249;p45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0" name="Google Shape;1250;p45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1" name="Google Shape;1251;p45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2" name="Google Shape;1252;p45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3" name="Google Shape;1253;p45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4" name="Google Shape;1254;p45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5" name="Google Shape;1255;p45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6" name="Google Shape;1256;p45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7" name="Google Shape;1257;p45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8" name="Google Shape;1258;p45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6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4" name="Google Shape;1264;p46"/>
          <p:cNvSpPr/>
          <p:nvPr/>
        </p:nvSpPr>
        <p:spPr>
          <a:xfrm>
            <a:off x="2923665" y="852700"/>
            <a:ext cx="4737565" cy="4359971"/>
          </a:xfrm>
          <a:custGeom>
            <a:rect b="b" l="l" r="r" t="t"/>
            <a:pathLst>
              <a:path extrusionOk="0" h="4359971" w="4737565">
                <a:moveTo>
                  <a:pt x="4724910" y="680825"/>
                </a:moveTo>
                <a:cubicBezTo>
                  <a:pt x="4688398" y="414125"/>
                  <a:pt x="4610610" y="207750"/>
                  <a:pt x="4382010" y="109325"/>
                </a:cubicBezTo>
                <a:cubicBezTo>
                  <a:pt x="4153410" y="10900"/>
                  <a:pt x="3905760" y="-68475"/>
                  <a:pt x="3353310" y="90275"/>
                </a:cubicBezTo>
                <a:cubicBezTo>
                  <a:pt x="2800860" y="249025"/>
                  <a:pt x="1583248" y="628437"/>
                  <a:pt x="1067310" y="1061825"/>
                </a:cubicBezTo>
                <a:cubicBezTo>
                  <a:pt x="551372" y="1495213"/>
                  <a:pt x="433897" y="2181013"/>
                  <a:pt x="257685" y="2690600"/>
                </a:cubicBezTo>
                <a:cubicBezTo>
                  <a:pt x="81473" y="3200187"/>
                  <a:pt x="-36003" y="3846300"/>
                  <a:pt x="10035" y="4119350"/>
                </a:cubicBezTo>
                <a:cubicBezTo>
                  <a:pt x="56072" y="4392400"/>
                  <a:pt x="200535" y="4384462"/>
                  <a:pt x="533910" y="4328900"/>
                </a:cubicBezTo>
                <a:cubicBezTo>
                  <a:pt x="867285" y="4273338"/>
                  <a:pt x="1429260" y="4017750"/>
                  <a:pt x="2010285" y="3785975"/>
                </a:cubicBezTo>
                <a:cubicBezTo>
                  <a:pt x="2591310" y="3554200"/>
                  <a:pt x="3588260" y="3284325"/>
                  <a:pt x="4020060" y="2938250"/>
                </a:cubicBezTo>
                <a:cubicBezTo>
                  <a:pt x="4451860" y="2592175"/>
                  <a:pt x="4483610" y="2087350"/>
                  <a:pt x="4601085" y="1709525"/>
                </a:cubicBezTo>
                <a:cubicBezTo>
                  <a:pt x="4718560" y="1331700"/>
                  <a:pt x="4761422" y="947525"/>
                  <a:pt x="4724910" y="680825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5" name="Google Shape;1265;p4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46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267" name="Google Shape;1267;p46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268" name="Google Shape;1268;p46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269" name="Google Shape;1269;p46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270" name="Google Shape;1270;p46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1" name="Google Shape;1271;p46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272" name="Google Shape;1272;p46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273" name="Google Shape;1273;p46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274" name="Google Shape;1274;p46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275" name="Google Shape;1275;p46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46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46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46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46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46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46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46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46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46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46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6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6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6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6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6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46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46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46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46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5" name="Google Shape;1295;p46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6" name="Google Shape;1296;p46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7" name="Google Shape;1297;p46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8" name="Google Shape;1298;p46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9" name="Google Shape;1299;p46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0" name="Google Shape;1300;p46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1" name="Google Shape;1301;p46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2" name="Google Shape;1302;p46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3" name="Google Shape;1303;p46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4" name="Google Shape;1304;p46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5" name="Google Shape;1305;p46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6" name="Google Shape;1306;p46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7" name="Google Shape;1307;p46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8" name="Google Shape;1308;p46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9" name="Google Shape;1309;p46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0" name="Google Shape;1310;p46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1" name="Google Shape;1311;p46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2" name="Google Shape;1312;p46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7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8" name="Google Shape;1318;p47"/>
          <p:cNvSpPr/>
          <p:nvPr/>
        </p:nvSpPr>
        <p:spPr>
          <a:xfrm>
            <a:off x="2923665" y="852700"/>
            <a:ext cx="4737565" cy="4359971"/>
          </a:xfrm>
          <a:custGeom>
            <a:rect b="b" l="l" r="r" t="t"/>
            <a:pathLst>
              <a:path extrusionOk="0" h="4359971" w="4737565">
                <a:moveTo>
                  <a:pt x="4724910" y="680825"/>
                </a:moveTo>
                <a:cubicBezTo>
                  <a:pt x="4688398" y="414125"/>
                  <a:pt x="4610610" y="207750"/>
                  <a:pt x="4382010" y="109325"/>
                </a:cubicBezTo>
                <a:cubicBezTo>
                  <a:pt x="4153410" y="10900"/>
                  <a:pt x="3905760" y="-68475"/>
                  <a:pt x="3353310" y="90275"/>
                </a:cubicBezTo>
                <a:cubicBezTo>
                  <a:pt x="2800860" y="249025"/>
                  <a:pt x="1583248" y="628437"/>
                  <a:pt x="1067310" y="1061825"/>
                </a:cubicBezTo>
                <a:cubicBezTo>
                  <a:pt x="551372" y="1495213"/>
                  <a:pt x="433897" y="2181013"/>
                  <a:pt x="257685" y="2690600"/>
                </a:cubicBezTo>
                <a:cubicBezTo>
                  <a:pt x="81473" y="3200187"/>
                  <a:pt x="-36003" y="3846300"/>
                  <a:pt x="10035" y="4119350"/>
                </a:cubicBezTo>
                <a:cubicBezTo>
                  <a:pt x="56072" y="4392400"/>
                  <a:pt x="200535" y="4384462"/>
                  <a:pt x="533910" y="4328900"/>
                </a:cubicBezTo>
                <a:cubicBezTo>
                  <a:pt x="867285" y="4273338"/>
                  <a:pt x="1429260" y="4017750"/>
                  <a:pt x="2010285" y="3785975"/>
                </a:cubicBezTo>
                <a:cubicBezTo>
                  <a:pt x="2591310" y="3554200"/>
                  <a:pt x="3588260" y="3284325"/>
                  <a:pt x="4020060" y="2938250"/>
                </a:cubicBezTo>
                <a:cubicBezTo>
                  <a:pt x="4451860" y="2592175"/>
                  <a:pt x="4483610" y="2087350"/>
                  <a:pt x="4601085" y="1709525"/>
                </a:cubicBezTo>
                <a:cubicBezTo>
                  <a:pt x="4718560" y="1331700"/>
                  <a:pt x="4761422" y="947525"/>
                  <a:pt x="4724910" y="680825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9" name="Google Shape;1319;p4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47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321" name="Google Shape;1321;p47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322" name="Google Shape;1322;p47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323" name="Google Shape;1323;p47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324" name="Google Shape;1324;p47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5" name="Google Shape;1325;p47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326" name="Google Shape;1326;p47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327" name="Google Shape;1327;p47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47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47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47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47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47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47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47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47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47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47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47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47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47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47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47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47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47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47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9" name="Google Shape;1349;p47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0" name="Google Shape;1350;p47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1" name="Google Shape;1351;p47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2" name="Google Shape;1352;p47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3" name="Google Shape;1353;p47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4" name="Google Shape;1354;p47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5" name="Google Shape;1355;p47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6" name="Google Shape;1356;p47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7" name="Google Shape;1357;p47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8" name="Google Shape;1358;p47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9" name="Google Shape;1359;p47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0" name="Google Shape;1360;p47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1" name="Google Shape;1361;p47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2" name="Google Shape;1362;p47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3" name="Google Shape;1363;p47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4" name="Google Shape;1364;p47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5" name="Google Shape;1365;p47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6" name="Google Shape;1366;p47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2" name="Google Shape;1372;p48"/>
          <p:cNvSpPr/>
          <p:nvPr/>
        </p:nvSpPr>
        <p:spPr>
          <a:xfrm>
            <a:off x="2923665" y="852700"/>
            <a:ext cx="4737565" cy="4359971"/>
          </a:xfrm>
          <a:custGeom>
            <a:rect b="b" l="l" r="r" t="t"/>
            <a:pathLst>
              <a:path extrusionOk="0" h="4359971" w="4737565">
                <a:moveTo>
                  <a:pt x="4724910" y="680825"/>
                </a:moveTo>
                <a:cubicBezTo>
                  <a:pt x="4688398" y="414125"/>
                  <a:pt x="4610610" y="207750"/>
                  <a:pt x="4382010" y="109325"/>
                </a:cubicBezTo>
                <a:cubicBezTo>
                  <a:pt x="4153410" y="10900"/>
                  <a:pt x="3905760" y="-68475"/>
                  <a:pt x="3353310" y="90275"/>
                </a:cubicBezTo>
                <a:cubicBezTo>
                  <a:pt x="2800860" y="249025"/>
                  <a:pt x="1583248" y="628437"/>
                  <a:pt x="1067310" y="1061825"/>
                </a:cubicBezTo>
                <a:cubicBezTo>
                  <a:pt x="551372" y="1495213"/>
                  <a:pt x="433897" y="2181013"/>
                  <a:pt x="257685" y="2690600"/>
                </a:cubicBezTo>
                <a:cubicBezTo>
                  <a:pt x="81473" y="3200187"/>
                  <a:pt x="-36003" y="3846300"/>
                  <a:pt x="10035" y="4119350"/>
                </a:cubicBezTo>
                <a:cubicBezTo>
                  <a:pt x="56072" y="4392400"/>
                  <a:pt x="200535" y="4384462"/>
                  <a:pt x="533910" y="4328900"/>
                </a:cubicBezTo>
                <a:cubicBezTo>
                  <a:pt x="867285" y="4273338"/>
                  <a:pt x="1429260" y="4017750"/>
                  <a:pt x="2010285" y="3785975"/>
                </a:cubicBezTo>
                <a:cubicBezTo>
                  <a:pt x="2591310" y="3554200"/>
                  <a:pt x="3588260" y="3284325"/>
                  <a:pt x="4020060" y="2938250"/>
                </a:cubicBezTo>
                <a:cubicBezTo>
                  <a:pt x="4451860" y="2592175"/>
                  <a:pt x="4483610" y="2087350"/>
                  <a:pt x="4601085" y="1709525"/>
                </a:cubicBezTo>
                <a:cubicBezTo>
                  <a:pt x="4718560" y="1331700"/>
                  <a:pt x="4761422" y="947525"/>
                  <a:pt x="4724910" y="680825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3" name="Google Shape;1373;p4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376" name="Google Shape;1376;p48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377" name="Google Shape;1377;p48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378" name="Google Shape;1378;p48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9" name="Google Shape;1379;p48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380" name="Google Shape;1380;p48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381" name="Google Shape;1381;p48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382" name="Google Shape;1382;p48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383" name="Google Shape;1383;p48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48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48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48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48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48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48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48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48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48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48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48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48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48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48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48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48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48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48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48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3" name="Google Shape;1403;p48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4" name="Google Shape;1404;p48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5" name="Google Shape;1405;p48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6" name="Google Shape;1406;p48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7" name="Google Shape;1407;p48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8" name="Google Shape;1408;p48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9" name="Google Shape;1409;p48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0" name="Google Shape;1410;p48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1" name="Google Shape;1411;p48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2" name="Google Shape;1412;p48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3" name="Google Shape;1413;p48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4" name="Google Shape;1414;p48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5" name="Google Shape;1415;p48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6" name="Google Shape;1416;p48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7" name="Google Shape;1417;p48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8" name="Google Shape;1418;p48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9" name="Google Shape;1419;p48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0" name="Google Shape;1420;p48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9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6" name="Google Shape;1426;p49"/>
          <p:cNvSpPr/>
          <p:nvPr/>
        </p:nvSpPr>
        <p:spPr>
          <a:xfrm>
            <a:off x="2925134" y="850237"/>
            <a:ext cx="4923506" cy="5345076"/>
          </a:xfrm>
          <a:custGeom>
            <a:rect b="b" l="l" r="r" t="t"/>
            <a:pathLst>
              <a:path extrusionOk="0" h="5345076" w="4923506">
                <a:moveTo>
                  <a:pt x="4313866" y="54638"/>
                </a:moveTo>
                <a:cubicBezTo>
                  <a:pt x="3870953" y="-80300"/>
                  <a:pt x="2842254" y="53050"/>
                  <a:pt x="2265991" y="254663"/>
                </a:cubicBezTo>
                <a:cubicBezTo>
                  <a:pt x="1689728" y="456276"/>
                  <a:pt x="1229354" y="724563"/>
                  <a:pt x="856291" y="1264313"/>
                </a:cubicBezTo>
                <a:cubicBezTo>
                  <a:pt x="483228" y="1804063"/>
                  <a:pt x="95878" y="2956588"/>
                  <a:pt x="27616" y="3493163"/>
                </a:cubicBezTo>
                <a:cubicBezTo>
                  <a:pt x="-40646" y="4029738"/>
                  <a:pt x="-10484" y="4196426"/>
                  <a:pt x="446716" y="4483763"/>
                </a:cubicBezTo>
                <a:cubicBezTo>
                  <a:pt x="903916" y="4771101"/>
                  <a:pt x="2221541" y="5106063"/>
                  <a:pt x="2770816" y="5217188"/>
                </a:cubicBezTo>
                <a:cubicBezTo>
                  <a:pt x="3320091" y="5328313"/>
                  <a:pt x="3485191" y="5466425"/>
                  <a:pt x="3742366" y="5150513"/>
                </a:cubicBezTo>
                <a:cubicBezTo>
                  <a:pt x="3999541" y="4834601"/>
                  <a:pt x="4117016" y="4002750"/>
                  <a:pt x="4313866" y="3321713"/>
                </a:cubicBezTo>
                <a:cubicBezTo>
                  <a:pt x="4510716" y="2640676"/>
                  <a:pt x="4928228" y="1607213"/>
                  <a:pt x="4923466" y="1064288"/>
                </a:cubicBezTo>
                <a:cubicBezTo>
                  <a:pt x="4918704" y="521363"/>
                  <a:pt x="4756779" y="189576"/>
                  <a:pt x="4313866" y="5463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7" name="Google Shape;1427;p4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49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429" name="Google Shape;1429;p49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430" name="Google Shape;1430;p49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431" name="Google Shape;1431;p49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432" name="Google Shape;1432;p49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/>
          </a:p>
        </p:txBody>
      </p:sp>
      <p:sp>
        <p:nvSpPr>
          <p:cNvPr id="1433" name="Google Shape;1433;p49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434" name="Google Shape;1434;p49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435" name="Google Shape;1435;p49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436" name="Google Shape;1436;p49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437" name="Google Shape;1437;p49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49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49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49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9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49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49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9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49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49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49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49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49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49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49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49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49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49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49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49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7" name="Google Shape;1457;p49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8" name="Google Shape;1458;p49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9" name="Google Shape;1459;p49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0" name="Google Shape;1460;p49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1" name="Google Shape;1461;p49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2" name="Google Shape;1462;p49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3" name="Google Shape;1463;p49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4" name="Google Shape;1464;p49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5" name="Google Shape;1465;p49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6" name="Google Shape;1466;p49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7" name="Google Shape;1467;p49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8" name="Google Shape;1468;p49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9" name="Google Shape;1469;p49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0" name="Google Shape;1470;p49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1" name="Google Shape;1471;p49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2" name="Google Shape;1472;p49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3" name="Google Shape;1473;p49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4" name="Google Shape;1474;p49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50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0" name="Google Shape;1480;p50"/>
          <p:cNvSpPr/>
          <p:nvPr/>
        </p:nvSpPr>
        <p:spPr>
          <a:xfrm>
            <a:off x="2925134" y="850237"/>
            <a:ext cx="4923506" cy="5345076"/>
          </a:xfrm>
          <a:custGeom>
            <a:rect b="b" l="l" r="r" t="t"/>
            <a:pathLst>
              <a:path extrusionOk="0" h="5345076" w="4923506">
                <a:moveTo>
                  <a:pt x="4313866" y="54638"/>
                </a:moveTo>
                <a:cubicBezTo>
                  <a:pt x="3870953" y="-80300"/>
                  <a:pt x="2842254" y="53050"/>
                  <a:pt x="2265991" y="254663"/>
                </a:cubicBezTo>
                <a:cubicBezTo>
                  <a:pt x="1689728" y="456276"/>
                  <a:pt x="1229354" y="724563"/>
                  <a:pt x="856291" y="1264313"/>
                </a:cubicBezTo>
                <a:cubicBezTo>
                  <a:pt x="483228" y="1804063"/>
                  <a:pt x="95878" y="2956588"/>
                  <a:pt x="27616" y="3493163"/>
                </a:cubicBezTo>
                <a:cubicBezTo>
                  <a:pt x="-40646" y="4029738"/>
                  <a:pt x="-10484" y="4196426"/>
                  <a:pt x="446716" y="4483763"/>
                </a:cubicBezTo>
                <a:cubicBezTo>
                  <a:pt x="903916" y="4771101"/>
                  <a:pt x="2221541" y="5106063"/>
                  <a:pt x="2770816" y="5217188"/>
                </a:cubicBezTo>
                <a:cubicBezTo>
                  <a:pt x="3320091" y="5328313"/>
                  <a:pt x="3485191" y="5466425"/>
                  <a:pt x="3742366" y="5150513"/>
                </a:cubicBezTo>
                <a:cubicBezTo>
                  <a:pt x="3999541" y="4834601"/>
                  <a:pt x="4117016" y="4002750"/>
                  <a:pt x="4313866" y="3321713"/>
                </a:cubicBezTo>
                <a:cubicBezTo>
                  <a:pt x="4510716" y="2640676"/>
                  <a:pt x="4928228" y="1607213"/>
                  <a:pt x="4923466" y="1064288"/>
                </a:cubicBezTo>
                <a:cubicBezTo>
                  <a:pt x="4918704" y="521363"/>
                  <a:pt x="4756779" y="189576"/>
                  <a:pt x="4313866" y="5463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1" name="Google Shape;1481;p5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50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483" name="Google Shape;1483;p50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484" name="Google Shape;1484;p50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485" name="Google Shape;1485;p50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486" name="Google Shape;1486;p50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/>
          </a:p>
        </p:txBody>
      </p:sp>
      <p:sp>
        <p:nvSpPr>
          <p:cNvPr id="1487" name="Google Shape;1487;p50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488" name="Google Shape;1488;p50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489" name="Google Shape;1489;p50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490" name="Google Shape;1490;p50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491" name="Google Shape;1491;p50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50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50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50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50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50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50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50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50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50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50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50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50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50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50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50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50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50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50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50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1" name="Google Shape;1511;p50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2" name="Google Shape;1512;p50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3" name="Google Shape;1513;p50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4" name="Google Shape;1514;p50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5" name="Google Shape;1515;p50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6" name="Google Shape;1516;p50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7" name="Google Shape;1517;p50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8" name="Google Shape;1518;p50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9" name="Google Shape;1519;p50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0" name="Google Shape;1520;p50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1" name="Google Shape;1521;p50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2" name="Google Shape;1522;p50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3" name="Google Shape;1523;p50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4" name="Google Shape;1524;p50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5" name="Google Shape;1525;p50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6" name="Google Shape;1526;p50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7" name="Google Shape;1527;p50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8" name="Google Shape;1528;p50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51"/>
          <p:cNvSpPr/>
          <p:nvPr/>
        </p:nvSpPr>
        <p:spPr>
          <a:xfrm>
            <a:off x="590168" y="3214332"/>
            <a:ext cx="1208247" cy="2110678"/>
          </a:xfrm>
          <a:custGeom>
            <a:rect b="b" l="l" r="r" t="t"/>
            <a:pathLst>
              <a:path extrusionOk="0" h="2110678" w="1208247">
                <a:moveTo>
                  <a:pt x="486157" y="5118"/>
                </a:moveTo>
                <a:cubicBezTo>
                  <a:pt x="316295" y="-13932"/>
                  <a:pt x="195644" y="14643"/>
                  <a:pt x="114682" y="186093"/>
                </a:cubicBezTo>
                <a:cubicBezTo>
                  <a:pt x="33720" y="357543"/>
                  <a:pt x="1969" y="746481"/>
                  <a:pt x="382" y="1033818"/>
                </a:cubicBezTo>
                <a:cubicBezTo>
                  <a:pt x="-1205" y="1321155"/>
                  <a:pt x="-2793" y="1732318"/>
                  <a:pt x="105157" y="1910118"/>
                </a:cubicBezTo>
                <a:cubicBezTo>
                  <a:pt x="213107" y="2087918"/>
                  <a:pt x="476632" y="2133955"/>
                  <a:pt x="648082" y="2100618"/>
                </a:cubicBezTo>
                <a:cubicBezTo>
                  <a:pt x="819532" y="2067281"/>
                  <a:pt x="1052895" y="2010130"/>
                  <a:pt x="1133857" y="1710093"/>
                </a:cubicBezTo>
                <a:cubicBezTo>
                  <a:pt x="1214819" y="1410056"/>
                  <a:pt x="1249745" y="584556"/>
                  <a:pt x="1133857" y="300393"/>
                </a:cubicBezTo>
                <a:cubicBezTo>
                  <a:pt x="1017970" y="16231"/>
                  <a:pt x="656019" y="24168"/>
                  <a:pt x="486157" y="511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4" name="Google Shape;1534;p51"/>
          <p:cNvSpPr/>
          <p:nvPr/>
        </p:nvSpPr>
        <p:spPr>
          <a:xfrm>
            <a:off x="2925134" y="850237"/>
            <a:ext cx="4923506" cy="5345076"/>
          </a:xfrm>
          <a:custGeom>
            <a:rect b="b" l="l" r="r" t="t"/>
            <a:pathLst>
              <a:path extrusionOk="0" h="5345076" w="4923506">
                <a:moveTo>
                  <a:pt x="4313866" y="54638"/>
                </a:moveTo>
                <a:cubicBezTo>
                  <a:pt x="3870953" y="-80300"/>
                  <a:pt x="2842254" y="53050"/>
                  <a:pt x="2265991" y="254663"/>
                </a:cubicBezTo>
                <a:cubicBezTo>
                  <a:pt x="1689728" y="456276"/>
                  <a:pt x="1229354" y="724563"/>
                  <a:pt x="856291" y="1264313"/>
                </a:cubicBezTo>
                <a:cubicBezTo>
                  <a:pt x="483228" y="1804063"/>
                  <a:pt x="95878" y="2956588"/>
                  <a:pt x="27616" y="3493163"/>
                </a:cubicBezTo>
                <a:cubicBezTo>
                  <a:pt x="-40646" y="4029738"/>
                  <a:pt x="-10484" y="4196426"/>
                  <a:pt x="446716" y="4483763"/>
                </a:cubicBezTo>
                <a:cubicBezTo>
                  <a:pt x="903916" y="4771101"/>
                  <a:pt x="2221541" y="5106063"/>
                  <a:pt x="2770816" y="5217188"/>
                </a:cubicBezTo>
                <a:cubicBezTo>
                  <a:pt x="3320091" y="5328313"/>
                  <a:pt x="3485191" y="5466425"/>
                  <a:pt x="3742366" y="5150513"/>
                </a:cubicBezTo>
                <a:cubicBezTo>
                  <a:pt x="3999541" y="4834601"/>
                  <a:pt x="4117016" y="4002750"/>
                  <a:pt x="4313866" y="3321713"/>
                </a:cubicBezTo>
                <a:cubicBezTo>
                  <a:pt x="4510716" y="2640676"/>
                  <a:pt x="4928228" y="1607213"/>
                  <a:pt x="4923466" y="1064288"/>
                </a:cubicBezTo>
                <a:cubicBezTo>
                  <a:pt x="4918704" y="521363"/>
                  <a:pt x="4756779" y="189576"/>
                  <a:pt x="4313866" y="54638"/>
                </a:cubicBezTo>
                <a:close/>
              </a:path>
            </a:pathLst>
          </a:custGeom>
          <a:solidFill>
            <a:srgbClr val="DDDDDD"/>
          </a:solidFill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5" name="Google Shape;1535;p5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51"/>
          <p:cNvSpPr/>
          <p:nvPr/>
        </p:nvSpPr>
        <p:spPr>
          <a:xfrm>
            <a:off x="3962400" y="20574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537" name="Google Shape;1537;p51"/>
          <p:cNvSpPr/>
          <p:nvPr/>
        </p:nvSpPr>
        <p:spPr>
          <a:xfrm>
            <a:off x="762000" y="3352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538" name="Google Shape;1538;p51"/>
          <p:cNvSpPr/>
          <p:nvPr/>
        </p:nvSpPr>
        <p:spPr>
          <a:xfrm>
            <a:off x="819150" y="4648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539" name="Google Shape;1539;p51"/>
          <p:cNvSpPr/>
          <p:nvPr/>
        </p:nvSpPr>
        <p:spPr>
          <a:xfrm>
            <a:off x="3124200" y="44196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540" name="Google Shape;1540;p51"/>
          <p:cNvSpPr/>
          <p:nvPr/>
        </p:nvSpPr>
        <p:spPr>
          <a:xfrm>
            <a:off x="5715000" y="54102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/>
          </a:p>
        </p:txBody>
      </p:sp>
      <p:sp>
        <p:nvSpPr>
          <p:cNvPr id="1541" name="Google Shape;1541;p51"/>
          <p:cNvSpPr/>
          <p:nvPr/>
        </p:nvSpPr>
        <p:spPr>
          <a:xfrm>
            <a:off x="5867400" y="3463925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BWI</a:t>
            </a:r>
            <a:endParaRPr/>
          </a:p>
        </p:txBody>
      </p:sp>
      <p:sp>
        <p:nvSpPr>
          <p:cNvPr id="1542" name="Google Shape;1542;p51"/>
          <p:cNvSpPr/>
          <p:nvPr/>
        </p:nvSpPr>
        <p:spPr>
          <a:xfrm>
            <a:off x="6572250" y="1066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BOS</a:t>
            </a:r>
            <a:endParaRPr/>
          </a:p>
        </p:txBody>
      </p:sp>
      <p:sp>
        <p:nvSpPr>
          <p:cNvPr id="1543" name="Google Shape;1543;p51"/>
          <p:cNvSpPr/>
          <p:nvPr/>
        </p:nvSpPr>
        <p:spPr>
          <a:xfrm>
            <a:off x="5876925" y="259080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JFK</a:t>
            </a:r>
            <a:endParaRPr/>
          </a:p>
        </p:txBody>
      </p:sp>
      <p:sp>
        <p:nvSpPr>
          <p:cNvPr id="1544" name="Google Shape;1544;p51"/>
          <p:cNvSpPr/>
          <p:nvPr/>
        </p:nvSpPr>
        <p:spPr>
          <a:xfrm>
            <a:off x="6629400" y="1771650"/>
            <a:ext cx="762000" cy="457200"/>
          </a:xfrm>
          <a:prstGeom prst="ellipse">
            <a:avLst/>
          </a:prstGeom>
          <a:solidFill>
            <a:schemeClr val="accent1"/>
          </a:solidFill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545" name="Google Shape;1545;p51"/>
          <p:cNvSpPr/>
          <p:nvPr/>
        </p:nvSpPr>
        <p:spPr>
          <a:xfrm>
            <a:off x="1219200" y="696031"/>
            <a:ext cx="5457825" cy="2637719"/>
          </a:xfrm>
          <a:custGeom>
            <a:rect b="b" l="l" r="r" t="t"/>
            <a:pathLst>
              <a:path extrusionOk="0" h="2637719" w="5457825">
                <a:moveTo>
                  <a:pt x="0" y="2637719"/>
                </a:moveTo>
                <a:cubicBezTo>
                  <a:pt x="117475" y="2361494"/>
                  <a:pt x="234950" y="2085269"/>
                  <a:pt x="400050" y="1837619"/>
                </a:cubicBezTo>
                <a:cubicBezTo>
                  <a:pt x="565150" y="1589969"/>
                  <a:pt x="715962" y="1389944"/>
                  <a:pt x="990600" y="1151819"/>
                </a:cubicBezTo>
                <a:cubicBezTo>
                  <a:pt x="1265238" y="913694"/>
                  <a:pt x="1690688" y="588256"/>
                  <a:pt x="2047875" y="408869"/>
                </a:cubicBezTo>
                <a:cubicBezTo>
                  <a:pt x="2405062" y="229482"/>
                  <a:pt x="2773363" y="138994"/>
                  <a:pt x="3133725" y="75494"/>
                </a:cubicBezTo>
                <a:cubicBezTo>
                  <a:pt x="3494087" y="11994"/>
                  <a:pt x="3822700" y="-30869"/>
                  <a:pt x="4210050" y="27869"/>
                </a:cubicBezTo>
                <a:cubicBezTo>
                  <a:pt x="4597400" y="86607"/>
                  <a:pt x="5259388" y="323144"/>
                  <a:pt x="5457825" y="42791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51"/>
          <p:cNvSpPr/>
          <p:nvPr/>
        </p:nvSpPr>
        <p:spPr>
          <a:xfrm>
            <a:off x="1390650" y="2314575"/>
            <a:ext cx="2581275" cy="1085850"/>
          </a:xfrm>
          <a:custGeom>
            <a:rect b="b" l="l" r="r" t="t"/>
            <a:pathLst>
              <a:path extrusionOk="0" h="1085850" w="2581275">
                <a:moveTo>
                  <a:pt x="0" y="1085850"/>
                </a:moveTo>
                <a:cubicBezTo>
                  <a:pt x="305594" y="865981"/>
                  <a:pt x="611188" y="646112"/>
                  <a:pt x="914400" y="485775"/>
                </a:cubicBezTo>
                <a:cubicBezTo>
                  <a:pt x="1217612" y="325438"/>
                  <a:pt x="1541463" y="204787"/>
                  <a:pt x="1819275" y="123825"/>
                </a:cubicBezTo>
                <a:cubicBezTo>
                  <a:pt x="2097087" y="42863"/>
                  <a:pt x="2339181" y="21431"/>
                  <a:pt x="25812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51"/>
          <p:cNvSpPr/>
          <p:nvPr/>
        </p:nvSpPr>
        <p:spPr>
          <a:xfrm>
            <a:off x="1524000" y="3629025"/>
            <a:ext cx="1781175" cy="819150"/>
          </a:xfrm>
          <a:custGeom>
            <a:rect b="b" l="l" r="r" t="t"/>
            <a:pathLst>
              <a:path extrusionOk="0" h="819150" w="1781175">
                <a:moveTo>
                  <a:pt x="0" y="0"/>
                </a:moveTo>
                <a:cubicBezTo>
                  <a:pt x="193675" y="22225"/>
                  <a:pt x="387350" y="44450"/>
                  <a:pt x="561975" y="95250"/>
                </a:cubicBezTo>
                <a:cubicBezTo>
                  <a:pt x="736600" y="146050"/>
                  <a:pt x="889000" y="227013"/>
                  <a:pt x="1047750" y="304800"/>
                </a:cubicBezTo>
                <a:cubicBezTo>
                  <a:pt x="1206500" y="382587"/>
                  <a:pt x="1392238" y="476250"/>
                  <a:pt x="1514475" y="561975"/>
                </a:cubicBezTo>
                <a:cubicBezTo>
                  <a:pt x="1636713" y="647700"/>
                  <a:pt x="1781175" y="819150"/>
                  <a:pt x="1781175" y="81915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51"/>
          <p:cNvSpPr/>
          <p:nvPr/>
        </p:nvSpPr>
        <p:spPr>
          <a:xfrm>
            <a:off x="1552575" y="4800600"/>
            <a:ext cx="1666875" cy="336886"/>
          </a:xfrm>
          <a:custGeom>
            <a:rect b="b" l="l" r="r" t="t"/>
            <a:pathLst>
              <a:path extrusionOk="0" h="336886" w="1666875">
                <a:moveTo>
                  <a:pt x="0" y="180975"/>
                </a:moveTo>
                <a:cubicBezTo>
                  <a:pt x="156369" y="249237"/>
                  <a:pt x="312738" y="317500"/>
                  <a:pt x="485775" y="333375"/>
                </a:cubicBezTo>
                <a:cubicBezTo>
                  <a:pt x="658812" y="349250"/>
                  <a:pt x="871538" y="307975"/>
                  <a:pt x="1038225" y="276225"/>
                </a:cubicBezTo>
                <a:cubicBezTo>
                  <a:pt x="1204912" y="244475"/>
                  <a:pt x="1381125" y="188913"/>
                  <a:pt x="1485900" y="142875"/>
                </a:cubicBezTo>
                <a:cubicBezTo>
                  <a:pt x="1590675" y="96837"/>
                  <a:pt x="1628775" y="48418"/>
                  <a:pt x="166687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51"/>
          <p:cNvSpPr/>
          <p:nvPr/>
        </p:nvSpPr>
        <p:spPr>
          <a:xfrm>
            <a:off x="1409700" y="5067300"/>
            <a:ext cx="4400550" cy="1165644"/>
          </a:xfrm>
          <a:custGeom>
            <a:rect b="b" l="l" r="r" t="t"/>
            <a:pathLst>
              <a:path extrusionOk="0" h="1165644" w="4400550">
                <a:moveTo>
                  <a:pt x="0" y="0"/>
                </a:moveTo>
                <a:cubicBezTo>
                  <a:pt x="216694" y="216694"/>
                  <a:pt x="433388" y="433388"/>
                  <a:pt x="723900" y="609600"/>
                </a:cubicBezTo>
                <a:cubicBezTo>
                  <a:pt x="1014412" y="785812"/>
                  <a:pt x="1374775" y="965200"/>
                  <a:pt x="1743075" y="1057275"/>
                </a:cubicBezTo>
                <a:cubicBezTo>
                  <a:pt x="2111375" y="1149350"/>
                  <a:pt x="2590800" y="1176338"/>
                  <a:pt x="2933700" y="1162050"/>
                </a:cubicBezTo>
                <a:cubicBezTo>
                  <a:pt x="3276600" y="1147763"/>
                  <a:pt x="3556000" y="1044575"/>
                  <a:pt x="3800475" y="971550"/>
                </a:cubicBezTo>
                <a:cubicBezTo>
                  <a:pt x="4044950" y="898525"/>
                  <a:pt x="4222750" y="811212"/>
                  <a:pt x="4400550" y="72390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51"/>
          <p:cNvSpPr/>
          <p:nvPr/>
        </p:nvSpPr>
        <p:spPr>
          <a:xfrm>
            <a:off x="3590925" y="4876800"/>
            <a:ext cx="2114550" cy="791280"/>
          </a:xfrm>
          <a:custGeom>
            <a:rect b="b" l="l" r="r" t="t"/>
            <a:pathLst>
              <a:path extrusionOk="0" h="791280" w="2114550">
                <a:moveTo>
                  <a:pt x="0" y="0"/>
                </a:moveTo>
                <a:cubicBezTo>
                  <a:pt x="76994" y="118269"/>
                  <a:pt x="153988" y="236538"/>
                  <a:pt x="276225" y="342900"/>
                </a:cubicBezTo>
                <a:cubicBezTo>
                  <a:pt x="398463" y="449263"/>
                  <a:pt x="563563" y="566738"/>
                  <a:pt x="733425" y="638175"/>
                </a:cubicBezTo>
                <a:cubicBezTo>
                  <a:pt x="903288" y="709613"/>
                  <a:pt x="1065213" y="746125"/>
                  <a:pt x="1295400" y="771525"/>
                </a:cubicBezTo>
                <a:cubicBezTo>
                  <a:pt x="1525587" y="796925"/>
                  <a:pt x="1966913" y="790575"/>
                  <a:pt x="2114550" y="7905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51"/>
          <p:cNvSpPr/>
          <p:nvPr/>
        </p:nvSpPr>
        <p:spPr>
          <a:xfrm>
            <a:off x="3495675" y="2495550"/>
            <a:ext cx="676275" cy="1914525"/>
          </a:xfrm>
          <a:custGeom>
            <a:rect b="b" l="l" r="r" t="t"/>
            <a:pathLst>
              <a:path extrusionOk="0" h="1914525" w="676275">
                <a:moveTo>
                  <a:pt x="676275" y="0"/>
                </a:moveTo>
                <a:cubicBezTo>
                  <a:pt x="541337" y="195262"/>
                  <a:pt x="406400" y="390525"/>
                  <a:pt x="304800" y="590550"/>
                </a:cubicBezTo>
                <a:cubicBezTo>
                  <a:pt x="203200" y="790575"/>
                  <a:pt x="117475" y="979488"/>
                  <a:pt x="66675" y="1200150"/>
                </a:cubicBezTo>
                <a:cubicBezTo>
                  <a:pt x="15875" y="1420812"/>
                  <a:pt x="7937" y="1667668"/>
                  <a:pt x="0" y="19145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51"/>
          <p:cNvSpPr/>
          <p:nvPr/>
        </p:nvSpPr>
        <p:spPr>
          <a:xfrm>
            <a:off x="3638550" y="2933700"/>
            <a:ext cx="2257425" cy="1495425"/>
          </a:xfrm>
          <a:custGeom>
            <a:rect b="b" l="l" r="r" t="t"/>
            <a:pathLst>
              <a:path extrusionOk="0" h="1495425" w="2257425">
                <a:moveTo>
                  <a:pt x="0" y="1495425"/>
                </a:moveTo>
                <a:cubicBezTo>
                  <a:pt x="195262" y="1290637"/>
                  <a:pt x="390525" y="1085850"/>
                  <a:pt x="600075" y="914400"/>
                </a:cubicBezTo>
                <a:cubicBezTo>
                  <a:pt x="809625" y="742950"/>
                  <a:pt x="981075" y="619125"/>
                  <a:pt x="1257300" y="466725"/>
                </a:cubicBezTo>
                <a:cubicBezTo>
                  <a:pt x="1533525" y="314325"/>
                  <a:pt x="1895475" y="157162"/>
                  <a:pt x="225742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51"/>
          <p:cNvSpPr/>
          <p:nvPr/>
        </p:nvSpPr>
        <p:spPr>
          <a:xfrm>
            <a:off x="4524375" y="1211458"/>
            <a:ext cx="2047875" cy="855467"/>
          </a:xfrm>
          <a:custGeom>
            <a:rect b="b" l="l" r="r" t="t"/>
            <a:pathLst>
              <a:path extrusionOk="0" h="855467" w="2047875">
                <a:moveTo>
                  <a:pt x="0" y="855467"/>
                </a:moveTo>
                <a:cubicBezTo>
                  <a:pt x="161131" y="666554"/>
                  <a:pt x="322263" y="477642"/>
                  <a:pt x="533400" y="341117"/>
                </a:cubicBezTo>
                <a:cubicBezTo>
                  <a:pt x="744537" y="204592"/>
                  <a:pt x="1014413" y="90292"/>
                  <a:pt x="1266825" y="36317"/>
                </a:cubicBezTo>
                <a:cubicBezTo>
                  <a:pt x="1519237" y="-17658"/>
                  <a:pt x="1783556" y="-196"/>
                  <a:pt x="2047875" y="17267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51"/>
          <p:cNvSpPr/>
          <p:nvPr/>
        </p:nvSpPr>
        <p:spPr>
          <a:xfrm>
            <a:off x="4667250" y="1714500"/>
            <a:ext cx="2028825" cy="438150"/>
          </a:xfrm>
          <a:custGeom>
            <a:rect b="b" l="l" r="r" t="t"/>
            <a:pathLst>
              <a:path extrusionOk="0" h="438150" w="2028825">
                <a:moveTo>
                  <a:pt x="0" y="438150"/>
                </a:moveTo>
                <a:cubicBezTo>
                  <a:pt x="208756" y="327025"/>
                  <a:pt x="417513" y="215900"/>
                  <a:pt x="638175" y="142875"/>
                </a:cubicBezTo>
                <a:cubicBezTo>
                  <a:pt x="858838" y="69850"/>
                  <a:pt x="1092200" y="0"/>
                  <a:pt x="1323975" y="0"/>
                </a:cubicBezTo>
                <a:cubicBezTo>
                  <a:pt x="1555750" y="0"/>
                  <a:pt x="1792287" y="71437"/>
                  <a:pt x="2028825" y="1428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51"/>
          <p:cNvSpPr/>
          <p:nvPr/>
        </p:nvSpPr>
        <p:spPr>
          <a:xfrm>
            <a:off x="4724400" y="2343150"/>
            <a:ext cx="1257300" cy="295275"/>
          </a:xfrm>
          <a:custGeom>
            <a:rect b="b" l="l" r="r" t="t"/>
            <a:pathLst>
              <a:path extrusionOk="0" h="295275" w="1257300">
                <a:moveTo>
                  <a:pt x="0" y="0"/>
                </a:moveTo>
                <a:cubicBezTo>
                  <a:pt x="195262" y="13494"/>
                  <a:pt x="390525" y="26988"/>
                  <a:pt x="600075" y="76200"/>
                </a:cubicBezTo>
                <a:cubicBezTo>
                  <a:pt x="809625" y="125413"/>
                  <a:pt x="1149350" y="252413"/>
                  <a:pt x="1257300" y="29527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51"/>
          <p:cNvSpPr/>
          <p:nvPr/>
        </p:nvSpPr>
        <p:spPr>
          <a:xfrm>
            <a:off x="6362700" y="3038475"/>
            <a:ext cx="66842" cy="428625"/>
          </a:xfrm>
          <a:custGeom>
            <a:rect b="b" l="l" r="r" t="t"/>
            <a:pathLst>
              <a:path extrusionOk="0" h="428625" w="66842">
                <a:moveTo>
                  <a:pt x="0" y="0"/>
                </a:moveTo>
                <a:cubicBezTo>
                  <a:pt x="31750" y="69056"/>
                  <a:pt x="63500" y="138113"/>
                  <a:pt x="66675" y="209550"/>
                </a:cubicBezTo>
                <a:cubicBezTo>
                  <a:pt x="69850" y="280987"/>
                  <a:pt x="26987" y="395288"/>
                  <a:pt x="19050" y="42862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51"/>
          <p:cNvSpPr/>
          <p:nvPr/>
        </p:nvSpPr>
        <p:spPr>
          <a:xfrm>
            <a:off x="6457950" y="1476375"/>
            <a:ext cx="1435078" cy="4048125"/>
          </a:xfrm>
          <a:custGeom>
            <a:rect b="b" l="l" r="r" t="t"/>
            <a:pathLst>
              <a:path extrusionOk="0" h="4048125" w="1435078">
                <a:moveTo>
                  <a:pt x="733425" y="0"/>
                </a:moveTo>
                <a:cubicBezTo>
                  <a:pt x="928687" y="231775"/>
                  <a:pt x="1123950" y="463550"/>
                  <a:pt x="1238250" y="685800"/>
                </a:cubicBezTo>
                <a:cubicBezTo>
                  <a:pt x="1352550" y="908050"/>
                  <a:pt x="1390650" y="1103313"/>
                  <a:pt x="1419225" y="1333500"/>
                </a:cubicBezTo>
                <a:cubicBezTo>
                  <a:pt x="1447800" y="1563687"/>
                  <a:pt x="1433513" y="1843088"/>
                  <a:pt x="1409700" y="2066925"/>
                </a:cubicBezTo>
                <a:cubicBezTo>
                  <a:pt x="1385888" y="2290763"/>
                  <a:pt x="1347787" y="2476500"/>
                  <a:pt x="1276350" y="2676525"/>
                </a:cubicBezTo>
                <a:cubicBezTo>
                  <a:pt x="1204913" y="2876550"/>
                  <a:pt x="1108075" y="3079750"/>
                  <a:pt x="981075" y="3267075"/>
                </a:cubicBezTo>
                <a:cubicBezTo>
                  <a:pt x="854075" y="3454400"/>
                  <a:pt x="677862" y="3670300"/>
                  <a:pt x="514350" y="3800475"/>
                </a:cubicBezTo>
                <a:cubicBezTo>
                  <a:pt x="350838" y="3930650"/>
                  <a:pt x="0" y="4048125"/>
                  <a:pt x="0" y="4048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51"/>
          <p:cNvSpPr/>
          <p:nvPr/>
        </p:nvSpPr>
        <p:spPr>
          <a:xfrm>
            <a:off x="4410075" y="2524125"/>
            <a:ext cx="1466850" cy="1104900"/>
          </a:xfrm>
          <a:custGeom>
            <a:rect b="b" l="l" r="r" t="t"/>
            <a:pathLst>
              <a:path extrusionOk="0" h="1104900" w="1466850">
                <a:moveTo>
                  <a:pt x="0" y="0"/>
                </a:moveTo>
                <a:cubicBezTo>
                  <a:pt x="67469" y="149225"/>
                  <a:pt x="134938" y="298450"/>
                  <a:pt x="266700" y="438150"/>
                </a:cubicBezTo>
                <a:cubicBezTo>
                  <a:pt x="398462" y="577850"/>
                  <a:pt x="590550" y="727075"/>
                  <a:pt x="790575" y="838200"/>
                </a:cubicBezTo>
                <a:cubicBezTo>
                  <a:pt x="990600" y="949325"/>
                  <a:pt x="1350963" y="1060450"/>
                  <a:pt x="1466850" y="1104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51"/>
          <p:cNvSpPr/>
          <p:nvPr/>
        </p:nvSpPr>
        <p:spPr>
          <a:xfrm>
            <a:off x="5937203" y="3914775"/>
            <a:ext cx="177847" cy="1485900"/>
          </a:xfrm>
          <a:custGeom>
            <a:rect b="b" l="l" r="r" t="t"/>
            <a:pathLst>
              <a:path extrusionOk="0" h="1485900" w="177847">
                <a:moveTo>
                  <a:pt x="177847" y="0"/>
                </a:moveTo>
                <a:cubicBezTo>
                  <a:pt x="115934" y="134937"/>
                  <a:pt x="54022" y="269875"/>
                  <a:pt x="25447" y="438150"/>
                </a:cubicBezTo>
                <a:cubicBezTo>
                  <a:pt x="-3128" y="606425"/>
                  <a:pt x="-4715" y="835025"/>
                  <a:pt x="6397" y="1009650"/>
                </a:cubicBezTo>
                <a:cubicBezTo>
                  <a:pt x="17509" y="1184275"/>
                  <a:pt x="54815" y="1335087"/>
                  <a:pt x="92122" y="1485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51"/>
          <p:cNvSpPr/>
          <p:nvPr/>
        </p:nvSpPr>
        <p:spPr>
          <a:xfrm>
            <a:off x="6334125" y="2990850"/>
            <a:ext cx="715684" cy="2447925"/>
          </a:xfrm>
          <a:custGeom>
            <a:rect b="b" l="l" r="r" t="t"/>
            <a:pathLst>
              <a:path extrusionOk="0" h="2447925" w="715684">
                <a:moveTo>
                  <a:pt x="180975" y="0"/>
                </a:moveTo>
                <a:cubicBezTo>
                  <a:pt x="317500" y="119856"/>
                  <a:pt x="454025" y="239713"/>
                  <a:pt x="542925" y="400050"/>
                </a:cubicBezTo>
                <a:cubicBezTo>
                  <a:pt x="631825" y="560387"/>
                  <a:pt x="704850" y="769938"/>
                  <a:pt x="714375" y="962025"/>
                </a:cubicBezTo>
                <a:cubicBezTo>
                  <a:pt x="723900" y="1154112"/>
                  <a:pt x="681037" y="1347788"/>
                  <a:pt x="600075" y="1552575"/>
                </a:cubicBezTo>
                <a:cubicBezTo>
                  <a:pt x="519113" y="1757362"/>
                  <a:pt x="328612" y="2041525"/>
                  <a:pt x="228600" y="2190750"/>
                </a:cubicBezTo>
                <a:cubicBezTo>
                  <a:pt x="128588" y="2339975"/>
                  <a:pt x="64294" y="2393950"/>
                  <a:pt x="0" y="244792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51"/>
          <p:cNvSpPr/>
          <p:nvPr/>
        </p:nvSpPr>
        <p:spPr>
          <a:xfrm>
            <a:off x="6219825" y="1485900"/>
            <a:ext cx="514350" cy="1095375"/>
          </a:xfrm>
          <a:custGeom>
            <a:rect b="b" l="l" r="r" t="t"/>
            <a:pathLst>
              <a:path extrusionOk="0" h="1095375" w="514350">
                <a:moveTo>
                  <a:pt x="514350" y="0"/>
                </a:moveTo>
                <a:cubicBezTo>
                  <a:pt x="371475" y="127794"/>
                  <a:pt x="228600" y="255588"/>
                  <a:pt x="142875" y="438150"/>
                </a:cubicBezTo>
                <a:cubicBezTo>
                  <a:pt x="57150" y="620712"/>
                  <a:pt x="28575" y="990600"/>
                  <a:pt x="0" y="1095375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51"/>
          <p:cNvSpPr/>
          <p:nvPr/>
        </p:nvSpPr>
        <p:spPr>
          <a:xfrm>
            <a:off x="6610350" y="2247900"/>
            <a:ext cx="352425" cy="457200"/>
          </a:xfrm>
          <a:custGeom>
            <a:rect b="b" l="l" r="r" t="t"/>
            <a:pathLst>
              <a:path extrusionOk="0" h="457200" w="352425">
                <a:moveTo>
                  <a:pt x="0" y="457200"/>
                </a:moveTo>
                <a:cubicBezTo>
                  <a:pt x="94456" y="390525"/>
                  <a:pt x="188913" y="323850"/>
                  <a:pt x="247650" y="247650"/>
                </a:cubicBezTo>
                <a:cubicBezTo>
                  <a:pt x="306387" y="171450"/>
                  <a:pt x="329406" y="85725"/>
                  <a:pt x="352425" y="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51"/>
          <p:cNvSpPr/>
          <p:nvPr/>
        </p:nvSpPr>
        <p:spPr>
          <a:xfrm>
            <a:off x="980258" y="3819525"/>
            <a:ext cx="96067" cy="838200"/>
          </a:xfrm>
          <a:custGeom>
            <a:rect b="b" l="l" r="r" t="t"/>
            <a:pathLst>
              <a:path extrusionOk="0" h="838200" w="96067">
                <a:moveTo>
                  <a:pt x="57967" y="0"/>
                </a:moveTo>
                <a:cubicBezTo>
                  <a:pt x="26217" y="153987"/>
                  <a:pt x="-5533" y="307975"/>
                  <a:pt x="817" y="447675"/>
                </a:cubicBezTo>
                <a:cubicBezTo>
                  <a:pt x="7167" y="587375"/>
                  <a:pt x="75430" y="771525"/>
                  <a:pt x="96067" y="8382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51"/>
          <p:cNvSpPr txBox="1"/>
          <p:nvPr/>
        </p:nvSpPr>
        <p:spPr>
          <a:xfrm>
            <a:off x="3537386" y="101905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2704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5" name="Google Shape;1565;p51"/>
          <p:cNvSpPr txBox="1"/>
          <p:nvPr/>
        </p:nvSpPr>
        <p:spPr>
          <a:xfrm>
            <a:off x="2607548" y="26215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6" name="Google Shape;1566;p51"/>
          <p:cNvSpPr txBox="1"/>
          <p:nvPr/>
        </p:nvSpPr>
        <p:spPr>
          <a:xfrm>
            <a:off x="1909921" y="3838575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1464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7" name="Google Shape;1567;p51"/>
          <p:cNvSpPr txBox="1"/>
          <p:nvPr/>
        </p:nvSpPr>
        <p:spPr>
          <a:xfrm>
            <a:off x="933942" y="39909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8" name="Google Shape;1568;p51"/>
          <p:cNvSpPr txBox="1"/>
          <p:nvPr/>
        </p:nvSpPr>
        <p:spPr>
          <a:xfrm>
            <a:off x="1909920" y="468415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9" name="Google Shape;1569;p51"/>
          <p:cNvSpPr txBox="1"/>
          <p:nvPr/>
        </p:nvSpPr>
        <p:spPr>
          <a:xfrm>
            <a:off x="3146861" y="57912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0" name="Google Shape;1570;p51"/>
          <p:cNvSpPr txBox="1"/>
          <p:nvPr/>
        </p:nvSpPr>
        <p:spPr>
          <a:xfrm>
            <a:off x="4164030" y="5155168"/>
            <a:ext cx="680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1" name="Google Shape;1571;p51"/>
          <p:cNvSpPr txBox="1"/>
          <p:nvPr/>
        </p:nvSpPr>
        <p:spPr>
          <a:xfrm>
            <a:off x="4293692" y="364438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2" name="Google Shape;1572;p51"/>
          <p:cNvSpPr txBox="1"/>
          <p:nvPr/>
        </p:nvSpPr>
        <p:spPr>
          <a:xfrm>
            <a:off x="3657819" y="32120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802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3" name="Google Shape;1573;p51"/>
          <p:cNvSpPr txBox="1"/>
          <p:nvPr/>
        </p:nvSpPr>
        <p:spPr>
          <a:xfrm>
            <a:off x="4612213" y="27072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621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4" name="Google Shape;1574;p51"/>
          <p:cNvSpPr txBox="1"/>
          <p:nvPr/>
        </p:nvSpPr>
        <p:spPr>
          <a:xfrm>
            <a:off x="4991319" y="239660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5" name="Google Shape;1575;p51"/>
          <p:cNvSpPr txBox="1"/>
          <p:nvPr/>
        </p:nvSpPr>
        <p:spPr>
          <a:xfrm>
            <a:off x="5396968" y="171819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849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6" name="Google Shape;1576;p51"/>
          <p:cNvSpPr txBox="1"/>
          <p:nvPr/>
        </p:nvSpPr>
        <p:spPr>
          <a:xfrm>
            <a:off x="5647788" y="120157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7" name="Google Shape;1577;p51"/>
          <p:cNvSpPr txBox="1"/>
          <p:nvPr/>
        </p:nvSpPr>
        <p:spPr>
          <a:xfrm>
            <a:off x="6212413" y="21166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187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8" name="Google Shape;1578;p51"/>
          <p:cNvSpPr txBox="1"/>
          <p:nvPr/>
        </p:nvSpPr>
        <p:spPr>
          <a:xfrm>
            <a:off x="6786562" y="244054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9" name="Google Shape;1579;p51"/>
          <p:cNvSpPr txBox="1"/>
          <p:nvPr/>
        </p:nvSpPr>
        <p:spPr>
          <a:xfrm>
            <a:off x="7295093" y="2964418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1258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0" name="Google Shape;1580;p51"/>
          <p:cNvSpPr txBox="1"/>
          <p:nvPr/>
        </p:nvSpPr>
        <p:spPr>
          <a:xfrm>
            <a:off x="5859120" y="304800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184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1" name="Google Shape;1581;p51"/>
          <p:cNvSpPr txBox="1"/>
          <p:nvPr/>
        </p:nvSpPr>
        <p:spPr>
          <a:xfrm>
            <a:off x="6373281" y="405503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1090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2" name="Google Shape;1582;p51"/>
          <p:cNvSpPr txBox="1"/>
          <p:nvPr/>
        </p:nvSpPr>
        <p:spPr>
          <a:xfrm>
            <a:off x="5909111" y="444817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946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8" name="Google Shape;1588;p52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out the minimum spanning tree for following graph.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9" name="Google Shape;1589;p52"/>
          <p:cNvSpPr/>
          <p:nvPr/>
        </p:nvSpPr>
        <p:spPr>
          <a:xfrm>
            <a:off x="1219200" y="3810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1590" name="Google Shape;1590;p52"/>
          <p:cNvSpPr/>
          <p:nvPr/>
        </p:nvSpPr>
        <p:spPr>
          <a:xfrm>
            <a:off x="2286000" y="28194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1" name="Google Shape;1591;p52"/>
          <p:cNvSpPr/>
          <p:nvPr/>
        </p:nvSpPr>
        <p:spPr>
          <a:xfrm>
            <a:off x="3630612" y="28194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2" name="Google Shape;1592;p52"/>
          <p:cNvSpPr/>
          <p:nvPr/>
        </p:nvSpPr>
        <p:spPr>
          <a:xfrm>
            <a:off x="4975224" y="28194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3" name="Google Shape;1593;p52"/>
          <p:cNvSpPr/>
          <p:nvPr/>
        </p:nvSpPr>
        <p:spPr>
          <a:xfrm>
            <a:off x="6348411" y="3810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4" name="Google Shape;1594;p52"/>
          <p:cNvSpPr/>
          <p:nvPr/>
        </p:nvSpPr>
        <p:spPr>
          <a:xfrm>
            <a:off x="3630611" y="3810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5" name="Google Shape;1595;p52"/>
          <p:cNvSpPr/>
          <p:nvPr/>
        </p:nvSpPr>
        <p:spPr>
          <a:xfrm>
            <a:off x="2285999" y="4800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6" name="Google Shape;1596;p52"/>
          <p:cNvSpPr/>
          <p:nvPr/>
        </p:nvSpPr>
        <p:spPr>
          <a:xfrm>
            <a:off x="3630612" y="4800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7" name="Google Shape;1597;p52"/>
          <p:cNvSpPr/>
          <p:nvPr/>
        </p:nvSpPr>
        <p:spPr>
          <a:xfrm>
            <a:off x="4975225" y="4800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/>
          </a:p>
        </p:txBody>
      </p:sp>
      <p:cxnSp>
        <p:nvCxnSpPr>
          <p:cNvPr id="1598" name="Google Shape;1598;p52"/>
          <p:cNvCxnSpPr>
            <a:stCxn id="1591" idx="2"/>
            <a:endCxn id="1590" idx="6"/>
          </p:cNvCxnSpPr>
          <p:nvPr/>
        </p:nvCxnSpPr>
        <p:spPr>
          <a:xfrm rot="10800000">
            <a:off x="2841612" y="3102769"/>
            <a:ext cx="78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599" name="Google Shape;1599;p52"/>
          <p:cNvCxnSpPr>
            <a:stCxn id="1589" idx="7"/>
            <a:endCxn id="1590" idx="3"/>
          </p:cNvCxnSpPr>
          <p:nvPr/>
        </p:nvCxnSpPr>
        <p:spPr>
          <a:xfrm flipH="1" rot="10800000">
            <a:off x="1693456" y="3303197"/>
            <a:ext cx="673800" cy="58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0" name="Google Shape;1600;p52"/>
          <p:cNvCxnSpPr>
            <a:stCxn id="1595" idx="1"/>
            <a:endCxn id="1589" idx="5"/>
          </p:cNvCxnSpPr>
          <p:nvPr/>
        </p:nvCxnSpPr>
        <p:spPr>
          <a:xfrm rot="10800000">
            <a:off x="1693568" y="4293797"/>
            <a:ext cx="673800" cy="58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1" name="Google Shape;1601;p52"/>
          <p:cNvCxnSpPr>
            <a:stCxn id="1596" idx="2"/>
            <a:endCxn id="1595" idx="6"/>
          </p:cNvCxnSpPr>
          <p:nvPr/>
        </p:nvCxnSpPr>
        <p:spPr>
          <a:xfrm rot="10800000">
            <a:off x="2841612" y="5083969"/>
            <a:ext cx="78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2" name="Google Shape;1602;p52"/>
          <p:cNvCxnSpPr>
            <a:stCxn id="1592" idx="2"/>
            <a:endCxn id="1591" idx="6"/>
          </p:cNvCxnSpPr>
          <p:nvPr/>
        </p:nvCxnSpPr>
        <p:spPr>
          <a:xfrm rot="10800000">
            <a:off x="4186224" y="3102769"/>
            <a:ext cx="78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3" name="Google Shape;1603;p52"/>
          <p:cNvCxnSpPr>
            <a:stCxn id="1593" idx="1"/>
            <a:endCxn id="1592" idx="6"/>
          </p:cNvCxnSpPr>
          <p:nvPr/>
        </p:nvCxnSpPr>
        <p:spPr>
          <a:xfrm rot="10800000">
            <a:off x="5530980" y="3102797"/>
            <a:ext cx="898800" cy="79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4" name="Google Shape;1604;p52"/>
          <p:cNvCxnSpPr>
            <a:stCxn id="1593" idx="3"/>
            <a:endCxn id="1597" idx="7"/>
          </p:cNvCxnSpPr>
          <p:nvPr/>
        </p:nvCxnSpPr>
        <p:spPr>
          <a:xfrm flipH="1">
            <a:off x="5449380" y="4293741"/>
            <a:ext cx="980400" cy="58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5" name="Google Shape;1605;p52"/>
          <p:cNvCxnSpPr>
            <a:stCxn id="1597" idx="2"/>
            <a:endCxn id="1596" idx="6"/>
          </p:cNvCxnSpPr>
          <p:nvPr/>
        </p:nvCxnSpPr>
        <p:spPr>
          <a:xfrm rot="10800000">
            <a:off x="4186225" y="5083969"/>
            <a:ext cx="78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6" name="Google Shape;1606;p52"/>
          <p:cNvCxnSpPr>
            <a:stCxn id="1595" idx="0"/>
            <a:endCxn id="1590" idx="4"/>
          </p:cNvCxnSpPr>
          <p:nvPr/>
        </p:nvCxnSpPr>
        <p:spPr>
          <a:xfrm rot="10800000">
            <a:off x="2563812" y="3386100"/>
            <a:ext cx="0" cy="141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7" name="Google Shape;1607;p52"/>
          <p:cNvCxnSpPr>
            <a:stCxn id="1597" idx="0"/>
            <a:endCxn id="1592" idx="4"/>
          </p:cNvCxnSpPr>
          <p:nvPr/>
        </p:nvCxnSpPr>
        <p:spPr>
          <a:xfrm rot="10800000">
            <a:off x="5253038" y="3386100"/>
            <a:ext cx="0" cy="141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8" name="Google Shape;1608;p52"/>
          <p:cNvCxnSpPr>
            <a:stCxn id="1594" idx="3"/>
            <a:endCxn id="1595" idx="7"/>
          </p:cNvCxnSpPr>
          <p:nvPr/>
        </p:nvCxnSpPr>
        <p:spPr>
          <a:xfrm flipH="1">
            <a:off x="2760380" y="4293741"/>
            <a:ext cx="951600" cy="58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09" name="Google Shape;1609;p52"/>
          <p:cNvCxnSpPr>
            <a:stCxn id="1597" idx="1"/>
            <a:endCxn id="1591" idx="5"/>
          </p:cNvCxnSpPr>
          <p:nvPr/>
        </p:nvCxnSpPr>
        <p:spPr>
          <a:xfrm rot="10800000">
            <a:off x="4104994" y="3303197"/>
            <a:ext cx="951600" cy="158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10" name="Google Shape;1610;p52"/>
          <p:cNvCxnSpPr>
            <a:stCxn id="1594" idx="0"/>
            <a:endCxn id="1591" idx="4"/>
          </p:cNvCxnSpPr>
          <p:nvPr/>
        </p:nvCxnSpPr>
        <p:spPr>
          <a:xfrm rot="10800000">
            <a:off x="3908423" y="3386100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11" name="Google Shape;1611;p52"/>
          <p:cNvCxnSpPr>
            <a:stCxn id="1596" idx="0"/>
            <a:endCxn id="1594" idx="4"/>
          </p:cNvCxnSpPr>
          <p:nvPr/>
        </p:nvCxnSpPr>
        <p:spPr>
          <a:xfrm rot="10800000">
            <a:off x="3908425" y="4376700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1612" name="Google Shape;1612;p52"/>
          <p:cNvSpPr txBox="1"/>
          <p:nvPr/>
        </p:nvSpPr>
        <p:spPr>
          <a:xfrm>
            <a:off x="1793080" y="330314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613" name="Google Shape;1613;p52"/>
          <p:cNvSpPr txBox="1"/>
          <p:nvPr/>
        </p:nvSpPr>
        <p:spPr>
          <a:xfrm>
            <a:off x="3086077" y="280035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614" name="Google Shape;1614;p52"/>
          <p:cNvSpPr txBox="1"/>
          <p:nvPr/>
        </p:nvSpPr>
        <p:spPr>
          <a:xfrm>
            <a:off x="4451777" y="280035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5" name="Google Shape;1615;p52"/>
          <p:cNvSpPr txBox="1"/>
          <p:nvPr/>
        </p:nvSpPr>
        <p:spPr>
          <a:xfrm>
            <a:off x="5917900" y="318658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616" name="Google Shape;1616;p52"/>
          <p:cNvSpPr txBox="1"/>
          <p:nvPr/>
        </p:nvSpPr>
        <p:spPr>
          <a:xfrm>
            <a:off x="5893248" y="45142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617" name="Google Shape;1617;p52"/>
          <p:cNvSpPr txBox="1"/>
          <p:nvPr/>
        </p:nvSpPr>
        <p:spPr>
          <a:xfrm>
            <a:off x="5253038" y="381000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1618" name="Google Shape;1618;p52"/>
          <p:cNvSpPr txBox="1"/>
          <p:nvPr/>
        </p:nvSpPr>
        <p:spPr>
          <a:xfrm>
            <a:off x="4517336" y="375547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619" name="Google Shape;1619;p52"/>
          <p:cNvSpPr txBox="1"/>
          <p:nvPr/>
        </p:nvSpPr>
        <p:spPr>
          <a:xfrm>
            <a:off x="3630612" y="338613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20" name="Google Shape;1620;p52"/>
          <p:cNvSpPr txBox="1"/>
          <p:nvPr/>
        </p:nvSpPr>
        <p:spPr>
          <a:xfrm>
            <a:off x="3630612" y="440400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621" name="Google Shape;1621;p52"/>
          <p:cNvSpPr txBox="1"/>
          <p:nvPr/>
        </p:nvSpPr>
        <p:spPr>
          <a:xfrm>
            <a:off x="4301863" y="473130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22" name="Google Shape;1622;p52"/>
          <p:cNvSpPr txBox="1"/>
          <p:nvPr/>
        </p:nvSpPr>
        <p:spPr>
          <a:xfrm>
            <a:off x="3086076" y="473130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623" name="Google Shape;1623;p52"/>
          <p:cNvSpPr txBox="1"/>
          <p:nvPr/>
        </p:nvSpPr>
        <p:spPr>
          <a:xfrm>
            <a:off x="3086077" y="421933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624" name="Google Shape;1624;p52"/>
          <p:cNvSpPr txBox="1"/>
          <p:nvPr/>
        </p:nvSpPr>
        <p:spPr>
          <a:xfrm>
            <a:off x="1793080" y="417695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625" name="Google Shape;1625;p52"/>
          <p:cNvSpPr txBox="1"/>
          <p:nvPr/>
        </p:nvSpPr>
        <p:spPr>
          <a:xfrm>
            <a:off x="2541543" y="3817144"/>
            <a:ext cx="406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 on graphs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7589043" y="3767336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767260" y="2879407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589042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759178" y="3746972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6090677" y="372251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092357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486400" y="457257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891088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5486400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8229600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7589043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8229600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17"/>
          <p:cNvCxnSpPr>
            <a:stCxn id="150" idx="4"/>
            <a:endCxn id="152" idx="0"/>
          </p:cNvCxnSpPr>
          <p:nvPr/>
        </p:nvCxnSpPr>
        <p:spPr>
          <a:xfrm flipH="1">
            <a:off x="6942516" y="3246120"/>
            <a:ext cx="8100" cy="50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7"/>
          <p:cNvCxnSpPr>
            <a:stCxn id="150" idx="3"/>
            <a:endCxn id="153" idx="7"/>
          </p:cNvCxnSpPr>
          <p:nvPr/>
        </p:nvCxnSpPr>
        <p:spPr>
          <a:xfrm flipH="1">
            <a:off x="6403664" y="3192416"/>
            <a:ext cx="417300" cy="58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7"/>
          <p:cNvCxnSpPr>
            <a:stCxn id="150" idx="5"/>
            <a:endCxn id="149" idx="1"/>
          </p:cNvCxnSpPr>
          <p:nvPr/>
        </p:nvCxnSpPr>
        <p:spPr>
          <a:xfrm>
            <a:off x="7080268" y="3192416"/>
            <a:ext cx="562500" cy="628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7"/>
          <p:cNvCxnSpPr>
            <a:stCxn id="153" idx="4"/>
            <a:endCxn id="154" idx="0"/>
          </p:cNvCxnSpPr>
          <p:nvPr/>
        </p:nvCxnSpPr>
        <p:spPr>
          <a:xfrm>
            <a:off x="6274033" y="4089231"/>
            <a:ext cx="1800" cy="48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7"/>
          <p:cNvCxnSpPr>
            <a:stCxn id="153" idx="3"/>
            <a:endCxn id="155" idx="7"/>
          </p:cNvCxnSpPr>
          <p:nvPr/>
        </p:nvCxnSpPr>
        <p:spPr>
          <a:xfrm flipH="1">
            <a:off x="5799381" y="4035527"/>
            <a:ext cx="345000" cy="590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7"/>
          <p:cNvCxnSpPr>
            <a:stCxn id="155" idx="4"/>
            <a:endCxn id="157" idx="0"/>
          </p:cNvCxnSpPr>
          <p:nvPr/>
        </p:nvCxnSpPr>
        <p:spPr>
          <a:xfrm>
            <a:off x="5669757" y="4939290"/>
            <a:ext cx="0" cy="472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7"/>
          <p:cNvCxnSpPr>
            <a:stCxn id="155" idx="3"/>
            <a:endCxn id="156" idx="7"/>
          </p:cNvCxnSpPr>
          <p:nvPr/>
        </p:nvCxnSpPr>
        <p:spPr>
          <a:xfrm flipH="1">
            <a:off x="5204104" y="4885586"/>
            <a:ext cx="336000" cy="579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7"/>
          <p:cNvCxnSpPr>
            <a:stCxn id="149" idx="4"/>
            <a:endCxn id="151" idx="0"/>
          </p:cNvCxnSpPr>
          <p:nvPr/>
        </p:nvCxnSpPr>
        <p:spPr>
          <a:xfrm>
            <a:off x="7772399" y="4134048"/>
            <a:ext cx="0" cy="441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7"/>
          <p:cNvCxnSpPr>
            <a:stCxn id="149" idx="5"/>
            <a:endCxn id="158" idx="1"/>
          </p:cNvCxnSpPr>
          <p:nvPr/>
        </p:nvCxnSpPr>
        <p:spPr>
          <a:xfrm>
            <a:off x="7902052" y="4080344"/>
            <a:ext cx="381300" cy="549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7"/>
          <p:cNvCxnSpPr>
            <a:stCxn id="151" idx="4"/>
            <a:endCxn id="159" idx="0"/>
          </p:cNvCxnSpPr>
          <p:nvPr/>
        </p:nvCxnSpPr>
        <p:spPr>
          <a:xfrm>
            <a:off x="7772399" y="4942517"/>
            <a:ext cx="0" cy="469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7"/>
          <p:cNvCxnSpPr>
            <a:stCxn id="151" idx="5"/>
            <a:endCxn id="160" idx="1"/>
          </p:cNvCxnSpPr>
          <p:nvPr/>
        </p:nvCxnSpPr>
        <p:spPr>
          <a:xfrm>
            <a:off x="7902051" y="4888813"/>
            <a:ext cx="381300" cy="57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7"/>
          <p:cNvSpPr/>
          <p:nvPr/>
        </p:nvSpPr>
        <p:spPr>
          <a:xfrm>
            <a:off x="3383755" y="377991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561972" y="2891986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383754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2553890" y="375955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885389" y="373509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887069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281112" y="4585157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685800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1281112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024312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383755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4024312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4" name="Google Shape;184;p17"/>
          <p:cNvCxnSpPr>
            <a:stCxn id="173" idx="4"/>
            <a:endCxn id="175" idx="0"/>
          </p:cNvCxnSpPr>
          <p:nvPr/>
        </p:nvCxnSpPr>
        <p:spPr>
          <a:xfrm flipH="1">
            <a:off x="2737228" y="3258699"/>
            <a:ext cx="8100" cy="50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7"/>
          <p:cNvCxnSpPr>
            <a:stCxn id="173" idx="3"/>
            <a:endCxn id="176" idx="7"/>
          </p:cNvCxnSpPr>
          <p:nvPr/>
        </p:nvCxnSpPr>
        <p:spPr>
          <a:xfrm flipH="1">
            <a:off x="2198376" y="3204995"/>
            <a:ext cx="417300" cy="58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7"/>
          <p:cNvCxnSpPr>
            <a:stCxn id="173" idx="5"/>
            <a:endCxn id="172" idx="1"/>
          </p:cNvCxnSpPr>
          <p:nvPr/>
        </p:nvCxnSpPr>
        <p:spPr>
          <a:xfrm>
            <a:off x="2874980" y="3204995"/>
            <a:ext cx="562500" cy="628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7"/>
          <p:cNvCxnSpPr>
            <a:stCxn id="176" idx="4"/>
            <a:endCxn id="177" idx="0"/>
          </p:cNvCxnSpPr>
          <p:nvPr/>
        </p:nvCxnSpPr>
        <p:spPr>
          <a:xfrm>
            <a:off x="2068746" y="4101810"/>
            <a:ext cx="1800" cy="48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7"/>
          <p:cNvCxnSpPr>
            <a:stCxn id="176" idx="3"/>
            <a:endCxn id="178" idx="7"/>
          </p:cNvCxnSpPr>
          <p:nvPr/>
        </p:nvCxnSpPr>
        <p:spPr>
          <a:xfrm flipH="1">
            <a:off x="1594093" y="4048106"/>
            <a:ext cx="345000" cy="590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7"/>
          <p:cNvCxnSpPr>
            <a:stCxn id="178" idx="4"/>
            <a:endCxn id="180" idx="0"/>
          </p:cNvCxnSpPr>
          <p:nvPr/>
        </p:nvCxnSpPr>
        <p:spPr>
          <a:xfrm>
            <a:off x="1464469" y="4951869"/>
            <a:ext cx="0" cy="472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7"/>
          <p:cNvCxnSpPr>
            <a:stCxn id="178" idx="3"/>
            <a:endCxn id="179" idx="7"/>
          </p:cNvCxnSpPr>
          <p:nvPr/>
        </p:nvCxnSpPr>
        <p:spPr>
          <a:xfrm flipH="1">
            <a:off x="998816" y="4898165"/>
            <a:ext cx="336000" cy="579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7"/>
          <p:cNvCxnSpPr>
            <a:stCxn id="172" idx="4"/>
            <a:endCxn id="174" idx="0"/>
          </p:cNvCxnSpPr>
          <p:nvPr/>
        </p:nvCxnSpPr>
        <p:spPr>
          <a:xfrm>
            <a:off x="3567112" y="4146627"/>
            <a:ext cx="0" cy="441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7"/>
          <p:cNvCxnSpPr>
            <a:stCxn id="172" idx="5"/>
            <a:endCxn id="181" idx="1"/>
          </p:cNvCxnSpPr>
          <p:nvPr/>
        </p:nvCxnSpPr>
        <p:spPr>
          <a:xfrm>
            <a:off x="3696764" y="4092923"/>
            <a:ext cx="381300" cy="549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7"/>
          <p:cNvCxnSpPr>
            <a:stCxn id="174" idx="4"/>
            <a:endCxn id="182" idx="0"/>
          </p:cNvCxnSpPr>
          <p:nvPr/>
        </p:nvCxnSpPr>
        <p:spPr>
          <a:xfrm>
            <a:off x="3567110" y="4955096"/>
            <a:ext cx="0" cy="469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7"/>
          <p:cNvCxnSpPr>
            <a:stCxn id="174" idx="5"/>
            <a:endCxn id="183" idx="1"/>
          </p:cNvCxnSpPr>
          <p:nvPr/>
        </p:nvCxnSpPr>
        <p:spPr>
          <a:xfrm>
            <a:off x="3696763" y="4901392"/>
            <a:ext cx="381300" cy="57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7"/>
          <p:cNvSpPr txBox="1"/>
          <p:nvPr/>
        </p:nvSpPr>
        <p:spPr>
          <a:xfrm>
            <a:off x="2438400" y="2209800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BFS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598355" y="220980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6223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202" name="Google Shape;202;p18"/>
          <p:cNvSpPr txBox="1"/>
          <p:nvPr>
            <p:ph idx="1" type="body"/>
          </p:nvPr>
        </p:nvSpPr>
        <p:spPr>
          <a:xfrm>
            <a:off x="622300" y="1676400"/>
            <a:ext cx="8140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vertices, so that (u,v) in E implies u &lt; v</a:t>
            </a:r>
            <a:endParaRPr/>
          </a:p>
        </p:txBody>
      </p:sp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995488" y="2251075"/>
            <a:ext cx="930275" cy="3206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2046288" y="2767013"/>
            <a:ext cx="2073275" cy="5143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4478338" y="2724150"/>
            <a:ext cx="714375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733800" y="3541713"/>
            <a:ext cx="527050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4953000" y="3505200"/>
            <a:ext cx="1131888" cy="4302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2189163" y="3886200"/>
            <a:ext cx="638175" cy="40322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3200400" y="4324350"/>
            <a:ext cx="1887538" cy="4000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5383213" y="4719638"/>
            <a:ext cx="1246187" cy="3238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1995488" y="4953000"/>
            <a:ext cx="1738312" cy="706438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3581400" y="5715000"/>
            <a:ext cx="671513" cy="3111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4953000" y="5943600"/>
            <a:ext cx="2163763" cy="5270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5" name="Google Shape;215;p18"/>
          <p:cNvCxnSpPr>
            <a:stCxn id="204" idx="5"/>
            <a:endCxn id="205" idx="0"/>
          </p:cNvCxnSpPr>
          <p:nvPr/>
        </p:nvCxnSpPr>
        <p:spPr>
          <a:xfrm>
            <a:off x="2789527" y="2524788"/>
            <a:ext cx="293400" cy="24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8"/>
          <p:cNvCxnSpPr>
            <a:stCxn id="205" idx="7"/>
            <a:endCxn id="206" idx="2"/>
          </p:cNvCxnSpPr>
          <p:nvPr/>
        </p:nvCxnSpPr>
        <p:spPr>
          <a:xfrm>
            <a:off x="3815939" y="2842338"/>
            <a:ext cx="6624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8"/>
          <p:cNvCxnSpPr>
            <a:stCxn id="205" idx="4"/>
            <a:endCxn id="207" idx="1"/>
          </p:cNvCxnSpPr>
          <p:nvPr/>
        </p:nvCxnSpPr>
        <p:spPr>
          <a:xfrm>
            <a:off x="3082926" y="3281363"/>
            <a:ext cx="728100" cy="29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8"/>
          <p:cNvCxnSpPr>
            <a:stCxn id="206" idx="5"/>
            <a:endCxn id="208" idx="0"/>
          </p:cNvCxnSpPr>
          <p:nvPr/>
        </p:nvCxnSpPr>
        <p:spPr>
          <a:xfrm>
            <a:off x="5088095" y="2932822"/>
            <a:ext cx="430800" cy="57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8"/>
          <p:cNvCxnSpPr>
            <a:stCxn id="207" idx="6"/>
            <a:endCxn id="208" idx="2"/>
          </p:cNvCxnSpPr>
          <p:nvPr/>
        </p:nvCxnSpPr>
        <p:spPr>
          <a:xfrm>
            <a:off x="4260850" y="3663950"/>
            <a:ext cx="692100" cy="5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8"/>
          <p:cNvCxnSpPr>
            <a:stCxn id="208" idx="4"/>
            <a:endCxn id="210" idx="7"/>
          </p:cNvCxnSpPr>
          <p:nvPr/>
        </p:nvCxnSpPr>
        <p:spPr>
          <a:xfrm flipH="1">
            <a:off x="4811544" y="3935413"/>
            <a:ext cx="707400" cy="4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8"/>
          <p:cNvCxnSpPr>
            <a:stCxn id="208" idx="3"/>
            <a:endCxn id="209" idx="6"/>
          </p:cNvCxnSpPr>
          <p:nvPr/>
        </p:nvCxnSpPr>
        <p:spPr>
          <a:xfrm flipH="1">
            <a:off x="2827361" y="3872410"/>
            <a:ext cx="2291400" cy="21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8"/>
          <p:cNvCxnSpPr>
            <a:stCxn id="208" idx="5"/>
            <a:endCxn id="211" idx="0"/>
          </p:cNvCxnSpPr>
          <p:nvPr/>
        </p:nvCxnSpPr>
        <p:spPr>
          <a:xfrm>
            <a:off x="5919127" y="3872410"/>
            <a:ext cx="87300" cy="84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8"/>
          <p:cNvCxnSpPr>
            <a:stCxn id="211" idx="1"/>
            <a:endCxn id="210" idx="6"/>
          </p:cNvCxnSpPr>
          <p:nvPr/>
        </p:nvCxnSpPr>
        <p:spPr>
          <a:xfrm rot="10800000">
            <a:off x="5087813" y="4524365"/>
            <a:ext cx="477900" cy="24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8"/>
          <p:cNvCxnSpPr>
            <a:stCxn id="209" idx="5"/>
            <a:endCxn id="210" idx="1"/>
          </p:cNvCxnSpPr>
          <p:nvPr/>
        </p:nvCxnSpPr>
        <p:spPr>
          <a:xfrm>
            <a:off x="2733880" y="4230374"/>
            <a:ext cx="742800" cy="15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8"/>
          <p:cNvCxnSpPr>
            <a:stCxn id="210" idx="4"/>
            <a:endCxn id="212" idx="7"/>
          </p:cNvCxnSpPr>
          <p:nvPr/>
        </p:nvCxnSpPr>
        <p:spPr>
          <a:xfrm flipH="1">
            <a:off x="3479369" y="4724400"/>
            <a:ext cx="664800" cy="3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8"/>
          <p:cNvCxnSpPr>
            <a:stCxn id="212" idx="5"/>
            <a:endCxn id="213" idx="1"/>
          </p:cNvCxnSpPr>
          <p:nvPr/>
        </p:nvCxnSpPr>
        <p:spPr>
          <a:xfrm>
            <a:off x="3479230" y="5555983"/>
            <a:ext cx="200400" cy="20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8"/>
          <p:cNvCxnSpPr>
            <a:stCxn id="213" idx="6"/>
            <a:endCxn id="214" idx="2"/>
          </p:cNvCxnSpPr>
          <p:nvPr/>
        </p:nvCxnSpPr>
        <p:spPr>
          <a:xfrm>
            <a:off x="4252913" y="5870575"/>
            <a:ext cx="700200" cy="33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8"/>
          <p:cNvSpPr/>
          <p:nvPr/>
        </p:nvSpPr>
        <p:spPr>
          <a:xfrm>
            <a:off x="3355975" y="4365625"/>
            <a:ext cx="15938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c.s. program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2362200" y="3962400"/>
            <a:ext cx="3730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2095500" y="2251075"/>
            <a:ext cx="727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wake up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4749800" y="2724150"/>
            <a:ext cx="260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3854450" y="3524250"/>
            <a:ext cx="62388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2239963" y="2867025"/>
            <a:ext cx="16906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computer sci.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5192713" y="3541713"/>
            <a:ext cx="7747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c.s.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659438" y="4741863"/>
            <a:ext cx="784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out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1995488" y="5043488"/>
            <a:ext cx="5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3700463" y="5737225"/>
            <a:ext cx="4302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5237163" y="6081713"/>
            <a:ext cx="17621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dream about graphs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4430713" y="2176463"/>
            <a:ext cx="21764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student day</a:t>
            </a:r>
            <a:endParaRPr b="1"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2925763" y="2133600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3589338" y="2571750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270500" y="2522538"/>
            <a:ext cx="112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4286250" y="3297238"/>
            <a:ext cx="112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5713413" y="3281363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6119813" y="4445000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2714625" y="3709988"/>
            <a:ext cx="112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4383088" y="4114800"/>
            <a:ext cx="1127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2590800" y="4724400"/>
            <a:ext cx="112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130675" y="5473700"/>
            <a:ext cx="225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6251575" y="5715000"/>
            <a:ext cx="225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2189163" y="4973638"/>
            <a:ext cx="1570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cookies for professors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482600" y="4953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algorithms</a:t>
            </a:r>
            <a:endParaRPr/>
          </a:p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990600" y="1905000"/>
            <a:ext cx="7620000" cy="286232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TopologicalSort(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H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Temporary copy of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G.numVertices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i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while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empty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vertex v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 vertex with no outgoing edges 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Label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- 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Remove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990600" y="4985266"/>
            <a:ext cx="1843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 O(n</a:t>
            </a:r>
            <a:r>
              <a:rPr baseline="30000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6223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algorithms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2244725" y="1655762"/>
            <a:ext cx="930275" cy="3206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2295525" y="2171700"/>
            <a:ext cx="2073275" cy="5143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4727575" y="2128837"/>
            <a:ext cx="714375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3983037" y="2946400"/>
            <a:ext cx="527050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5202237" y="2909887"/>
            <a:ext cx="1131888" cy="4302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2438400" y="3290887"/>
            <a:ext cx="638175" cy="40322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3449637" y="3729037"/>
            <a:ext cx="1887538" cy="4000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5632450" y="4124325"/>
            <a:ext cx="1246187" cy="3238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2244725" y="4357687"/>
            <a:ext cx="1738312" cy="706438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3830637" y="5119687"/>
            <a:ext cx="671513" cy="3111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5202237" y="5348287"/>
            <a:ext cx="2163763" cy="5270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7" name="Google Shape;277;p20"/>
          <p:cNvCxnSpPr>
            <a:stCxn id="266" idx="5"/>
            <a:endCxn id="267" idx="0"/>
          </p:cNvCxnSpPr>
          <p:nvPr/>
        </p:nvCxnSpPr>
        <p:spPr>
          <a:xfrm>
            <a:off x="3038764" y="1929475"/>
            <a:ext cx="293400" cy="24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>
            <a:stCxn id="267" idx="7"/>
            <a:endCxn id="268" idx="2"/>
          </p:cNvCxnSpPr>
          <p:nvPr/>
        </p:nvCxnSpPr>
        <p:spPr>
          <a:xfrm>
            <a:off x="4065176" y="2247025"/>
            <a:ext cx="6624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>
            <a:stCxn id="267" idx="4"/>
            <a:endCxn id="269" idx="1"/>
          </p:cNvCxnSpPr>
          <p:nvPr/>
        </p:nvCxnSpPr>
        <p:spPr>
          <a:xfrm>
            <a:off x="3332162" y="2686050"/>
            <a:ext cx="728100" cy="29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>
            <a:stCxn id="268" idx="5"/>
            <a:endCxn id="270" idx="0"/>
          </p:cNvCxnSpPr>
          <p:nvPr/>
        </p:nvCxnSpPr>
        <p:spPr>
          <a:xfrm>
            <a:off x="5337332" y="2337509"/>
            <a:ext cx="430800" cy="57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0"/>
          <p:cNvCxnSpPr>
            <a:stCxn id="269" idx="6"/>
            <a:endCxn id="270" idx="2"/>
          </p:cNvCxnSpPr>
          <p:nvPr/>
        </p:nvCxnSpPr>
        <p:spPr>
          <a:xfrm>
            <a:off x="4510087" y="3068637"/>
            <a:ext cx="692100" cy="5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0"/>
          <p:cNvCxnSpPr>
            <a:stCxn id="270" idx="4"/>
            <a:endCxn id="272" idx="7"/>
          </p:cNvCxnSpPr>
          <p:nvPr/>
        </p:nvCxnSpPr>
        <p:spPr>
          <a:xfrm flipH="1">
            <a:off x="5060781" y="3340100"/>
            <a:ext cx="707400" cy="4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0"/>
          <p:cNvCxnSpPr>
            <a:stCxn id="270" idx="3"/>
            <a:endCxn id="271" idx="6"/>
          </p:cNvCxnSpPr>
          <p:nvPr/>
        </p:nvCxnSpPr>
        <p:spPr>
          <a:xfrm flipH="1">
            <a:off x="3076598" y="3277097"/>
            <a:ext cx="2291400" cy="21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0"/>
          <p:cNvCxnSpPr>
            <a:stCxn id="270" idx="5"/>
            <a:endCxn id="273" idx="0"/>
          </p:cNvCxnSpPr>
          <p:nvPr/>
        </p:nvCxnSpPr>
        <p:spPr>
          <a:xfrm>
            <a:off x="6168364" y="3277097"/>
            <a:ext cx="87300" cy="84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0"/>
          <p:cNvCxnSpPr>
            <a:stCxn id="273" idx="1"/>
            <a:endCxn id="272" idx="6"/>
          </p:cNvCxnSpPr>
          <p:nvPr/>
        </p:nvCxnSpPr>
        <p:spPr>
          <a:xfrm rot="10800000">
            <a:off x="5337050" y="3929052"/>
            <a:ext cx="477900" cy="24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0"/>
          <p:cNvCxnSpPr>
            <a:stCxn id="271" idx="5"/>
            <a:endCxn id="272" idx="1"/>
          </p:cNvCxnSpPr>
          <p:nvPr/>
        </p:nvCxnSpPr>
        <p:spPr>
          <a:xfrm>
            <a:off x="2983116" y="3635061"/>
            <a:ext cx="742800" cy="15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0"/>
          <p:cNvCxnSpPr>
            <a:stCxn id="272" idx="4"/>
            <a:endCxn id="274" idx="7"/>
          </p:cNvCxnSpPr>
          <p:nvPr/>
        </p:nvCxnSpPr>
        <p:spPr>
          <a:xfrm flipH="1">
            <a:off x="3728606" y="4129087"/>
            <a:ext cx="664800" cy="3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0"/>
          <p:cNvCxnSpPr>
            <a:stCxn id="274" idx="5"/>
            <a:endCxn id="275" idx="1"/>
          </p:cNvCxnSpPr>
          <p:nvPr/>
        </p:nvCxnSpPr>
        <p:spPr>
          <a:xfrm>
            <a:off x="3728467" y="4960670"/>
            <a:ext cx="200400" cy="20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0"/>
          <p:cNvCxnSpPr>
            <a:stCxn id="275" idx="6"/>
          </p:cNvCxnSpPr>
          <p:nvPr/>
        </p:nvCxnSpPr>
        <p:spPr>
          <a:xfrm>
            <a:off x="4502150" y="5275262"/>
            <a:ext cx="662100" cy="33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0"/>
          <p:cNvSpPr/>
          <p:nvPr/>
        </p:nvSpPr>
        <p:spPr>
          <a:xfrm>
            <a:off x="3605212" y="3770312"/>
            <a:ext cx="15938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c.s. program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2611437" y="3367087"/>
            <a:ext cx="3730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2344737" y="1655762"/>
            <a:ext cx="727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wake up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4999037" y="2128837"/>
            <a:ext cx="260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4103687" y="2928937"/>
            <a:ext cx="62388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2489200" y="2271712"/>
            <a:ext cx="16906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computer sci.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5441950" y="2946400"/>
            <a:ext cx="7747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c.s.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5908675" y="4146550"/>
            <a:ext cx="784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out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2244725" y="4448175"/>
            <a:ext cx="5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3949700" y="5141912"/>
            <a:ext cx="4302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5486400" y="5486400"/>
            <a:ext cx="17621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dream about graphs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6500812" y="5119687"/>
            <a:ext cx="225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2438400" y="4378325"/>
            <a:ext cx="1570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cookies for professors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6223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algorithms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2244725" y="1655762"/>
            <a:ext cx="930275" cy="3206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2295525" y="2171700"/>
            <a:ext cx="2073275" cy="5143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4727575" y="2128837"/>
            <a:ext cx="714375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3983037" y="2946400"/>
            <a:ext cx="527050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5202237" y="2909887"/>
            <a:ext cx="1131888" cy="4302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2438400" y="3290887"/>
            <a:ext cx="638175" cy="40322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3449637" y="3729037"/>
            <a:ext cx="1887538" cy="4000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5632450" y="4124325"/>
            <a:ext cx="1246187" cy="3238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2244725" y="4357687"/>
            <a:ext cx="1738312" cy="706438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3830637" y="5119687"/>
            <a:ext cx="671513" cy="3111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9" name="Google Shape;319;p21"/>
          <p:cNvCxnSpPr>
            <a:stCxn id="309" idx="5"/>
            <a:endCxn id="310" idx="0"/>
          </p:cNvCxnSpPr>
          <p:nvPr/>
        </p:nvCxnSpPr>
        <p:spPr>
          <a:xfrm>
            <a:off x="3038764" y="1929475"/>
            <a:ext cx="293400" cy="24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1"/>
          <p:cNvCxnSpPr>
            <a:stCxn id="310" idx="7"/>
            <a:endCxn id="311" idx="2"/>
          </p:cNvCxnSpPr>
          <p:nvPr/>
        </p:nvCxnSpPr>
        <p:spPr>
          <a:xfrm>
            <a:off x="4065176" y="2247025"/>
            <a:ext cx="6624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1"/>
          <p:cNvCxnSpPr>
            <a:stCxn id="310" idx="4"/>
            <a:endCxn id="312" idx="1"/>
          </p:cNvCxnSpPr>
          <p:nvPr/>
        </p:nvCxnSpPr>
        <p:spPr>
          <a:xfrm>
            <a:off x="3332162" y="2686050"/>
            <a:ext cx="728100" cy="29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1"/>
          <p:cNvCxnSpPr>
            <a:stCxn id="311" idx="5"/>
            <a:endCxn id="313" idx="0"/>
          </p:cNvCxnSpPr>
          <p:nvPr/>
        </p:nvCxnSpPr>
        <p:spPr>
          <a:xfrm>
            <a:off x="5337332" y="2337509"/>
            <a:ext cx="430800" cy="57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1"/>
          <p:cNvCxnSpPr>
            <a:stCxn id="312" idx="6"/>
            <a:endCxn id="313" idx="2"/>
          </p:cNvCxnSpPr>
          <p:nvPr/>
        </p:nvCxnSpPr>
        <p:spPr>
          <a:xfrm>
            <a:off x="4510087" y="3068637"/>
            <a:ext cx="692100" cy="5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1"/>
          <p:cNvCxnSpPr>
            <a:stCxn id="313" idx="4"/>
            <a:endCxn id="315" idx="7"/>
          </p:cNvCxnSpPr>
          <p:nvPr/>
        </p:nvCxnSpPr>
        <p:spPr>
          <a:xfrm flipH="1">
            <a:off x="5060781" y="3340100"/>
            <a:ext cx="707400" cy="4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1"/>
          <p:cNvCxnSpPr>
            <a:stCxn id="313" idx="3"/>
            <a:endCxn id="314" idx="6"/>
          </p:cNvCxnSpPr>
          <p:nvPr/>
        </p:nvCxnSpPr>
        <p:spPr>
          <a:xfrm flipH="1">
            <a:off x="3076598" y="3277097"/>
            <a:ext cx="2291400" cy="21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1"/>
          <p:cNvCxnSpPr>
            <a:stCxn id="313" idx="5"/>
            <a:endCxn id="316" idx="0"/>
          </p:cNvCxnSpPr>
          <p:nvPr/>
        </p:nvCxnSpPr>
        <p:spPr>
          <a:xfrm>
            <a:off x="6168364" y="3277097"/>
            <a:ext cx="87300" cy="84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1"/>
          <p:cNvCxnSpPr>
            <a:stCxn id="316" idx="1"/>
            <a:endCxn id="315" idx="6"/>
          </p:cNvCxnSpPr>
          <p:nvPr/>
        </p:nvCxnSpPr>
        <p:spPr>
          <a:xfrm rot="10800000">
            <a:off x="5337050" y="3929052"/>
            <a:ext cx="477900" cy="24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1"/>
          <p:cNvCxnSpPr>
            <a:stCxn id="314" idx="5"/>
            <a:endCxn id="315" idx="1"/>
          </p:cNvCxnSpPr>
          <p:nvPr/>
        </p:nvCxnSpPr>
        <p:spPr>
          <a:xfrm>
            <a:off x="2983116" y="3635061"/>
            <a:ext cx="742800" cy="15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1"/>
          <p:cNvCxnSpPr>
            <a:stCxn id="315" idx="4"/>
            <a:endCxn id="317" idx="7"/>
          </p:cNvCxnSpPr>
          <p:nvPr/>
        </p:nvCxnSpPr>
        <p:spPr>
          <a:xfrm flipH="1">
            <a:off x="3728606" y="4129087"/>
            <a:ext cx="664800" cy="3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1"/>
          <p:cNvCxnSpPr>
            <a:stCxn id="317" idx="5"/>
            <a:endCxn id="318" idx="1"/>
          </p:cNvCxnSpPr>
          <p:nvPr/>
        </p:nvCxnSpPr>
        <p:spPr>
          <a:xfrm>
            <a:off x="3728467" y="4960670"/>
            <a:ext cx="200400" cy="20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1"/>
          <p:cNvSpPr/>
          <p:nvPr/>
        </p:nvSpPr>
        <p:spPr>
          <a:xfrm>
            <a:off x="3605212" y="3770312"/>
            <a:ext cx="15938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c.s. program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2611437" y="3367087"/>
            <a:ext cx="3730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2344737" y="1655762"/>
            <a:ext cx="727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wake up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4999037" y="2128837"/>
            <a:ext cx="260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4103687" y="2928937"/>
            <a:ext cx="62388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2489200" y="2271712"/>
            <a:ext cx="16906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computer sci.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5441950" y="2946400"/>
            <a:ext cx="7747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c.s.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5908675" y="4146550"/>
            <a:ext cx="784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out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2244725" y="4448175"/>
            <a:ext cx="5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3949700" y="5141912"/>
            <a:ext cx="4302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4191000" y="4876800"/>
            <a:ext cx="2079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2438400" y="4378325"/>
            <a:ext cx="1570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cookies for professors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6223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algorithms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2244725" y="1655762"/>
            <a:ext cx="930275" cy="3206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2295525" y="2171700"/>
            <a:ext cx="2073275" cy="5143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4727575" y="2128837"/>
            <a:ext cx="714375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3983037" y="2946400"/>
            <a:ext cx="527050" cy="24447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5202237" y="2909887"/>
            <a:ext cx="1131888" cy="4302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2438400" y="3290887"/>
            <a:ext cx="638175" cy="403225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3449637" y="3729037"/>
            <a:ext cx="1887538" cy="4000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5632450" y="4124325"/>
            <a:ext cx="1246187" cy="32385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244725" y="4357687"/>
            <a:ext cx="1738312" cy="706438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8" name="Google Shape;358;p22"/>
          <p:cNvCxnSpPr>
            <a:stCxn id="349" idx="5"/>
            <a:endCxn id="350" idx="0"/>
          </p:cNvCxnSpPr>
          <p:nvPr/>
        </p:nvCxnSpPr>
        <p:spPr>
          <a:xfrm>
            <a:off x="3038764" y="1929475"/>
            <a:ext cx="293400" cy="24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2"/>
          <p:cNvCxnSpPr>
            <a:stCxn id="350" idx="7"/>
            <a:endCxn id="351" idx="2"/>
          </p:cNvCxnSpPr>
          <p:nvPr/>
        </p:nvCxnSpPr>
        <p:spPr>
          <a:xfrm>
            <a:off x="4065176" y="2247025"/>
            <a:ext cx="6624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2"/>
          <p:cNvCxnSpPr>
            <a:stCxn id="350" idx="4"/>
            <a:endCxn id="352" idx="1"/>
          </p:cNvCxnSpPr>
          <p:nvPr/>
        </p:nvCxnSpPr>
        <p:spPr>
          <a:xfrm>
            <a:off x="3332162" y="2686050"/>
            <a:ext cx="728100" cy="29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2"/>
          <p:cNvCxnSpPr>
            <a:stCxn id="351" idx="5"/>
            <a:endCxn id="353" idx="0"/>
          </p:cNvCxnSpPr>
          <p:nvPr/>
        </p:nvCxnSpPr>
        <p:spPr>
          <a:xfrm>
            <a:off x="5337332" y="2337509"/>
            <a:ext cx="430800" cy="57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2"/>
          <p:cNvCxnSpPr>
            <a:stCxn id="352" idx="6"/>
            <a:endCxn id="353" idx="2"/>
          </p:cNvCxnSpPr>
          <p:nvPr/>
        </p:nvCxnSpPr>
        <p:spPr>
          <a:xfrm>
            <a:off x="4510087" y="3068637"/>
            <a:ext cx="692100" cy="5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2"/>
          <p:cNvCxnSpPr>
            <a:stCxn id="353" idx="4"/>
            <a:endCxn id="355" idx="7"/>
          </p:cNvCxnSpPr>
          <p:nvPr/>
        </p:nvCxnSpPr>
        <p:spPr>
          <a:xfrm flipH="1">
            <a:off x="5060781" y="3340100"/>
            <a:ext cx="707400" cy="4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2"/>
          <p:cNvCxnSpPr>
            <a:stCxn id="353" idx="3"/>
            <a:endCxn id="354" idx="6"/>
          </p:cNvCxnSpPr>
          <p:nvPr/>
        </p:nvCxnSpPr>
        <p:spPr>
          <a:xfrm flipH="1">
            <a:off x="3076598" y="3277097"/>
            <a:ext cx="2291400" cy="21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2"/>
          <p:cNvCxnSpPr>
            <a:stCxn id="353" idx="5"/>
            <a:endCxn id="356" idx="0"/>
          </p:cNvCxnSpPr>
          <p:nvPr/>
        </p:nvCxnSpPr>
        <p:spPr>
          <a:xfrm>
            <a:off x="6168364" y="3277097"/>
            <a:ext cx="87300" cy="84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2"/>
          <p:cNvCxnSpPr>
            <a:stCxn id="356" idx="1"/>
            <a:endCxn id="355" idx="6"/>
          </p:cNvCxnSpPr>
          <p:nvPr/>
        </p:nvCxnSpPr>
        <p:spPr>
          <a:xfrm rot="10800000">
            <a:off x="5337050" y="3929052"/>
            <a:ext cx="477900" cy="24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2"/>
          <p:cNvCxnSpPr>
            <a:stCxn id="354" idx="5"/>
            <a:endCxn id="355" idx="1"/>
          </p:cNvCxnSpPr>
          <p:nvPr/>
        </p:nvCxnSpPr>
        <p:spPr>
          <a:xfrm>
            <a:off x="2983116" y="3635061"/>
            <a:ext cx="742800" cy="15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2"/>
          <p:cNvCxnSpPr>
            <a:stCxn id="355" idx="4"/>
            <a:endCxn id="357" idx="7"/>
          </p:cNvCxnSpPr>
          <p:nvPr/>
        </p:nvCxnSpPr>
        <p:spPr>
          <a:xfrm flipH="1">
            <a:off x="3728606" y="4129087"/>
            <a:ext cx="664800" cy="3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2"/>
          <p:cNvSpPr/>
          <p:nvPr/>
        </p:nvSpPr>
        <p:spPr>
          <a:xfrm>
            <a:off x="3605212" y="3770312"/>
            <a:ext cx="15938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c.s. program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2611437" y="3367087"/>
            <a:ext cx="3730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2344737" y="1655762"/>
            <a:ext cx="727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wake up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4999037" y="2128837"/>
            <a:ext cx="260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4103687" y="2928937"/>
            <a:ext cx="62388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nap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2489200" y="2271712"/>
            <a:ext cx="16906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computer sci.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5441950" y="2946400"/>
            <a:ext cx="7747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c.s.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5908675" y="4146550"/>
            <a:ext cx="784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out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2244725" y="4448175"/>
            <a:ext cx="5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819400" y="4038600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2438400" y="4378325"/>
            <a:ext cx="1570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cookies for professors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