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1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173551-673E-4C36-9E47-D26AC74D3901}" type="datetimeFigureOut">
              <a:rPr lang="en-US" smtClean="0"/>
              <a:t>9/15/2019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098130-1882-40FC-A53B-EE211CF11B1F}" type="slidenum">
              <a:rPr lang="en-US" smtClean="0"/>
              <a:t>‹#›</a:t>
            </a:fld>
            <a:endParaRPr lang="en-US"/>
          </a:p>
        </p:txBody>
      </p:sp>
    </p:spTree>
    <p:extLst>
      <p:ext uri="{BB962C8B-B14F-4D97-AF65-F5344CB8AC3E}">
        <p14:creationId xmlns:p14="http://schemas.microsoft.com/office/powerpoint/2010/main" val="796040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AU"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D8C47F-6DEB-4918-BE6B-AA2987C25CAF}" type="datetimeFigureOut">
              <a:rPr lang="en-US" smtClean="0"/>
              <a:t>9/15/2019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597249-58B9-42A8-A08A-9E72C1D6EC68}" type="slidenum">
              <a:rPr lang="en-US" smtClean="0"/>
              <a:t>‹#›</a:t>
            </a:fld>
            <a:endParaRPr lang="en-US"/>
          </a:p>
        </p:txBody>
      </p:sp>
    </p:spTree>
    <p:extLst>
      <p:ext uri="{BB962C8B-B14F-4D97-AF65-F5344CB8AC3E}">
        <p14:creationId xmlns:p14="http://schemas.microsoft.com/office/powerpoint/2010/main" val="3628274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D8C47F-6DEB-4918-BE6B-AA2987C25CAF}" type="datetimeFigureOut">
              <a:rPr lang="en-US" smtClean="0"/>
              <a:t>9/15/2019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597249-58B9-42A8-A08A-9E72C1D6EC68}" type="slidenum">
              <a:rPr lang="en-US" smtClean="0"/>
              <a:t>‹#›</a:t>
            </a:fld>
            <a:endParaRPr lang="en-US"/>
          </a:p>
        </p:txBody>
      </p:sp>
    </p:spTree>
    <p:extLst>
      <p:ext uri="{BB962C8B-B14F-4D97-AF65-F5344CB8AC3E}">
        <p14:creationId xmlns:p14="http://schemas.microsoft.com/office/powerpoint/2010/main" val="1480686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D8C47F-6DEB-4918-BE6B-AA2987C25CAF}" type="datetimeFigureOut">
              <a:rPr lang="en-US" smtClean="0"/>
              <a:t>9/15/2019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597249-58B9-42A8-A08A-9E72C1D6EC68}" type="slidenum">
              <a:rPr lang="en-US" smtClean="0"/>
              <a:t>‹#›</a:t>
            </a:fld>
            <a:endParaRPr lang="en-US"/>
          </a:p>
        </p:txBody>
      </p:sp>
    </p:spTree>
    <p:extLst>
      <p:ext uri="{BB962C8B-B14F-4D97-AF65-F5344CB8AC3E}">
        <p14:creationId xmlns:p14="http://schemas.microsoft.com/office/powerpoint/2010/main" val="1295798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52400" y="46038"/>
            <a:ext cx="8686800" cy="6126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2" descr="Trịnh Hồng Hà 403A1 Bách khoa HN"/>
          <p:cNvSpPr>
            <a:spLocks noGrp="1" noChangeArrowheads="1"/>
          </p:cNvSpPr>
          <p:nvPr>
            <p:ph type="dt" sz="half" idx="10"/>
          </p:nvPr>
        </p:nvSpPr>
        <p:spPr/>
        <p:txBody>
          <a:bodyPr/>
          <a:lstStyle>
            <a:lvl1pPr>
              <a:defRPr/>
            </a:lvl1pPr>
          </a:lstStyle>
          <a:p>
            <a:pPr>
              <a:defRPr/>
            </a:pPr>
            <a:fld id="{B8667117-FC12-44EE-9073-7A87C3786DCE}" type="datetime1">
              <a:rPr lang="vi-VN"/>
              <a:pPr>
                <a:defRPr/>
              </a:pPr>
              <a:t>15/09/2019</a:t>
            </a:fld>
            <a:endParaRPr lang="en-US"/>
          </a:p>
        </p:txBody>
      </p:sp>
      <p:sp>
        <p:nvSpPr>
          <p:cNvPr id="4" name="Rectangle 3"/>
          <p:cNvSpPr>
            <a:spLocks noGrp="1" noChangeArrowheads="1"/>
          </p:cNvSpPr>
          <p:nvPr>
            <p:ph type="sldNum" sz="quarter" idx="11"/>
          </p:nvPr>
        </p:nvSpPr>
        <p:spPr/>
        <p:txBody>
          <a:bodyPr/>
          <a:lstStyle>
            <a:lvl1pPr>
              <a:defRPr/>
            </a:lvl1pPr>
          </a:lstStyle>
          <a:p>
            <a:pPr>
              <a:defRPr/>
            </a:pPr>
            <a:fld id="{87DC05C2-6BBE-4140-ADFC-B7493C11A6D6}" type="slidenum">
              <a:rPr lang="en-US"/>
              <a:pPr>
                <a:defRPr/>
              </a:pPr>
              <a:t>‹#›</a:t>
            </a:fld>
            <a:endParaRPr lang="en-US"/>
          </a:p>
        </p:txBody>
      </p:sp>
      <p:sp>
        <p:nvSpPr>
          <p:cNvPr id="5" name="Rectangle 14"/>
          <p:cNvSpPr>
            <a:spLocks noGrp="1" noChangeArrowheads="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2131510428"/>
      </p:ext>
    </p:extLst>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D8C47F-6DEB-4918-BE6B-AA2987C25CAF}" type="datetimeFigureOut">
              <a:rPr lang="en-US" smtClean="0"/>
              <a:t>9/15/2019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597249-58B9-42A8-A08A-9E72C1D6EC68}" type="slidenum">
              <a:rPr lang="en-US" smtClean="0"/>
              <a:t>‹#›</a:t>
            </a:fld>
            <a:endParaRPr lang="en-US"/>
          </a:p>
        </p:txBody>
      </p:sp>
    </p:spTree>
    <p:extLst>
      <p:ext uri="{BB962C8B-B14F-4D97-AF65-F5344CB8AC3E}">
        <p14:creationId xmlns:p14="http://schemas.microsoft.com/office/powerpoint/2010/main" val="3229747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D8C47F-6DEB-4918-BE6B-AA2987C25CAF}" type="datetimeFigureOut">
              <a:rPr lang="en-US" smtClean="0"/>
              <a:t>9/15/2019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597249-58B9-42A8-A08A-9E72C1D6EC68}" type="slidenum">
              <a:rPr lang="en-US" smtClean="0"/>
              <a:t>‹#›</a:t>
            </a:fld>
            <a:endParaRPr lang="en-US"/>
          </a:p>
        </p:txBody>
      </p:sp>
    </p:spTree>
    <p:extLst>
      <p:ext uri="{BB962C8B-B14F-4D97-AF65-F5344CB8AC3E}">
        <p14:creationId xmlns:p14="http://schemas.microsoft.com/office/powerpoint/2010/main" val="500923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D8C47F-6DEB-4918-BE6B-AA2987C25CAF}" type="datetimeFigureOut">
              <a:rPr lang="en-US" smtClean="0"/>
              <a:t>9/15/2019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597249-58B9-42A8-A08A-9E72C1D6EC68}" type="slidenum">
              <a:rPr lang="en-US" smtClean="0"/>
              <a:t>‹#›</a:t>
            </a:fld>
            <a:endParaRPr lang="en-US"/>
          </a:p>
        </p:txBody>
      </p:sp>
    </p:spTree>
    <p:extLst>
      <p:ext uri="{BB962C8B-B14F-4D97-AF65-F5344CB8AC3E}">
        <p14:creationId xmlns:p14="http://schemas.microsoft.com/office/powerpoint/2010/main" val="1096220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D8C47F-6DEB-4918-BE6B-AA2987C25CAF}" type="datetimeFigureOut">
              <a:rPr lang="en-US" smtClean="0"/>
              <a:t>9/15/2019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597249-58B9-42A8-A08A-9E72C1D6EC68}" type="slidenum">
              <a:rPr lang="en-US" smtClean="0"/>
              <a:t>‹#›</a:t>
            </a:fld>
            <a:endParaRPr lang="en-US"/>
          </a:p>
        </p:txBody>
      </p:sp>
    </p:spTree>
    <p:extLst>
      <p:ext uri="{BB962C8B-B14F-4D97-AF65-F5344CB8AC3E}">
        <p14:creationId xmlns:p14="http://schemas.microsoft.com/office/powerpoint/2010/main" val="203540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D8C47F-6DEB-4918-BE6B-AA2987C25CAF}" type="datetimeFigureOut">
              <a:rPr lang="en-US" smtClean="0"/>
              <a:t>9/15/2019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597249-58B9-42A8-A08A-9E72C1D6EC68}" type="slidenum">
              <a:rPr lang="en-US" smtClean="0"/>
              <a:t>‹#›</a:t>
            </a:fld>
            <a:endParaRPr lang="en-US"/>
          </a:p>
        </p:txBody>
      </p:sp>
    </p:spTree>
    <p:extLst>
      <p:ext uri="{BB962C8B-B14F-4D97-AF65-F5344CB8AC3E}">
        <p14:creationId xmlns:p14="http://schemas.microsoft.com/office/powerpoint/2010/main" val="2008247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D8C47F-6DEB-4918-BE6B-AA2987C25CAF}" type="datetimeFigureOut">
              <a:rPr lang="en-US" smtClean="0"/>
              <a:t>9/15/2019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597249-58B9-42A8-A08A-9E72C1D6EC68}" type="slidenum">
              <a:rPr lang="en-US" smtClean="0"/>
              <a:t>‹#›</a:t>
            </a:fld>
            <a:endParaRPr lang="en-US"/>
          </a:p>
        </p:txBody>
      </p:sp>
    </p:spTree>
    <p:extLst>
      <p:ext uri="{BB962C8B-B14F-4D97-AF65-F5344CB8AC3E}">
        <p14:creationId xmlns:p14="http://schemas.microsoft.com/office/powerpoint/2010/main" val="242359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D8C47F-6DEB-4918-BE6B-AA2987C25CAF}" type="datetimeFigureOut">
              <a:rPr lang="en-US" smtClean="0"/>
              <a:t>9/15/2019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597249-58B9-42A8-A08A-9E72C1D6EC68}" type="slidenum">
              <a:rPr lang="en-US" smtClean="0"/>
              <a:t>‹#›</a:t>
            </a:fld>
            <a:endParaRPr lang="en-US"/>
          </a:p>
        </p:txBody>
      </p:sp>
    </p:spTree>
    <p:extLst>
      <p:ext uri="{BB962C8B-B14F-4D97-AF65-F5344CB8AC3E}">
        <p14:creationId xmlns:p14="http://schemas.microsoft.com/office/powerpoint/2010/main" val="3079581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D8C47F-6DEB-4918-BE6B-AA2987C25CAF}" type="datetimeFigureOut">
              <a:rPr lang="en-US" smtClean="0"/>
              <a:t>9/15/2019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597249-58B9-42A8-A08A-9E72C1D6EC68}" type="slidenum">
              <a:rPr lang="en-US" smtClean="0"/>
              <a:t>‹#›</a:t>
            </a:fld>
            <a:endParaRPr lang="en-US"/>
          </a:p>
        </p:txBody>
      </p:sp>
    </p:spTree>
    <p:extLst>
      <p:ext uri="{BB962C8B-B14F-4D97-AF65-F5344CB8AC3E}">
        <p14:creationId xmlns:p14="http://schemas.microsoft.com/office/powerpoint/2010/main" val="3721631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D8C47F-6DEB-4918-BE6B-AA2987C25CAF}" type="datetimeFigureOut">
              <a:rPr lang="en-US" smtClean="0"/>
              <a:t>9/15/2019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597249-58B9-42A8-A08A-9E72C1D6EC68}" type="slidenum">
              <a:rPr lang="en-US" smtClean="0"/>
              <a:t>‹#›</a:t>
            </a:fld>
            <a:endParaRPr lang="en-US"/>
          </a:p>
        </p:txBody>
      </p:sp>
    </p:spTree>
    <p:extLst>
      <p:ext uri="{BB962C8B-B14F-4D97-AF65-F5344CB8AC3E}">
        <p14:creationId xmlns:p14="http://schemas.microsoft.com/office/powerpoint/2010/main" val="33926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audio" Target="../media/audio1.wav"/><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audio" Target="../media/audio2.wav"/></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59"/>
          <p:cNvPicPr>
            <a:picLocks noGrp="1" noChangeAspect="1" noChangeArrowheads="1"/>
          </p:cNvPicPr>
          <p:nvPr>
            <p:ph/>
          </p:nvPr>
        </p:nvPicPr>
        <p:blipFill>
          <a:blip r:embed="rId5">
            <a:extLst>
              <a:ext uri="{28A0092B-C50C-407E-A947-70E740481C1C}">
                <a14:useLocalDpi xmlns:a14="http://schemas.microsoft.com/office/drawing/2010/main" val="0"/>
              </a:ext>
            </a:extLst>
          </a:blip>
          <a:srcRect/>
          <a:stretch>
            <a:fillRect/>
          </a:stretch>
        </p:blipFill>
        <p:spPr>
          <a:xfrm>
            <a:off x="173038" y="277813"/>
            <a:ext cx="2922587" cy="1027112"/>
          </a:xfrm>
          <a:noFill/>
        </p:spPr>
      </p:pic>
      <p:sp>
        <p:nvSpPr>
          <p:cNvPr id="16387" name="Date Placeholder 2"/>
          <p:cNvSpPr>
            <a:spLocks noGrp="1"/>
          </p:cNvSpPr>
          <p:nvPr>
            <p:ph type="dt" sz="quarter" idx="10"/>
          </p:nvPr>
        </p:nvSpPr>
        <p:spPr bwMode="auto">
          <a:ln>
            <a:miter lim="800000"/>
            <a:headEnd/>
            <a:tailEnd/>
          </a:ln>
        </p:spPr>
        <p:txBody>
          <a:bodyPr wrap="square" numCol="1" anchor="t" compatLnSpc="1">
            <a:prstTxWarp prst="textNoShape">
              <a:avLst/>
            </a:prstTxWarp>
          </a:bodyPr>
          <a:lstStyle/>
          <a:p>
            <a:pPr>
              <a:defRPr/>
            </a:pPr>
            <a:fld id="{A4DAD85E-7D32-4AF0-910A-4086E8A834D6}" type="datetime1">
              <a:rPr lang="vi-VN" smtClean="0"/>
              <a:pPr>
                <a:defRPr/>
              </a:pPr>
              <a:t>15/09/2019</a:t>
            </a:fld>
            <a:endParaRPr lang="en-US" dirty="0" smtClean="0"/>
          </a:p>
        </p:txBody>
      </p:sp>
      <p:sp>
        <p:nvSpPr>
          <p:cNvPr id="325673" name="WordArt 41"/>
          <p:cNvSpPr>
            <a:spLocks noChangeArrowheads="1" noChangeShapeType="1" noTextEdit="1"/>
          </p:cNvSpPr>
          <p:nvPr/>
        </p:nvSpPr>
        <p:spPr bwMode="auto">
          <a:xfrm>
            <a:off x="609600" y="2590800"/>
            <a:ext cx="7848600" cy="1219200"/>
          </a:xfrm>
          <a:prstGeom prst="rect">
            <a:avLst/>
          </a:prstGeom>
          <a:solidFill>
            <a:srgbClr val="FFFF00"/>
          </a:solidFill>
          <a:scene3d>
            <a:camera prst="orthographicFront"/>
            <a:lightRig rig="threePt" dir="t"/>
          </a:scene3d>
          <a:sp3d>
            <a:bevelT w="152400" h="50800" prst="softRound"/>
          </a:sp3d>
        </p:spPr>
        <p:txBody>
          <a:bodyPr wrap="none" fromWordArt="1">
            <a:prstTxWarp prst="textPlain">
              <a:avLst>
                <a:gd name="adj" fmla="val 50000"/>
              </a:avLst>
            </a:prstTxWarp>
          </a:bodyPr>
          <a:lstStyle/>
          <a:p>
            <a:pPr algn="ctr">
              <a:defRPr/>
            </a:pPr>
            <a:r>
              <a:rPr lang="en-US" sz="4000" b="1" kern="10" spc="800" dirty="0">
                <a:ln w="9525">
                  <a:noFill/>
                  <a:round/>
                  <a:headEnd/>
                  <a:tailEnd/>
                </a:ln>
                <a:solidFill>
                  <a:srgbClr val="FF0000"/>
                </a:solidFill>
                <a:effectLst>
                  <a:outerShdw dist="45791" dir="3378596" algn="ctr" rotWithShape="0">
                    <a:srgbClr val="4D4D4D">
                      <a:alpha val="79999"/>
                    </a:srgbClr>
                  </a:outerShdw>
                </a:effectLst>
                <a:latin typeface="Times New Roman"/>
                <a:cs typeface="Times New Roman"/>
              </a:rPr>
              <a:t> </a:t>
            </a:r>
            <a:r>
              <a:rPr lang="vi-VN" sz="4000" b="1" kern="10" spc="800" dirty="0">
                <a:ln w="9525">
                  <a:noFill/>
                  <a:round/>
                  <a:headEnd/>
                  <a:tailEnd/>
                </a:ln>
                <a:solidFill>
                  <a:srgbClr val="FF0000"/>
                </a:solidFill>
                <a:effectLst>
                  <a:outerShdw dist="45791" dir="3378596" algn="ctr" rotWithShape="0">
                    <a:srgbClr val="4D4D4D">
                      <a:alpha val="79999"/>
                    </a:srgbClr>
                  </a:outerShdw>
                </a:effectLst>
                <a:latin typeface="Times New Roman"/>
                <a:cs typeface="Times New Roman"/>
              </a:rPr>
              <a:t>MÔN TƯ TƯỞNG HỒ CHÍ MINH</a:t>
            </a:r>
            <a:r>
              <a:rPr lang="en-US" sz="4000" b="1" kern="10" spc="800" dirty="0">
                <a:ln w="9525">
                  <a:noFill/>
                  <a:round/>
                  <a:headEnd/>
                  <a:tailEnd/>
                </a:ln>
                <a:solidFill>
                  <a:srgbClr val="FF0000"/>
                </a:solidFill>
                <a:effectLst>
                  <a:outerShdw dist="45791" dir="3378596" algn="ctr" rotWithShape="0">
                    <a:srgbClr val="4D4D4D">
                      <a:alpha val="79999"/>
                    </a:srgbClr>
                  </a:outerShdw>
                </a:effectLst>
                <a:latin typeface="Times New Roman"/>
                <a:cs typeface="Times New Roman"/>
              </a:rPr>
              <a:t> </a:t>
            </a:r>
          </a:p>
        </p:txBody>
      </p:sp>
      <p:pic>
        <p:nvPicPr>
          <p:cNvPr id="325674" name="Picture 42" descr="Trịnh Hồng Hà 403A1BKH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55988" y="1371600"/>
            <a:ext cx="21939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50" descr="Trịnh Hồng Hà 403A1BKH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67400" y="260350"/>
            <a:ext cx="3097213"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5688" name="Rectangle 56" descr="Trịnh Hồng Hà 403A1BKHN"/>
          <p:cNvSpPr>
            <a:spLocks noChangeArrowheads="1"/>
          </p:cNvSpPr>
          <p:nvPr/>
        </p:nvSpPr>
        <p:spPr bwMode="auto">
          <a:xfrm>
            <a:off x="3095625" y="276225"/>
            <a:ext cx="2808288" cy="1028700"/>
          </a:xfrm>
          <a:prstGeom prst="rect">
            <a:avLst/>
          </a:prstGeom>
          <a:gradFill rotWithShape="1">
            <a:gsLst>
              <a:gs pos="0">
                <a:srgbClr val="FFDFDF"/>
              </a:gs>
              <a:gs pos="100000">
                <a:srgbClr val="C9EA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Calibri" pitchFamily="34" charset="0"/>
            </a:endParaRPr>
          </a:p>
        </p:txBody>
      </p:sp>
      <p:pic>
        <p:nvPicPr>
          <p:cNvPr id="2055" name="Picture 57" descr="hcm"/>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46550" y="260350"/>
            <a:ext cx="9652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p:nvSpPr>
        <p:spPr>
          <a:xfrm>
            <a:off x="609600" y="3962400"/>
            <a:ext cx="7772400" cy="954088"/>
          </a:xfrm>
          <a:prstGeom prst="rect">
            <a:avLst/>
          </a:prstGeom>
          <a:solidFill>
            <a:schemeClr val="accent6">
              <a:lumMod val="20000"/>
              <a:lumOff val="80000"/>
            </a:schemeClr>
          </a:solidFill>
          <a:scene3d>
            <a:camera prst="orthographicFront"/>
            <a:lightRig rig="threePt" dir="t"/>
          </a:scene3d>
          <a:sp3d>
            <a:bevelT prst="convex"/>
          </a:sp3d>
        </p:spPr>
        <p:txBody>
          <a:bodyPr>
            <a:spAutoFit/>
          </a:bodyPr>
          <a:lstStyle/>
          <a:p>
            <a:pPr algn="ctr">
              <a:spcBef>
                <a:spcPct val="50000"/>
              </a:spcBef>
              <a:defRPr/>
            </a:pPr>
            <a:r>
              <a:rPr lang="en-US" sz="2800" b="1" dirty="0" err="1">
                <a:latin typeface="Calibri" pitchFamily="34" charset="0"/>
              </a:rPr>
              <a:t>Đối</a:t>
            </a:r>
            <a:r>
              <a:rPr lang="en-US" sz="2800" b="1" dirty="0">
                <a:latin typeface="Calibri" pitchFamily="34" charset="0"/>
              </a:rPr>
              <a:t> </a:t>
            </a:r>
            <a:r>
              <a:rPr lang="en-US" sz="2800" b="1" dirty="0" err="1">
                <a:latin typeface="Calibri" pitchFamily="34" charset="0"/>
              </a:rPr>
              <a:t>tượng</a:t>
            </a:r>
            <a:r>
              <a:rPr lang="en-US" sz="2800" b="1" dirty="0">
                <a:latin typeface="Calibri" pitchFamily="34" charset="0"/>
              </a:rPr>
              <a:t>: </a:t>
            </a:r>
            <a:r>
              <a:rPr lang="en-US" sz="2800" b="1" dirty="0" err="1">
                <a:latin typeface="Calibri" pitchFamily="34" charset="0"/>
              </a:rPr>
              <a:t>Đại</a:t>
            </a:r>
            <a:r>
              <a:rPr lang="en-US" sz="2800" b="1" dirty="0">
                <a:latin typeface="Calibri" pitchFamily="34" charset="0"/>
              </a:rPr>
              <a:t> </a:t>
            </a:r>
            <a:r>
              <a:rPr lang="en-US" sz="2800" b="1" dirty="0" err="1">
                <a:latin typeface="Calibri" pitchFamily="34" charset="0"/>
              </a:rPr>
              <a:t>học</a:t>
            </a:r>
            <a:r>
              <a:rPr lang="en-US" sz="2800" b="1" dirty="0">
                <a:latin typeface="Calibri" pitchFamily="34" charset="0"/>
              </a:rPr>
              <a:t>, </a:t>
            </a:r>
            <a:r>
              <a:rPr lang="en-US" sz="2800" b="1" dirty="0" err="1">
                <a:latin typeface="Calibri" pitchFamily="34" charset="0"/>
              </a:rPr>
              <a:t>cao</a:t>
            </a:r>
            <a:r>
              <a:rPr lang="en-US" sz="2800" b="1" dirty="0">
                <a:latin typeface="Calibri" pitchFamily="34" charset="0"/>
              </a:rPr>
              <a:t> </a:t>
            </a:r>
            <a:r>
              <a:rPr lang="en-US" sz="2800" b="1" dirty="0" err="1">
                <a:latin typeface="Calibri" pitchFamily="34" charset="0"/>
              </a:rPr>
              <a:t>đẳng</a:t>
            </a:r>
            <a:r>
              <a:rPr lang="en-US" sz="2800" b="1" dirty="0">
                <a:latin typeface="Calibri" pitchFamily="34" charset="0"/>
              </a:rPr>
              <a:t> </a:t>
            </a:r>
            <a:r>
              <a:rPr lang="en-US" sz="2800" b="1" dirty="0" err="1">
                <a:latin typeface="Calibri" pitchFamily="34" charset="0"/>
              </a:rPr>
              <a:t>không</a:t>
            </a:r>
            <a:r>
              <a:rPr lang="en-US" sz="2800" b="1" dirty="0">
                <a:latin typeface="Calibri" pitchFamily="34" charset="0"/>
              </a:rPr>
              <a:t> </a:t>
            </a:r>
            <a:r>
              <a:rPr lang="en-US" sz="2800" b="1" dirty="0" err="1">
                <a:latin typeface="Calibri" pitchFamily="34" charset="0"/>
              </a:rPr>
              <a:t>chuyên</a:t>
            </a:r>
            <a:r>
              <a:rPr lang="en-US" sz="2800" b="1" dirty="0">
                <a:latin typeface="Calibri" pitchFamily="34" charset="0"/>
              </a:rPr>
              <a:t> </a:t>
            </a:r>
            <a:r>
              <a:rPr lang="en-US" sz="2800" b="1" dirty="0" err="1">
                <a:latin typeface="Calibri" pitchFamily="34" charset="0"/>
              </a:rPr>
              <a:t>ngành</a:t>
            </a:r>
            <a:r>
              <a:rPr lang="en-US" sz="2800" b="1" dirty="0">
                <a:latin typeface="Calibri" pitchFamily="34" charset="0"/>
              </a:rPr>
              <a:t> </a:t>
            </a:r>
            <a:r>
              <a:rPr lang="en-US" sz="2800" b="1" dirty="0" err="1">
                <a:latin typeface="Calibri" pitchFamily="34" charset="0"/>
              </a:rPr>
              <a:t>Mác</a:t>
            </a:r>
            <a:r>
              <a:rPr lang="en-US" sz="2800" b="1" dirty="0">
                <a:latin typeface="Calibri" pitchFamily="34" charset="0"/>
              </a:rPr>
              <a:t> - </a:t>
            </a:r>
            <a:r>
              <a:rPr lang="en-US" sz="2800" b="1" dirty="0" err="1">
                <a:latin typeface="Calibri" pitchFamily="34" charset="0"/>
              </a:rPr>
              <a:t>Lênin</a:t>
            </a:r>
            <a:r>
              <a:rPr lang="en-US" sz="2800" b="1" dirty="0">
                <a:latin typeface="Calibri" pitchFamily="34" charset="0"/>
              </a:rPr>
              <a:t>, </a:t>
            </a:r>
            <a:r>
              <a:rPr lang="en-US" sz="2800" b="1" dirty="0" err="1">
                <a:latin typeface="Calibri" pitchFamily="34" charset="0"/>
              </a:rPr>
              <a:t>tư</a:t>
            </a:r>
            <a:r>
              <a:rPr lang="en-US" sz="2800" b="1" dirty="0">
                <a:latin typeface="Calibri" pitchFamily="34" charset="0"/>
              </a:rPr>
              <a:t> </a:t>
            </a:r>
            <a:r>
              <a:rPr lang="en-US" sz="2800" b="1" dirty="0" err="1">
                <a:latin typeface="Calibri" pitchFamily="34" charset="0"/>
              </a:rPr>
              <a:t>tưởng</a:t>
            </a:r>
            <a:r>
              <a:rPr lang="en-US" sz="2800" b="1" dirty="0">
                <a:latin typeface="Calibri" pitchFamily="34" charset="0"/>
              </a:rPr>
              <a:t> </a:t>
            </a:r>
            <a:r>
              <a:rPr lang="en-US" sz="2800" b="1" dirty="0" err="1">
                <a:latin typeface="Calibri" pitchFamily="34" charset="0"/>
              </a:rPr>
              <a:t>Hồ</a:t>
            </a:r>
            <a:r>
              <a:rPr lang="en-US" sz="2800" b="1" dirty="0">
                <a:latin typeface="Calibri" pitchFamily="34" charset="0"/>
              </a:rPr>
              <a:t> </a:t>
            </a:r>
            <a:r>
              <a:rPr lang="en-US" sz="2800" b="1" dirty="0" err="1">
                <a:latin typeface="Calibri" pitchFamily="34" charset="0"/>
              </a:rPr>
              <a:t>Chí</a:t>
            </a:r>
            <a:r>
              <a:rPr lang="en-US" sz="2800" b="1" dirty="0">
                <a:latin typeface="Calibri" pitchFamily="34" charset="0"/>
              </a:rPr>
              <a:t> Minh</a:t>
            </a:r>
          </a:p>
        </p:txBody>
      </p:sp>
    </p:spTree>
    <p:extLst>
      <p:ext uri="{BB962C8B-B14F-4D97-AF65-F5344CB8AC3E}">
        <p14:creationId xmlns:p14="http://schemas.microsoft.com/office/powerpoint/2010/main" val="1310237215"/>
      </p:ext>
    </p:extLst>
  </p:cSld>
  <p:clrMapOvr>
    <a:masterClrMapping/>
  </p:clrMapOvr>
  <p:transition spd="med">
    <p:cover dir="d"/>
    <p:sndAc>
      <p:stSnd>
        <p:snd r:embed="rId3" name="wind.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nodeType="afterEffect">
                                  <p:stCondLst>
                                    <p:cond delay="0"/>
                                  </p:stCondLst>
                                  <p:childTnLst>
                                    <p:set>
                                      <p:cBhvr>
                                        <p:cTn id="6" dur="1" fill="hold">
                                          <p:stCondLst>
                                            <p:cond delay="0"/>
                                          </p:stCondLst>
                                        </p:cTn>
                                        <p:tgtEl>
                                          <p:spTgt spid="2056"/>
                                        </p:tgtEl>
                                        <p:attrNameLst>
                                          <p:attrName>style.visibility</p:attrName>
                                        </p:attrNameLst>
                                      </p:cBhvr>
                                      <p:to>
                                        <p:strVal val="visible"/>
                                      </p:to>
                                    </p:set>
                                    <p:animEffect transition="in" filter="randombar(horizontal)">
                                      <p:cBhvr>
                                        <p:cTn id="7" dur="1000"/>
                                        <p:tgtEl>
                                          <p:spTgt spid="205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25688"/>
                                        </p:tgtEl>
                                        <p:attrNameLst>
                                          <p:attrName>style.visibility</p:attrName>
                                        </p:attrNameLst>
                                      </p:cBhvr>
                                      <p:to>
                                        <p:strVal val="visible"/>
                                      </p:to>
                                    </p:set>
                                    <p:animEffect transition="in" filter="randombar(horizontal)">
                                      <p:cBhvr>
                                        <p:cTn id="10" dur="1000"/>
                                        <p:tgtEl>
                                          <p:spTgt spid="325688"/>
                                        </p:tgtEl>
                                      </p:cBhvr>
                                    </p:animEffect>
                                  </p:childTnLst>
                                </p:cTn>
                              </p:par>
                              <p:par>
                                <p:cTn id="11" presetID="14" presetClass="entr" presetSubtype="10" fill="hold" nodeType="withEffect">
                                  <p:stCondLst>
                                    <p:cond delay="0"/>
                                  </p:stCondLst>
                                  <p:childTnLst>
                                    <p:set>
                                      <p:cBhvr>
                                        <p:cTn id="12" dur="1" fill="hold">
                                          <p:stCondLst>
                                            <p:cond delay="0"/>
                                          </p:stCondLst>
                                        </p:cTn>
                                        <p:tgtEl>
                                          <p:spTgt spid="2055"/>
                                        </p:tgtEl>
                                        <p:attrNameLst>
                                          <p:attrName>style.visibility</p:attrName>
                                        </p:attrNameLst>
                                      </p:cBhvr>
                                      <p:to>
                                        <p:strVal val="visible"/>
                                      </p:to>
                                    </p:set>
                                    <p:animEffect transition="in" filter="randombar(horizontal)">
                                      <p:cBhvr>
                                        <p:cTn id="13" dur="1000"/>
                                        <p:tgtEl>
                                          <p:spTgt spid="2055"/>
                                        </p:tgtEl>
                                      </p:cBhvr>
                                    </p:animEffect>
                                  </p:childTnLst>
                                </p:cTn>
                              </p:par>
                              <p:par>
                                <p:cTn id="14" presetID="14" presetClass="entr" presetSubtype="10" fill="hold" nodeType="withEffect">
                                  <p:stCondLst>
                                    <p:cond delay="0"/>
                                  </p:stCondLst>
                                  <p:childTnLst>
                                    <p:set>
                                      <p:cBhvr>
                                        <p:cTn id="15" dur="1" fill="hold">
                                          <p:stCondLst>
                                            <p:cond delay="0"/>
                                          </p:stCondLst>
                                        </p:cTn>
                                        <p:tgtEl>
                                          <p:spTgt spid="2053"/>
                                        </p:tgtEl>
                                        <p:attrNameLst>
                                          <p:attrName>style.visibility</p:attrName>
                                        </p:attrNameLst>
                                      </p:cBhvr>
                                      <p:to>
                                        <p:strVal val="visible"/>
                                      </p:to>
                                    </p:set>
                                    <p:animEffect transition="in" filter="randombar(horizontal)">
                                      <p:cBhvr>
                                        <p:cTn id="16" dur="1000"/>
                                        <p:tgtEl>
                                          <p:spTgt spid="2053"/>
                                        </p:tgtEl>
                                      </p:cBhvr>
                                    </p:animEffect>
                                  </p:childTnLst>
                                </p:cTn>
                              </p:par>
                            </p:childTnLst>
                          </p:cTn>
                        </p:par>
                        <p:par>
                          <p:cTn id="17" fill="hold" nodeType="afterGroup">
                            <p:stCondLst>
                              <p:cond delay="1000"/>
                            </p:stCondLst>
                            <p:childTnLst>
                              <p:par>
                                <p:cTn id="18" presetID="10" presetClass="entr" presetSubtype="0" fill="hold" nodeType="afterEffect">
                                  <p:stCondLst>
                                    <p:cond delay="0"/>
                                  </p:stCondLst>
                                  <p:childTnLst>
                                    <p:set>
                                      <p:cBhvr>
                                        <p:cTn id="19" dur="1" fill="hold">
                                          <p:stCondLst>
                                            <p:cond delay="0"/>
                                          </p:stCondLst>
                                        </p:cTn>
                                        <p:tgtEl>
                                          <p:spTgt spid="325674"/>
                                        </p:tgtEl>
                                        <p:attrNameLst>
                                          <p:attrName>style.visibility</p:attrName>
                                        </p:attrNameLst>
                                      </p:cBhvr>
                                      <p:to>
                                        <p:strVal val="visible"/>
                                      </p:to>
                                    </p:set>
                                    <p:animEffect transition="in" filter="fade">
                                      <p:cBhvr>
                                        <p:cTn id="20" dur="1000"/>
                                        <p:tgtEl>
                                          <p:spTgt spid="325674"/>
                                        </p:tgtEl>
                                      </p:cBhvr>
                                    </p:animEffect>
                                  </p:childTnLst>
                                </p:cTn>
                              </p:par>
                            </p:childTnLst>
                          </p:cTn>
                        </p:par>
                        <p:par>
                          <p:cTn id="21" fill="hold" nodeType="afterGroup">
                            <p:stCondLst>
                              <p:cond delay="2000"/>
                            </p:stCondLst>
                            <p:childTnLst>
                              <p:par>
                                <p:cTn id="22" presetID="10" presetClass="entr" presetSubtype="0" fill="hold" nodeType="afterEffect">
                                  <p:stCondLst>
                                    <p:cond delay="500"/>
                                  </p:stCondLst>
                                  <p:childTnLst>
                                    <p:set>
                                      <p:cBhvr>
                                        <p:cTn id="23" dur="1" fill="hold">
                                          <p:stCondLst>
                                            <p:cond delay="0"/>
                                          </p:stCondLst>
                                        </p:cTn>
                                        <p:tgtEl>
                                          <p:spTgt spid="325673"/>
                                        </p:tgtEl>
                                        <p:attrNameLst>
                                          <p:attrName>style.visibility</p:attrName>
                                        </p:attrNameLst>
                                      </p:cBhvr>
                                      <p:to>
                                        <p:strVal val="visible"/>
                                      </p:to>
                                    </p:set>
                                    <p:animEffect transition="in" filter="fade">
                                      <p:cBhvr>
                                        <p:cTn id="24" dur="1000"/>
                                        <p:tgtEl>
                                          <p:spTgt spid="325673"/>
                                        </p:tgtEl>
                                      </p:cBhvr>
                                    </p:animEffect>
                                  </p:childTnLst>
                                  <p:subTnLst>
                                    <p:audio>
                                      <p:cMediaNode vol="11000">
                                        <p:cTn display="0" masterRel="sameClick">
                                          <p:stCondLst>
                                            <p:cond evt="begin" delay="0">
                                              <p:tn val="22"/>
                                            </p:cond>
                                          </p:stCondLst>
                                          <p:endCondLst>
                                            <p:cond evt="onStopAudio" delay="0">
                                              <p:tgtEl>
                                                <p:sldTgt/>
                                              </p:tgtEl>
                                            </p:cond>
                                          </p:endCondLst>
                                        </p:cTn>
                                        <p:tgtEl>
                                          <p:sndTgt r:embed="rId4" name="chimes.wav"/>
                                        </p:tgtEl>
                                      </p:cMediaNode>
                                    </p:audio>
                                  </p:subTnLst>
                                </p:cTn>
                              </p:par>
                            </p:childTnLst>
                          </p:cTn>
                        </p:par>
                        <p:par>
                          <p:cTn id="25" fill="hold" nodeType="afterGroup">
                            <p:stCondLst>
                              <p:cond delay="3500"/>
                            </p:stCondLst>
                            <p:childTnLst>
                              <p:par>
                                <p:cTn id="26" presetID="5" presetClass="entr" presetSubtype="10"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checkerboard(across)">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8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4395788" y="1066800"/>
            <a:ext cx="3986212" cy="3657600"/>
            <a:chOff x="4318819" y="2590800"/>
            <a:chExt cx="4215581" cy="3188732"/>
          </a:xfrm>
        </p:grpSpPr>
        <p:sp>
          <p:nvSpPr>
            <p:cNvPr id="8" name="Rectangle 7"/>
            <p:cNvSpPr/>
            <p:nvPr/>
          </p:nvSpPr>
          <p:spPr>
            <a:xfrm>
              <a:off x="4318819" y="2590800"/>
              <a:ext cx="4191000" cy="2819400"/>
            </a:xfrm>
            <a:prstGeom prst="rect">
              <a:avLst/>
            </a:prstGeom>
            <a:solidFill>
              <a:srgbClr val="FFFF99"/>
            </a:solidFill>
            <a:ln>
              <a:solidFill>
                <a:schemeClr val="bg1"/>
              </a:solid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2800" dirty="0">
                  <a:solidFill>
                    <a:schemeClr val="tx1"/>
                  </a:solidFill>
                  <a:latin typeface="Times New Roman" pitchFamily="18" charset="0"/>
                  <a:cs typeface="Times New Roman" pitchFamily="18" charset="0"/>
                </a:rPr>
                <a:t>“</a:t>
              </a:r>
              <a:r>
                <a:rPr lang="vi-VN" sz="2800" dirty="0">
                  <a:solidFill>
                    <a:schemeClr val="tx1"/>
                  </a:solidFill>
                  <a:latin typeface="Times New Roman" pitchFamily="18" charset="0"/>
                  <a:cs typeface="Times New Roman" pitchFamily="18" charset="0"/>
                </a:rPr>
                <a:t>Chính phủ Pháp công nhận nước Việt Nam Cộng hòa là một quốc gia tự do có Chính phủ của mình, Nghị viện của mình, quân đội của mình, tài chính của mình</a:t>
              </a:r>
              <a:r>
                <a:rPr lang="en-US" sz="2800" dirty="0">
                  <a:solidFill>
                    <a:schemeClr val="tx1"/>
                  </a:solidFill>
                  <a:latin typeface="Times New Roman" pitchFamily="18" charset="0"/>
                  <a:cs typeface="Times New Roman" pitchFamily="18" charset="0"/>
                </a:rPr>
                <a:t>”</a:t>
              </a:r>
            </a:p>
          </p:txBody>
        </p:sp>
        <p:sp>
          <p:nvSpPr>
            <p:cNvPr id="11" name="Rectangle 10"/>
            <p:cNvSpPr/>
            <p:nvPr/>
          </p:nvSpPr>
          <p:spPr>
            <a:xfrm>
              <a:off x="5956190" y="5410200"/>
              <a:ext cx="2578210" cy="369332"/>
            </a:xfrm>
            <a:prstGeom prst="rect">
              <a:avLst/>
            </a:prstGeom>
            <a:solidFill>
              <a:schemeClr val="accent6">
                <a:lumMod val="40000"/>
                <a:lumOff val="60000"/>
              </a:schemeClr>
            </a:solidFill>
            <a:scene3d>
              <a:camera prst="orthographicFront"/>
              <a:lightRig rig="threePt" dir="t"/>
            </a:scene3d>
            <a:sp3d>
              <a:bevelT prst="convex"/>
            </a:sp3d>
          </p:spPr>
          <p:txBody>
            <a:bodyPr>
              <a:spAutoFit/>
            </a:bodyPr>
            <a:lstStyle/>
            <a:p>
              <a:pPr algn="ctr">
                <a:defRPr/>
              </a:pPr>
              <a:r>
                <a:rPr lang="en-US" i="1" dirty="0">
                  <a:latin typeface="Times New Roman" pitchFamily="18" charset="0"/>
                  <a:ea typeface="Tahoma" pitchFamily="34" charset="0"/>
                  <a:cs typeface="Times New Roman" pitchFamily="18" charset="0"/>
                </a:rPr>
                <a:t>HCM, 2011, t.4, tr.583</a:t>
              </a:r>
            </a:p>
          </p:txBody>
        </p:sp>
      </p:grpSp>
      <p:sp>
        <p:nvSpPr>
          <p:cNvPr id="10" name="Rectangle 9"/>
          <p:cNvSpPr/>
          <p:nvPr/>
        </p:nvSpPr>
        <p:spPr>
          <a:xfrm>
            <a:off x="533400" y="4800600"/>
            <a:ext cx="8001000" cy="1524000"/>
          </a:xfrm>
          <a:prstGeom prst="rect">
            <a:avLst/>
          </a:prstGeom>
          <a:solidFill>
            <a:schemeClr val="accent3">
              <a:lumMod val="20000"/>
              <a:lumOff val="80000"/>
            </a:schemeClr>
          </a:solidFill>
          <a:ln>
            <a:solidFill>
              <a:schemeClr val="bg1"/>
            </a:solidFill>
          </a:ln>
          <a:effectLst>
            <a:innerShdw blurRad="63500" dist="50800" dir="16200000">
              <a:prstClr val="black">
                <a:alpha val="50000"/>
              </a:prstClr>
            </a:innerShdw>
          </a:effectLst>
          <a:scene3d>
            <a:camera prst="perspective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vi-VN" sz="2800" dirty="0">
                <a:solidFill>
                  <a:schemeClr val="tx1"/>
                </a:solidFill>
                <a:latin typeface="Times New Roman" pitchFamily="18" charset="0"/>
                <a:cs typeface="Times New Roman" pitchFamily="18" charset="0"/>
              </a:rPr>
              <a:t>“thống nhất và độc lập thực sự, chứ không phải cái thứ thống nhất và độc lập bánh vẽ mà thực dân vừa thí cho bọn bù nhìn…</a:t>
            </a:r>
            <a:r>
              <a:rPr lang="ru-RU" sz="2800" dirty="0">
                <a:solidFill>
                  <a:schemeClr val="tx1"/>
                </a:solidFill>
                <a:latin typeface="Times New Roman" pitchFamily="18" charset="0"/>
                <a:cs typeface="Times New Roman" pitchFamily="18" charset="0"/>
              </a:rPr>
              <a:t>”</a:t>
            </a:r>
            <a:r>
              <a:rPr lang="en-US" sz="2800" b="1" i="1" dirty="0">
                <a:solidFill>
                  <a:schemeClr val="tx1"/>
                </a:solidFill>
              </a:rPr>
              <a:t> </a:t>
            </a:r>
            <a:r>
              <a:rPr lang="ru-RU" sz="2000" i="1" dirty="0">
                <a:solidFill>
                  <a:schemeClr val="tx1"/>
                </a:solidFill>
              </a:rPr>
              <a:t>HCM</a:t>
            </a:r>
            <a:r>
              <a:rPr lang="en-US" sz="2000" i="1" dirty="0">
                <a:solidFill>
                  <a:schemeClr val="tx1"/>
                </a:solidFill>
              </a:rPr>
              <a:t>. 2011,</a:t>
            </a:r>
            <a:r>
              <a:rPr lang="ru-RU" sz="2000" i="1" dirty="0">
                <a:solidFill>
                  <a:schemeClr val="tx1"/>
                </a:solidFill>
              </a:rPr>
              <a:t> t.5, tr.486-487</a:t>
            </a:r>
            <a:endParaRPr lang="en-US" sz="2000" i="1" dirty="0">
              <a:solidFill>
                <a:schemeClr val="tx1"/>
              </a:solidFill>
              <a:latin typeface="Times New Roman" pitchFamily="18" charset="0"/>
              <a:cs typeface="Times New Roman" pitchFamily="18" charset="0"/>
            </a:endParaRPr>
          </a:p>
        </p:txBody>
      </p:sp>
      <p:pic>
        <p:nvPicPr>
          <p:cNvPr id="12300"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1" y="533400"/>
            <a:ext cx="3124199" cy="4114800"/>
          </a:xfrm>
          <a:prstGeom prst="rect">
            <a:avLst/>
          </a:prstGeom>
          <a:noFill/>
          <a:ln>
            <a:noFill/>
          </a:ln>
          <a:effectLst>
            <a:prstShdw prst="shdw17" dist="17961" dir="2700000">
              <a:schemeClr val="accent1">
                <a:gamma/>
                <a:shade val="60000"/>
                <a:invGamma/>
              </a:schemeClr>
            </a:prstShdw>
          </a:effectLst>
          <a:scene3d>
            <a:camera prst="orthographicFront"/>
            <a:lightRig rig="threePt" dir="t"/>
          </a:scene3d>
          <a:sp3d>
            <a:bevelT w="152400" h="50800" prst="softRound"/>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4334097" y="503592"/>
            <a:ext cx="4047903" cy="461665"/>
          </a:xfrm>
          <a:prstGeom prst="rect">
            <a:avLst/>
          </a:prstGeom>
          <a:solidFill>
            <a:schemeClr val="accent5">
              <a:lumMod val="40000"/>
              <a:lumOff val="60000"/>
            </a:schemeClr>
          </a:solidFill>
          <a:scene3d>
            <a:camera prst="orthographicFront"/>
            <a:lightRig rig="threePt" dir="t"/>
          </a:scene3d>
          <a:sp3d>
            <a:bevelT w="152400" h="50800" prst="softRound"/>
          </a:sp3d>
        </p:spPr>
        <p:txBody>
          <a:bodyPr wrap="none">
            <a:spAutoFit/>
          </a:bodyPr>
          <a:lstStyle/>
          <a:p>
            <a:pPr algn="just">
              <a:defRPr/>
            </a:pPr>
            <a:r>
              <a:rPr lang="en-US" sz="2400" dirty="0" err="1">
                <a:latin typeface="Times New Roman" pitchFamily="18" charset="0"/>
                <a:cs typeface="Times New Roman" pitchFamily="18" charset="0"/>
              </a:rPr>
              <a:t>Hiệp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định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Sơ</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bộ</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ngày</a:t>
            </a:r>
            <a:r>
              <a:rPr lang="en-US" sz="2400" dirty="0">
                <a:latin typeface="Times New Roman" pitchFamily="18" charset="0"/>
                <a:cs typeface="Times New Roman" pitchFamily="18" charset="0"/>
              </a:rPr>
              <a:t> 6/3/1946</a:t>
            </a:r>
            <a:endParaRPr lang="en-US" sz="2400" dirty="0"/>
          </a:p>
        </p:txBody>
      </p:sp>
      <p:sp>
        <p:nvSpPr>
          <p:cNvPr id="5" name="Down Arrow 4"/>
          <p:cNvSpPr/>
          <p:nvPr/>
        </p:nvSpPr>
        <p:spPr>
          <a:xfrm>
            <a:off x="4419600" y="4419600"/>
            <a:ext cx="1295400" cy="2111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4011285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nodeType="afterEffect">
                                  <p:stCondLst>
                                    <p:cond delay="0"/>
                                  </p:stCondLst>
                                  <p:childTnLst>
                                    <p:set>
                                      <p:cBhvr>
                                        <p:cTn id="6" dur="1" fill="hold">
                                          <p:stCondLst>
                                            <p:cond delay="0"/>
                                          </p:stCondLst>
                                        </p:cTn>
                                        <p:tgtEl>
                                          <p:spTgt spid="12300"/>
                                        </p:tgtEl>
                                        <p:attrNameLst>
                                          <p:attrName>style.visibility</p:attrName>
                                        </p:attrNameLst>
                                      </p:cBhvr>
                                      <p:to>
                                        <p:strVal val="visible"/>
                                      </p:to>
                                    </p:set>
                                    <p:animEffect transition="in" filter="barn(outVertical)">
                                      <p:cBhvr>
                                        <p:cTn id="7" dur="500"/>
                                        <p:tgtEl>
                                          <p:spTgt spid="12300"/>
                                        </p:tgtEl>
                                      </p:cBhvr>
                                    </p:animEffect>
                                  </p:childTnLst>
                                </p:cTn>
                              </p:par>
                            </p:childTnLst>
                          </p:cTn>
                        </p:par>
                        <p:par>
                          <p:cTn id="8" fill="hold" nodeType="afterGroup">
                            <p:stCondLst>
                              <p:cond delay="500"/>
                            </p:stCondLst>
                            <p:childTnLst>
                              <p:par>
                                <p:cTn id="9" presetID="47"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par>
                          <p:cTn id="14" fill="hold" nodeType="afterGroup">
                            <p:stCondLst>
                              <p:cond delay="1500"/>
                            </p:stCondLst>
                            <p:childTnLst>
                              <p:par>
                                <p:cTn id="15" presetID="6" presetClass="entr" presetSubtype="16"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ircle(in)">
                                      <p:cBhvr>
                                        <p:cTn id="17" dur="2000"/>
                                        <p:tgtEl>
                                          <p:spTgt spid="2"/>
                                        </p:tgtEl>
                                      </p:cBhvr>
                                    </p:animEffect>
                                  </p:childTnLst>
                                </p:cTn>
                              </p:par>
                            </p:childTnLst>
                          </p:cTn>
                        </p:par>
                        <p:par>
                          <p:cTn id="18" fill="hold" nodeType="afterGroup">
                            <p:stCondLst>
                              <p:cond delay="3500"/>
                            </p:stCondLst>
                            <p:childTnLst>
                              <p:par>
                                <p:cTn id="19" presetID="12" presetClass="entr" presetSubtype="1"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p:tgtEl>
                                          <p:spTgt spid="5"/>
                                        </p:tgtEl>
                                        <p:attrNameLst>
                                          <p:attrName>ppt_y</p:attrName>
                                        </p:attrNameLst>
                                      </p:cBhvr>
                                      <p:tavLst>
                                        <p:tav tm="0">
                                          <p:val>
                                            <p:strVal val="#ppt_y-#ppt_h*1.125000"/>
                                          </p:val>
                                        </p:tav>
                                        <p:tav tm="100000">
                                          <p:val>
                                            <p:strVal val="#ppt_y"/>
                                          </p:val>
                                        </p:tav>
                                      </p:tavLst>
                                    </p:anim>
                                    <p:animEffect transition="in" filter="wipe(down)">
                                      <p:cBhvr>
                                        <p:cTn id="22" dur="500"/>
                                        <p:tgtEl>
                                          <p:spTgt spid="5"/>
                                        </p:tgtEl>
                                      </p:cBhvr>
                                    </p:animEffect>
                                  </p:childTnLst>
                                </p:cTn>
                              </p:par>
                            </p:childTnLst>
                          </p:cTn>
                        </p:par>
                        <p:par>
                          <p:cTn id="23" fill="hold" nodeType="afterGroup">
                            <p:stCondLst>
                              <p:cond delay="4000"/>
                            </p:stCondLst>
                            <p:childTnLst>
                              <p:par>
                                <p:cTn id="24" presetID="12" presetClass="entr" presetSubtype="4"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slide(fromBottom)">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381000" y="609600"/>
            <a:ext cx="8305800" cy="457200"/>
          </a:xfrm>
          <a:prstGeom prst="rect">
            <a:avLst/>
          </a:prstGeom>
          <a:solidFill>
            <a:srgbClr val="FFFFCC"/>
          </a:solidFill>
          <a:ln>
            <a:solidFill>
              <a:schemeClr val="bg1"/>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nb-NO" sz="2800" b="1" dirty="0">
                <a:solidFill>
                  <a:schemeClr val="tx1"/>
                </a:solidFill>
                <a:latin typeface="Times New Roman" pitchFamily="18" charset="0"/>
                <a:cs typeface="Times New Roman" pitchFamily="18" charset="0"/>
              </a:rPr>
              <a:t>1. Vấn đề độc lập dân tộc</a:t>
            </a:r>
            <a:endParaRPr lang="en-US" sz="2800" b="1" dirty="0">
              <a:solidFill>
                <a:schemeClr val="tx1"/>
              </a:solidFill>
              <a:latin typeface="Times New Roman" pitchFamily="18" charset="0"/>
              <a:cs typeface="Times New Roman" pitchFamily="18" charset="0"/>
            </a:endParaRPr>
          </a:p>
        </p:txBody>
      </p:sp>
      <p:sp>
        <p:nvSpPr>
          <p:cNvPr id="18" name="Rectangle 17"/>
          <p:cNvSpPr/>
          <p:nvPr/>
        </p:nvSpPr>
        <p:spPr>
          <a:xfrm>
            <a:off x="381000" y="1600200"/>
            <a:ext cx="8305800" cy="990600"/>
          </a:xfrm>
          <a:prstGeom prst="rect">
            <a:avLst/>
          </a:prstGeom>
          <a:solidFill>
            <a:schemeClr val="accent3">
              <a:lumMod val="20000"/>
              <a:lumOff val="80000"/>
            </a:schemeClr>
          </a:solidFill>
          <a:ln>
            <a:solidFill>
              <a:schemeClr val="bg1"/>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nb-NO" sz="2800" b="1" i="1" dirty="0">
                <a:solidFill>
                  <a:schemeClr val="tx1"/>
                </a:solidFill>
                <a:latin typeface="Times New Roman" pitchFamily="18" charset="0"/>
                <a:cs typeface="Times New Roman" pitchFamily="18" charset="0"/>
              </a:rPr>
              <a:t>a. Độc lập, tự do là quyền thiêng liêng, bất khả xâm phạm của tất cả các dân tộc</a:t>
            </a:r>
            <a:endParaRPr lang="en-US" sz="2800" b="1" i="1" dirty="0">
              <a:solidFill>
                <a:schemeClr val="tx1"/>
              </a:solidFill>
              <a:latin typeface="Times New Roman" pitchFamily="18" charset="0"/>
              <a:cs typeface="Times New Roman" pitchFamily="18" charset="0"/>
            </a:endParaRPr>
          </a:p>
        </p:txBody>
      </p:sp>
      <p:sp>
        <p:nvSpPr>
          <p:cNvPr id="6" name="Rectangle 5"/>
          <p:cNvSpPr/>
          <p:nvPr/>
        </p:nvSpPr>
        <p:spPr>
          <a:xfrm>
            <a:off x="381000" y="2819400"/>
            <a:ext cx="8305800" cy="990600"/>
          </a:xfrm>
          <a:prstGeom prst="rect">
            <a:avLst/>
          </a:prstGeom>
          <a:solidFill>
            <a:schemeClr val="accent3">
              <a:lumMod val="20000"/>
              <a:lumOff val="80000"/>
            </a:schemeClr>
          </a:solidFill>
          <a:ln>
            <a:solidFill>
              <a:schemeClr val="bg1"/>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2800" b="1" i="1" dirty="0">
                <a:solidFill>
                  <a:schemeClr val="tx1">
                    <a:lumMod val="95000"/>
                    <a:lumOff val="5000"/>
                  </a:schemeClr>
                </a:solidFill>
                <a:latin typeface="Times New Roman" pitchFamily="18" charset="0"/>
                <a:cs typeface="Times New Roman" pitchFamily="18" charset="0"/>
              </a:rPr>
              <a:t>b</a:t>
            </a:r>
            <a:r>
              <a:rPr lang="vi-VN"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Độc</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lập</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dân</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tộc</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phải</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gắn</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liền</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tự</a:t>
            </a:r>
            <a:r>
              <a:rPr lang="en-US" sz="2800" b="1" i="1" dirty="0">
                <a:solidFill>
                  <a:schemeClr val="tx1">
                    <a:lumMod val="95000"/>
                    <a:lumOff val="5000"/>
                  </a:schemeClr>
                </a:solidFill>
                <a:latin typeface="Times New Roman" pitchFamily="18" charset="0"/>
                <a:cs typeface="Times New Roman" pitchFamily="18" charset="0"/>
              </a:rPr>
              <a:t> do, </a:t>
            </a:r>
            <a:r>
              <a:rPr lang="en-US" sz="2800" b="1" i="1" dirty="0" err="1">
                <a:solidFill>
                  <a:schemeClr val="tx1">
                    <a:lumMod val="95000"/>
                    <a:lumOff val="5000"/>
                  </a:schemeClr>
                </a:solidFill>
                <a:latin typeface="Times New Roman" pitchFamily="18" charset="0"/>
                <a:cs typeface="Times New Roman" pitchFamily="18" charset="0"/>
              </a:rPr>
              <a:t>cơm</a:t>
            </a:r>
            <a:r>
              <a:rPr lang="en-US" sz="2800" b="1" i="1" dirty="0">
                <a:solidFill>
                  <a:schemeClr val="tx1">
                    <a:lumMod val="95000"/>
                    <a:lumOff val="5000"/>
                  </a:schemeClr>
                </a:solidFill>
                <a:latin typeface="Times New Roman" pitchFamily="18" charset="0"/>
                <a:cs typeface="Times New Roman" pitchFamily="18" charset="0"/>
              </a:rPr>
              <a:t> no, </a:t>
            </a:r>
            <a:r>
              <a:rPr lang="en-US" sz="2800" b="1" i="1" dirty="0" err="1">
                <a:solidFill>
                  <a:schemeClr val="tx1">
                    <a:lumMod val="95000"/>
                    <a:lumOff val="5000"/>
                  </a:schemeClr>
                </a:solidFill>
                <a:latin typeface="Times New Roman" pitchFamily="18" charset="0"/>
                <a:cs typeface="Times New Roman" pitchFamily="18" charset="0"/>
              </a:rPr>
              <a:t>áo</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ấm</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và</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hạnh</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phúc</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của</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nhân</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dân</a:t>
            </a:r>
            <a:endParaRPr lang="en-US" sz="2800" b="1" i="1" dirty="0">
              <a:solidFill>
                <a:schemeClr val="tx1">
                  <a:lumMod val="95000"/>
                  <a:lumOff val="5000"/>
                </a:schemeClr>
              </a:solidFill>
              <a:latin typeface="Times New Roman" pitchFamily="18" charset="0"/>
              <a:cs typeface="Times New Roman" pitchFamily="18" charset="0"/>
            </a:endParaRPr>
          </a:p>
        </p:txBody>
      </p:sp>
      <p:sp>
        <p:nvSpPr>
          <p:cNvPr id="5" name="Rectangle 4"/>
          <p:cNvSpPr/>
          <p:nvPr/>
        </p:nvSpPr>
        <p:spPr>
          <a:xfrm>
            <a:off x="381000" y="4038600"/>
            <a:ext cx="8305800" cy="990600"/>
          </a:xfrm>
          <a:prstGeom prst="rect">
            <a:avLst/>
          </a:prstGeom>
          <a:solidFill>
            <a:schemeClr val="accent3">
              <a:lumMod val="20000"/>
              <a:lumOff val="80000"/>
            </a:schemeClr>
          </a:solidFill>
          <a:ln>
            <a:solidFill>
              <a:schemeClr val="bg1"/>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2800" b="1" i="1" dirty="0">
                <a:solidFill>
                  <a:schemeClr val="tx1">
                    <a:lumMod val="95000"/>
                    <a:lumOff val="5000"/>
                  </a:schemeClr>
                </a:solidFill>
                <a:latin typeface="Times New Roman" pitchFamily="18" charset="0"/>
                <a:cs typeface="Times New Roman" pitchFamily="18" charset="0"/>
              </a:rPr>
              <a:t>c. </a:t>
            </a:r>
            <a:r>
              <a:rPr lang="en-US" sz="2800" b="1" i="1" dirty="0" err="1">
                <a:solidFill>
                  <a:schemeClr val="tx1">
                    <a:lumMod val="95000"/>
                    <a:lumOff val="5000"/>
                  </a:schemeClr>
                </a:solidFill>
                <a:latin typeface="Times New Roman" pitchFamily="18" charset="0"/>
                <a:cs typeface="Times New Roman" pitchFamily="18" charset="0"/>
              </a:rPr>
              <a:t>Độc</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lập</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dân</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tộc</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phải</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là</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nền</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độc</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lập</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thật</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sự</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hoàn</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toàn</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và</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triệt</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để</a:t>
            </a:r>
            <a:endParaRPr lang="en-US" sz="2800" b="1" i="1" dirty="0">
              <a:solidFill>
                <a:schemeClr val="tx1">
                  <a:lumMod val="95000"/>
                  <a:lumOff val="5000"/>
                </a:schemeClr>
              </a:solidFill>
              <a:latin typeface="Times New Roman" pitchFamily="18" charset="0"/>
              <a:cs typeface="Times New Roman" pitchFamily="18" charset="0"/>
            </a:endParaRPr>
          </a:p>
        </p:txBody>
      </p:sp>
      <p:sp>
        <p:nvSpPr>
          <p:cNvPr id="7" name="Rectangle 6"/>
          <p:cNvSpPr/>
          <p:nvPr/>
        </p:nvSpPr>
        <p:spPr>
          <a:xfrm>
            <a:off x="381000" y="5257800"/>
            <a:ext cx="8305800" cy="990600"/>
          </a:xfrm>
          <a:prstGeom prst="rect">
            <a:avLst/>
          </a:prstGeom>
          <a:solidFill>
            <a:schemeClr val="accent3">
              <a:lumMod val="20000"/>
              <a:lumOff val="80000"/>
            </a:schemeClr>
          </a:solidFill>
          <a:ln>
            <a:solidFill>
              <a:schemeClr val="bg1"/>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2800" b="1" i="1" dirty="0">
                <a:solidFill>
                  <a:schemeClr val="tx1">
                    <a:lumMod val="95000"/>
                    <a:lumOff val="5000"/>
                  </a:schemeClr>
                </a:solidFill>
                <a:latin typeface="Times New Roman" pitchFamily="18" charset="0"/>
                <a:cs typeface="Times New Roman" pitchFamily="18" charset="0"/>
              </a:rPr>
              <a:t>d. </a:t>
            </a:r>
            <a:r>
              <a:rPr lang="en-US" sz="2800" b="1" i="1" dirty="0" err="1">
                <a:solidFill>
                  <a:schemeClr val="tx1">
                    <a:lumMod val="95000"/>
                    <a:lumOff val="5000"/>
                  </a:schemeClr>
                </a:solidFill>
                <a:latin typeface="Times New Roman" pitchFamily="18" charset="0"/>
                <a:cs typeface="Times New Roman" pitchFamily="18" charset="0"/>
              </a:rPr>
              <a:t>Độc</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lập</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dân</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tộc</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gắn</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liền</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với</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thống</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nhất</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và</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toàn</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vẹn</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lãnh</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thổ</a:t>
            </a:r>
            <a:endParaRPr lang="en-US" sz="2800" b="1" i="1"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2909937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descr="D:\anh\đọc tuyên ngôn.jpg"/>
          <p:cNvPicPr>
            <a:picLocks noChangeAspect="1" noChangeArrowheads="1"/>
          </p:cNvPicPr>
          <p:nvPr/>
        </p:nvPicPr>
        <p:blipFill>
          <a:blip r:embed="rId2" cstate="print"/>
          <a:srcRect/>
          <a:stretch>
            <a:fillRect/>
          </a:stretch>
        </p:blipFill>
        <p:spPr bwMode="auto">
          <a:xfrm>
            <a:off x="533400" y="2286000"/>
            <a:ext cx="1752600" cy="2155924"/>
          </a:xfrm>
          <a:prstGeom prst="rect">
            <a:avLst/>
          </a:prstGeom>
          <a:noFill/>
          <a:ln w="9525">
            <a:noFill/>
            <a:miter lim="800000"/>
            <a:headEnd/>
            <a:tailEnd/>
          </a:ln>
          <a:scene3d>
            <a:camera prst="orthographicFront"/>
            <a:lightRig rig="threePt" dir="t"/>
          </a:scene3d>
          <a:sp3d>
            <a:bevelT prst="angle"/>
          </a:sp3d>
        </p:spPr>
      </p:pic>
      <p:sp>
        <p:nvSpPr>
          <p:cNvPr id="16" name="Rectangle 15"/>
          <p:cNvSpPr/>
          <p:nvPr/>
        </p:nvSpPr>
        <p:spPr>
          <a:xfrm>
            <a:off x="2667000" y="2438400"/>
            <a:ext cx="5791200" cy="1938992"/>
          </a:xfrm>
          <a:prstGeom prst="rect">
            <a:avLst/>
          </a:prstGeom>
          <a:solidFill>
            <a:srgbClr val="FFFFCC"/>
          </a:solidFill>
          <a:scene3d>
            <a:camera prst="orthographicFront"/>
            <a:lightRig rig="threePt" dir="t"/>
          </a:scene3d>
          <a:sp3d>
            <a:bevelT w="152400" h="50800" prst="softRound"/>
          </a:sp3d>
        </p:spPr>
        <p:txBody>
          <a:bodyPr>
            <a:spAutoFit/>
          </a:bodyPr>
          <a:lstStyle/>
          <a:p>
            <a:pPr algn="just">
              <a:defRPr/>
            </a:pPr>
            <a:r>
              <a:rPr lang="vi-VN" sz="2400" kern="10" dirty="0">
                <a:ln w="10541" cmpd="sng">
                  <a:solidFill>
                    <a:schemeClr val="accent1">
                      <a:shade val="88000"/>
                      <a:satMod val="110000"/>
                    </a:schemeClr>
                  </a:solidFill>
                  <a:prstDash val="solid"/>
                </a:ln>
                <a:solidFill>
                  <a:schemeClr val="tx1">
                    <a:lumMod val="95000"/>
                    <a:lumOff val="5000"/>
                  </a:schemeClr>
                </a:solidFill>
                <a:latin typeface="Arial"/>
                <a:cs typeface="Arial"/>
              </a:rPr>
              <a:t>“Nước Việt Nam có quyền hưởng tự do và độc lập</a:t>
            </a:r>
            <a:r>
              <a:rPr lang="en-US" sz="2400" kern="10" dirty="0">
                <a:ln w="10541" cmpd="sng">
                  <a:solidFill>
                    <a:schemeClr val="accent1">
                      <a:shade val="88000"/>
                      <a:satMod val="110000"/>
                    </a:schemeClr>
                  </a:solidFill>
                  <a:prstDash val="solid"/>
                </a:ln>
                <a:solidFill>
                  <a:schemeClr val="tx1">
                    <a:lumMod val="95000"/>
                    <a:lumOff val="5000"/>
                  </a:schemeClr>
                </a:solidFill>
                <a:latin typeface="Arial"/>
                <a:cs typeface="Arial"/>
              </a:rPr>
              <a:t>,…</a:t>
            </a:r>
            <a:r>
              <a:rPr lang="vi-VN" sz="2400" kern="10" dirty="0">
                <a:ln w="10541" cmpd="sng">
                  <a:solidFill>
                    <a:schemeClr val="accent1">
                      <a:shade val="88000"/>
                      <a:satMod val="110000"/>
                    </a:schemeClr>
                  </a:solidFill>
                  <a:prstDash val="solid"/>
                </a:ln>
                <a:solidFill>
                  <a:schemeClr val="tx1">
                    <a:lumMod val="95000"/>
                    <a:lumOff val="5000"/>
                  </a:schemeClr>
                </a:solidFill>
                <a:latin typeface="Arial"/>
                <a:cs typeface="Arial"/>
              </a:rPr>
              <a:t> Toàn thể dân Việt Nam quyết đem tất cả tinh thần và lực lượng, tính mệnh và của cải để giữ vững quyền tự do và độc lập ấy“</a:t>
            </a:r>
            <a:r>
              <a:rPr lang="en-US" sz="2400" kern="10" dirty="0">
                <a:ln w="10541" cmpd="sng">
                  <a:solidFill>
                    <a:schemeClr val="accent1">
                      <a:shade val="88000"/>
                      <a:satMod val="110000"/>
                    </a:schemeClr>
                  </a:solidFill>
                  <a:prstDash val="solid"/>
                </a:ln>
                <a:solidFill>
                  <a:schemeClr val="tx1">
                    <a:lumMod val="95000"/>
                    <a:lumOff val="5000"/>
                  </a:schemeClr>
                </a:solidFill>
                <a:latin typeface="Arial"/>
                <a:cs typeface="Arial"/>
              </a:rPr>
              <a:t> </a:t>
            </a:r>
            <a:r>
              <a:rPr lang="en-US" sz="2000" i="1" dirty="0">
                <a:latin typeface="Times New Roman" pitchFamily="18" charset="0"/>
                <a:ea typeface="Tahoma" pitchFamily="34" charset="0"/>
                <a:cs typeface="Times New Roman" pitchFamily="18" charset="0"/>
              </a:rPr>
              <a:t>HCM, 2011, t.4, tr.3</a:t>
            </a:r>
            <a:endParaRPr lang="en-U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pic>
        <p:nvPicPr>
          <p:cNvPr id="10" name="Picture 2" descr="D:\anh\cánh cương và sách lược vắn tắ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23875"/>
            <a:ext cx="2743200"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3429000" y="457200"/>
            <a:ext cx="5029200" cy="1905000"/>
          </a:xfrm>
          <a:prstGeom prst="rect">
            <a:avLst/>
          </a:prstGeom>
          <a:solidFill>
            <a:srgbClr val="FFFFCC"/>
          </a:solidFill>
          <a:ln>
            <a:solidFill>
              <a:schemeClr val="bg1"/>
            </a:solid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vi-VN" sz="3000" dirty="0">
                <a:solidFill>
                  <a:schemeClr val="tx1"/>
                </a:solidFill>
                <a:latin typeface="+mj-lt"/>
              </a:rPr>
              <a:t>“</a:t>
            </a:r>
            <a:r>
              <a:rPr lang="en-US" sz="3000" dirty="0">
                <a:solidFill>
                  <a:schemeClr val="tx1"/>
                </a:solidFill>
                <a:latin typeface="+mj-lt"/>
              </a:rPr>
              <a:t>… </a:t>
            </a:r>
            <a:r>
              <a:rPr lang="vi-VN" sz="3000" dirty="0">
                <a:solidFill>
                  <a:schemeClr val="tx1"/>
                </a:solidFill>
                <a:latin typeface="+mj-lt"/>
              </a:rPr>
              <a:t>đánh đổ đế quốc chủ nghĩa Phá</a:t>
            </a:r>
            <a:r>
              <a:rPr lang="vi-VN" sz="3000" dirty="0">
                <a:solidFill>
                  <a:schemeClr val="tx1"/>
                </a:solidFill>
                <a:latin typeface="Times New Roman" pitchFamily="18" charset="0"/>
                <a:cs typeface="Times New Roman" pitchFamily="18" charset="0"/>
              </a:rPr>
              <a:t>p</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và</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bọn</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phong</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kiến</a:t>
            </a:r>
            <a:r>
              <a:rPr lang="en-US" sz="3000" dirty="0">
                <a:solidFill>
                  <a:schemeClr val="tx1"/>
                </a:solidFill>
                <a:latin typeface="+mj-lt"/>
              </a:rPr>
              <a:t>.</a:t>
            </a:r>
            <a:r>
              <a:rPr lang="vi-VN" sz="3000" dirty="0">
                <a:solidFill>
                  <a:schemeClr val="tx1"/>
                </a:solidFill>
                <a:latin typeface="+mj-lt"/>
              </a:rPr>
              <a:t> </a:t>
            </a:r>
            <a:r>
              <a:rPr lang="en-US" sz="3000" dirty="0">
                <a:solidFill>
                  <a:schemeClr val="tx1"/>
                </a:solidFill>
                <a:latin typeface="+mj-lt"/>
              </a:rPr>
              <a:t>L</a:t>
            </a:r>
            <a:r>
              <a:rPr lang="vi-VN" sz="3000" dirty="0">
                <a:solidFill>
                  <a:schemeClr val="tx1"/>
                </a:solidFill>
                <a:latin typeface="+mj-lt"/>
              </a:rPr>
              <a:t>àm cho nước Nam được hoàn toàn độc lập</a:t>
            </a:r>
            <a:r>
              <a:rPr lang="en-US" sz="3000" dirty="0">
                <a:solidFill>
                  <a:schemeClr val="tx1"/>
                </a:solidFill>
                <a:latin typeface="+mj-lt"/>
              </a:rPr>
              <a:t>…</a:t>
            </a:r>
            <a:r>
              <a:rPr lang="vi-VN" sz="3000" dirty="0">
                <a:solidFill>
                  <a:schemeClr val="tx1"/>
                </a:solidFill>
                <a:latin typeface="+mj-lt"/>
              </a:rPr>
              <a:t>”</a:t>
            </a:r>
            <a:r>
              <a:rPr lang="en-US" sz="3000" dirty="0">
                <a:solidFill>
                  <a:schemeClr val="tx1"/>
                </a:solidFill>
                <a:latin typeface="+mj-lt"/>
              </a:rPr>
              <a:t>   -  </a:t>
            </a:r>
            <a:r>
              <a:rPr lang="en-US" sz="2000" i="1" dirty="0">
                <a:solidFill>
                  <a:schemeClr val="tx1"/>
                </a:solidFill>
                <a:latin typeface="Times New Roman" pitchFamily="18" charset="0"/>
                <a:cs typeface="Times New Roman" pitchFamily="18" charset="0"/>
              </a:rPr>
              <a:t>HCM, 20111, t.3 , tr.1 </a:t>
            </a:r>
          </a:p>
        </p:txBody>
      </p:sp>
      <p:sp>
        <p:nvSpPr>
          <p:cNvPr id="7" name="Rectangle 6"/>
          <p:cNvSpPr/>
          <p:nvPr/>
        </p:nvSpPr>
        <p:spPr>
          <a:xfrm>
            <a:off x="1143000" y="4572000"/>
            <a:ext cx="6858000" cy="1828800"/>
          </a:xfrm>
          <a:prstGeom prst="rect">
            <a:avLst/>
          </a:prstGeom>
          <a:solidFill>
            <a:schemeClr val="accent6">
              <a:lumMod val="20000"/>
              <a:lumOff val="80000"/>
            </a:schemeClr>
          </a:solidFill>
          <a:ln>
            <a:solidFill>
              <a:schemeClr val="bg1"/>
            </a:solid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err="1">
                <a:solidFill>
                  <a:schemeClr val="tx1"/>
                </a:solidFill>
                <a:latin typeface="Times New Roman" pitchFamily="18" charset="0"/>
                <a:cs typeface="Times New Roman" pitchFamily="18" charset="0"/>
              </a:rPr>
              <a:t>Vì</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độc</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lập</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vì</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tự</a:t>
            </a:r>
            <a:r>
              <a:rPr lang="en-US" sz="2800" b="1" dirty="0">
                <a:solidFill>
                  <a:schemeClr val="tx1"/>
                </a:solidFill>
                <a:latin typeface="Times New Roman" pitchFamily="18" charset="0"/>
                <a:cs typeface="Times New Roman" pitchFamily="18" charset="0"/>
              </a:rPr>
              <a:t> do</a:t>
            </a:r>
          </a:p>
          <a:p>
            <a:pPr algn="ctr">
              <a:defRPr/>
            </a:pPr>
            <a:r>
              <a:rPr lang="en-US" sz="2800" b="1" dirty="0" err="1">
                <a:solidFill>
                  <a:schemeClr val="tx1"/>
                </a:solidFill>
                <a:latin typeface="Times New Roman" pitchFamily="18" charset="0"/>
                <a:cs typeface="Times New Roman" pitchFamily="18" charset="0"/>
              </a:rPr>
              <a:t>Đánh</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cho</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Mĩ</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cút</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đánh</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cho</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ngụy</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nhào</a:t>
            </a:r>
            <a:endParaRPr lang="en-US" sz="2800" b="1" dirty="0">
              <a:solidFill>
                <a:schemeClr val="tx1"/>
              </a:solidFill>
              <a:latin typeface="Times New Roman" pitchFamily="18" charset="0"/>
              <a:cs typeface="Times New Roman" pitchFamily="18" charset="0"/>
            </a:endParaRPr>
          </a:p>
          <a:p>
            <a:pPr algn="ctr">
              <a:defRPr/>
            </a:pPr>
            <a:r>
              <a:rPr lang="en-US" sz="2800" b="1" dirty="0" err="1">
                <a:solidFill>
                  <a:schemeClr val="tx1"/>
                </a:solidFill>
                <a:latin typeface="Times New Roman" pitchFamily="18" charset="0"/>
                <a:cs typeface="Times New Roman" pitchFamily="18" charset="0"/>
              </a:rPr>
              <a:t>Tiến</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lên</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chiến</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sĩ</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đồng</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bào</a:t>
            </a:r>
            <a:endParaRPr lang="en-US" sz="2800" b="1" dirty="0">
              <a:solidFill>
                <a:schemeClr val="tx1"/>
              </a:solidFill>
              <a:latin typeface="Times New Roman" pitchFamily="18" charset="0"/>
              <a:cs typeface="Times New Roman" pitchFamily="18" charset="0"/>
            </a:endParaRPr>
          </a:p>
          <a:p>
            <a:pPr algn="ctr">
              <a:defRPr/>
            </a:pPr>
            <a:r>
              <a:rPr lang="en-US" sz="2800" b="1" dirty="0" err="1">
                <a:solidFill>
                  <a:schemeClr val="tx1"/>
                </a:solidFill>
                <a:latin typeface="Times New Roman" pitchFamily="18" charset="0"/>
                <a:cs typeface="Times New Roman" pitchFamily="18" charset="0"/>
              </a:rPr>
              <a:t>Bắc</a:t>
            </a:r>
            <a:r>
              <a:rPr lang="en-US" sz="2800" b="1" dirty="0">
                <a:solidFill>
                  <a:schemeClr val="tx1"/>
                </a:solidFill>
                <a:latin typeface="Times New Roman" pitchFamily="18" charset="0"/>
                <a:cs typeface="Times New Roman" pitchFamily="18" charset="0"/>
              </a:rPr>
              <a:t> - Nam </a:t>
            </a:r>
            <a:r>
              <a:rPr lang="en-US" sz="2800" b="1" dirty="0" err="1">
                <a:solidFill>
                  <a:schemeClr val="tx1"/>
                </a:solidFill>
                <a:latin typeface="Times New Roman" pitchFamily="18" charset="0"/>
                <a:cs typeface="Times New Roman" pitchFamily="18" charset="0"/>
              </a:rPr>
              <a:t>xum</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họp</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xuân</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nào</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vui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hơn</a:t>
            </a:r>
            <a:endParaRPr lang="en-US" sz="2800" b="1" dirty="0">
              <a:solidFill>
                <a:schemeClr val="tx1"/>
              </a:solidFill>
              <a:latin typeface="Times New Roman" pitchFamily="18" charset="0"/>
              <a:cs typeface="Times New Roman" pitchFamily="18" charset="0"/>
            </a:endParaRPr>
          </a:p>
        </p:txBody>
      </p:sp>
      <p:sp>
        <p:nvSpPr>
          <p:cNvPr id="9" name="Down Arrow 8"/>
          <p:cNvSpPr/>
          <p:nvPr/>
        </p:nvSpPr>
        <p:spPr>
          <a:xfrm>
            <a:off x="4000500" y="4419600"/>
            <a:ext cx="1143000" cy="152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4008787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par>
                          <p:cTn id="8" fill="hold" nodeType="afterGroup">
                            <p:stCondLst>
                              <p:cond delay="500"/>
                            </p:stCondLst>
                            <p:childTnLst>
                              <p:par>
                                <p:cTn id="9" presetID="13" presetClass="entr" presetSubtype="16"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plus(in)">
                                      <p:cBhvr>
                                        <p:cTn id="11" dur="2000"/>
                                        <p:tgtEl>
                                          <p:spTgt spid="11"/>
                                        </p:tgtEl>
                                      </p:cBhvr>
                                    </p:animEffect>
                                  </p:childTnLst>
                                </p:cTn>
                              </p:par>
                            </p:childTnLst>
                          </p:cTn>
                        </p:par>
                        <p:par>
                          <p:cTn id="12" fill="hold" nodeType="afterGroup">
                            <p:stCondLst>
                              <p:cond delay="2500"/>
                            </p:stCondLst>
                            <p:childTnLst>
                              <p:par>
                                <p:cTn id="13" presetID="4" presetClass="entr" presetSubtype="32" fill="hold" nodeType="afterEffect">
                                  <p:stCondLst>
                                    <p:cond delay="3000"/>
                                  </p:stCondLst>
                                  <p:childTnLst>
                                    <p:set>
                                      <p:cBhvr>
                                        <p:cTn id="14" dur="1" fill="hold">
                                          <p:stCondLst>
                                            <p:cond delay="0"/>
                                          </p:stCondLst>
                                        </p:cTn>
                                        <p:tgtEl>
                                          <p:spTgt spid="15"/>
                                        </p:tgtEl>
                                        <p:attrNameLst>
                                          <p:attrName>style.visibility</p:attrName>
                                        </p:attrNameLst>
                                      </p:cBhvr>
                                      <p:to>
                                        <p:strVal val="visible"/>
                                      </p:to>
                                    </p:set>
                                    <p:animEffect transition="in" filter="box(out)">
                                      <p:cBhvr>
                                        <p:cTn id="15" dur="500"/>
                                        <p:tgtEl>
                                          <p:spTgt spid="15"/>
                                        </p:tgtEl>
                                      </p:cBhvr>
                                    </p:animEffect>
                                  </p:childTnLst>
                                </p:cTn>
                              </p:par>
                            </p:childTnLst>
                          </p:cTn>
                        </p:par>
                        <p:par>
                          <p:cTn id="16" fill="hold" nodeType="afterGroup">
                            <p:stCondLst>
                              <p:cond delay="6000"/>
                            </p:stCondLst>
                            <p:childTnLst>
                              <p:par>
                                <p:cTn id="17" presetID="5" presetClass="entr" presetSubtype="10"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checkerboard(across)">
                                      <p:cBhvr>
                                        <p:cTn id="19" dur="500"/>
                                        <p:tgtEl>
                                          <p:spTgt spid="16"/>
                                        </p:tgtEl>
                                      </p:cBhvr>
                                    </p:animEffect>
                                  </p:childTnLst>
                                </p:cTn>
                              </p:par>
                            </p:childTnLst>
                          </p:cTn>
                        </p:par>
                        <p:par>
                          <p:cTn id="20" fill="hold" nodeType="afterGroup">
                            <p:stCondLst>
                              <p:cond delay="6500"/>
                            </p:stCondLst>
                            <p:childTnLst>
                              <p:par>
                                <p:cTn id="21" presetID="12" presetClass="entr" presetSubtype="1" fill="hold" grpId="0" nodeType="afterEffect">
                                  <p:stCondLst>
                                    <p:cond delay="3000"/>
                                  </p:stCondLst>
                                  <p:childTnLst>
                                    <p:set>
                                      <p:cBhvr>
                                        <p:cTn id="22" dur="1" fill="hold">
                                          <p:stCondLst>
                                            <p:cond delay="0"/>
                                          </p:stCondLst>
                                        </p:cTn>
                                        <p:tgtEl>
                                          <p:spTgt spid="9"/>
                                        </p:tgtEl>
                                        <p:attrNameLst>
                                          <p:attrName>style.visibility</p:attrName>
                                        </p:attrNameLst>
                                      </p:cBhvr>
                                      <p:to>
                                        <p:strVal val="visible"/>
                                      </p:to>
                                    </p:set>
                                    <p:animEffect transition="in" filter="slide(fromTop)">
                                      <p:cBhvr>
                                        <p:cTn id="23" dur="500"/>
                                        <p:tgtEl>
                                          <p:spTgt spid="9"/>
                                        </p:tgtEl>
                                      </p:cBhvr>
                                    </p:animEffect>
                                  </p:childTnLst>
                                </p:cTn>
                              </p:par>
                            </p:childTnLst>
                          </p:cTn>
                        </p:par>
                        <p:par>
                          <p:cTn id="24" fill="hold" nodeType="afterGroup">
                            <p:stCondLst>
                              <p:cond delay="10000"/>
                            </p:stCondLst>
                            <p:childTnLst>
                              <p:par>
                                <p:cTn id="25" presetID="4" presetClass="entr" presetSubtype="16"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ox(in)">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533400"/>
            <a:ext cx="8229600" cy="487363"/>
          </a:xfrm>
          <a:solidFill>
            <a:schemeClr val="accent6">
              <a:lumMod val="20000"/>
              <a:lumOff val="80000"/>
            </a:schemeClr>
          </a:solidFill>
        </p:spPr>
        <p:txBody>
          <a:bodyPr/>
          <a:lstStyle/>
          <a:p>
            <a:pPr eaLnBrk="1" hangingPunct="1">
              <a:defRPr/>
            </a:pPr>
            <a:r>
              <a:rPr lang="nb-NO" sz="2400" b="1" dirty="0" smtClean="0">
                <a:latin typeface="Times New Roman" pitchFamily="18" charset="0"/>
                <a:cs typeface="Times New Roman" pitchFamily="18" charset="0"/>
              </a:rPr>
              <a:t>I. TƯ TƯỞNG HỒ CHÍ MINH VỀ ĐỘC LẬP DÂN TỘC</a:t>
            </a:r>
            <a:endParaRPr lang="en-US" sz="2400" dirty="0" smtClean="0">
              <a:latin typeface="Times New Roman" pitchFamily="18" charset="0"/>
              <a:cs typeface="Times New Roman" pitchFamily="18" charset="0"/>
            </a:endParaRPr>
          </a:p>
        </p:txBody>
      </p:sp>
      <p:sp>
        <p:nvSpPr>
          <p:cNvPr id="16" name="Rectangle 15"/>
          <p:cNvSpPr/>
          <p:nvPr/>
        </p:nvSpPr>
        <p:spPr>
          <a:xfrm>
            <a:off x="914400" y="1143000"/>
            <a:ext cx="5715000" cy="609600"/>
          </a:xfrm>
          <a:prstGeom prst="rect">
            <a:avLst/>
          </a:prstGeom>
          <a:solidFill>
            <a:srgbClr val="FFFF99"/>
          </a:solidFill>
          <a:ln>
            <a:solidFill>
              <a:schemeClr val="bg1"/>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nb-NO" sz="2800" b="1" dirty="0">
                <a:solidFill>
                  <a:schemeClr val="tx1"/>
                </a:solidFill>
                <a:latin typeface="Times New Roman" pitchFamily="18" charset="0"/>
                <a:cs typeface="Times New Roman" pitchFamily="18" charset="0"/>
              </a:rPr>
              <a:t>1. Vấn đề độc lập dân tộc</a:t>
            </a:r>
            <a:endParaRPr lang="en-US" sz="2800" b="1" dirty="0">
              <a:solidFill>
                <a:schemeClr val="tx1"/>
              </a:solidFill>
              <a:latin typeface="Times New Roman" pitchFamily="18" charset="0"/>
              <a:cs typeface="Times New Roman" pitchFamily="18" charset="0"/>
            </a:endParaRPr>
          </a:p>
        </p:txBody>
      </p:sp>
      <p:sp>
        <p:nvSpPr>
          <p:cNvPr id="5" name="Rectangle 4"/>
          <p:cNvSpPr/>
          <p:nvPr/>
        </p:nvSpPr>
        <p:spPr>
          <a:xfrm>
            <a:off x="914400" y="1828800"/>
            <a:ext cx="5715000" cy="609600"/>
          </a:xfrm>
          <a:prstGeom prst="rect">
            <a:avLst/>
          </a:prstGeom>
          <a:solidFill>
            <a:srgbClr val="FFFF99"/>
          </a:solidFill>
          <a:ln>
            <a:solidFill>
              <a:schemeClr val="bg1"/>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nb-NO" sz="2800" b="1" dirty="0">
                <a:solidFill>
                  <a:schemeClr val="tx1"/>
                </a:solidFill>
                <a:latin typeface="Times New Roman" pitchFamily="18" charset="0"/>
                <a:cs typeface="Times New Roman" pitchFamily="18" charset="0"/>
              </a:rPr>
              <a:t>2. Về cách mạng giải phóng dân tộc</a:t>
            </a:r>
            <a:endParaRPr lang="en-US" sz="2800" b="1" dirty="0">
              <a:solidFill>
                <a:schemeClr val="tx1"/>
              </a:solidFill>
              <a:latin typeface="Times New Roman" pitchFamily="18" charset="0"/>
              <a:cs typeface="Times New Roman" pitchFamily="18" charset="0"/>
            </a:endParaRPr>
          </a:p>
        </p:txBody>
      </p:sp>
      <p:sp>
        <p:nvSpPr>
          <p:cNvPr id="6" name="Diamond 5"/>
          <p:cNvSpPr/>
          <p:nvPr/>
        </p:nvSpPr>
        <p:spPr>
          <a:xfrm>
            <a:off x="179388" y="3429000"/>
            <a:ext cx="720725" cy="700087"/>
          </a:xfrm>
          <a:prstGeom prst="diamond">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2</a:t>
            </a:r>
          </a:p>
        </p:txBody>
      </p:sp>
      <p:sp>
        <p:nvSpPr>
          <p:cNvPr id="7" name="Diamond 6"/>
          <p:cNvSpPr/>
          <p:nvPr/>
        </p:nvSpPr>
        <p:spPr>
          <a:xfrm>
            <a:off x="179388" y="4114800"/>
            <a:ext cx="684212" cy="754062"/>
          </a:xfrm>
          <a:prstGeom prst="diamond">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3</a:t>
            </a:r>
          </a:p>
        </p:txBody>
      </p:sp>
      <p:sp>
        <p:nvSpPr>
          <p:cNvPr id="8" name="Diamond 7"/>
          <p:cNvSpPr/>
          <p:nvPr/>
        </p:nvSpPr>
        <p:spPr>
          <a:xfrm>
            <a:off x="179388" y="4876800"/>
            <a:ext cx="720725" cy="688975"/>
          </a:xfrm>
          <a:prstGeom prst="diamond">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4</a:t>
            </a:r>
          </a:p>
        </p:txBody>
      </p:sp>
      <p:sp>
        <p:nvSpPr>
          <p:cNvPr id="9" name="Diamond 8"/>
          <p:cNvSpPr/>
          <p:nvPr/>
        </p:nvSpPr>
        <p:spPr>
          <a:xfrm>
            <a:off x="179388" y="5638800"/>
            <a:ext cx="720725" cy="700087"/>
          </a:xfrm>
          <a:prstGeom prst="diamond">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5</a:t>
            </a:r>
          </a:p>
        </p:txBody>
      </p:sp>
      <p:sp>
        <p:nvSpPr>
          <p:cNvPr id="10" name="Horizontal Scroll 9"/>
          <p:cNvSpPr/>
          <p:nvPr/>
        </p:nvSpPr>
        <p:spPr>
          <a:xfrm>
            <a:off x="914400" y="2590800"/>
            <a:ext cx="7848600" cy="762000"/>
          </a:xfrm>
          <a:prstGeom prst="horizontalScroll">
            <a:avLst/>
          </a:prstGeom>
          <a:solidFill>
            <a:schemeClr val="accent5">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100" b="1" dirty="0">
                <a:solidFill>
                  <a:schemeClr val="tx1">
                    <a:lumMod val="95000"/>
                    <a:lumOff val="5000"/>
                  </a:schemeClr>
                </a:solidFill>
              </a:rPr>
              <a:t>CMGPDT </a:t>
            </a:r>
            <a:r>
              <a:rPr lang="en-US" sz="2100" b="1" dirty="0" err="1">
                <a:solidFill>
                  <a:schemeClr val="tx1">
                    <a:lumMod val="95000"/>
                    <a:lumOff val="5000"/>
                  </a:schemeClr>
                </a:solidFill>
              </a:rPr>
              <a:t>muốn</a:t>
            </a:r>
            <a:r>
              <a:rPr lang="en-US" sz="2100" b="1" dirty="0">
                <a:solidFill>
                  <a:schemeClr val="tx1">
                    <a:lumMod val="95000"/>
                    <a:lumOff val="5000"/>
                  </a:schemeClr>
                </a:solidFill>
              </a:rPr>
              <a:t> </a:t>
            </a:r>
            <a:r>
              <a:rPr lang="en-US" sz="2100" b="1" dirty="0" err="1">
                <a:solidFill>
                  <a:schemeClr val="tx1">
                    <a:lumMod val="95000"/>
                    <a:lumOff val="5000"/>
                  </a:schemeClr>
                </a:solidFill>
              </a:rPr>
              <a:t>thắng</a:t>
            </a:r>
            <a:r>
              <a:rPr lang="en-US" sz="2100" b="1" dirty="0">
                <a:solidFill>
                  <a:schemeClr val="tx1">
                    <a:lumMod val="95000"/>
                    <a:lumOff val="5000"/>
                  </a:schemeClr>
                </a:solidFill>
              </a:rPr>
              <a:t> </a:t>
            </a:r>
            <a:r>
              <a:rPr lang="en-US" sz="2100" b="1" dirty="0" err="1">
                <a:solidFill>
                  <a:schemeClr val="tx1">
                    <a:lumMod val="95000"/>
                    <a:lumOff val="5000"/>
                  </a:schemeClr>
                </a:solidFill>
              </a:rPr>
              <a:t>lợi</a:t>
            </a:r>
            <a:r>
              <a:rPr lang="en-US" sz="2100" b="1" dirty="0">
                <a:solidFill>
                  <a:schemeClr val="tx1">
                    <a:lumMod val="95000"/>
                    <a:lumOff val="5000"/>
                  </a:schemeClr>
                </a:solidFill>
              </a:rPr>
              <a:t> </a:t>
            </a:r>
            <a:r>
              <a:rPr lang="en-US" sz="2100" b="1" dirty="0" err="1">
                <a:solidFill>
                  <a:schemeClr val="tx1">
                    <a:lumMod val="95000"/>
                    <a:lumOff val="5000"/>
                  </a:schemeClr>
                </a:solidFill>
              </a:rPr>
              <a:t>phải</a:t>
            </a:r>
            <a:r>
              <a:rPr lang="en-US" sz="2100" b="1" dirty="0">
                <a:solidFill>
                  <a:schemeClr val="tx1">
                    <a:lumMod val="95000"/>
                    <a:lumOff val="5000"/>
                  </a:schemeClr>
                </a:solidFill>
              </a:rPr>
              <a:t> </a:t>
            </a:r>
            <a:r>
              <a:rPr lang="en-US" sz="2100" b="1" dirty="0" err="1">
                <a:solidFill>
                  <a:schemeClr val="tx1">
                    <a:lumMod val="95000"/>
                    <a:lumOff val="5000"/>
                  </a:schemeClr>
                </a:solidFill>
              </a:rPr>
              <a:t>đi</a:t>
            </a:r>
            <a:r>
              <a:rPr lang="en-US" sz="2100" b="1" dirty="0">
                <a:solidFill>
                  <a:schemeClr val="tx1">
                    <a:lumMod val="95000"/>
                    <a:lumOff val="5000"/>
                  </a:schemeClr>
                </a:solidFill>
              </a:rPr>
              <a:t> </a:t>
            </a:r>
            <a:r>
              <a:rPr lang="en-US" sz="2100" b="1" dirty="0" err="1">
                <a:solidFill>
                  <a:schemeClr val="tx1">
                    <a:lumMod val="95000"/>
                    <a:lumOff val="5000"/>
                  </a:schemeClr>
                </a:solidFill>
              </a:rPr>
              <a:t>theo</a:t>
            </a:r>
            <a:r>
              <a:rPr lang="en-US" sz="2100" b="1" dirty="0">
                <a:solidFill>
                  <a:schemeClr val="tx1">
                    <a:lumMod val="95000"/>
                    <a:lumOff val="5000"/>
                  </a:schemeClr>
                </a:solidFill>
              </a:rPr>
              <a:t> con </a:t>
            </a:r>
            <a:r>
              <a:rPr lang="en-US" sz="2100" b="1" dirty="0" err="1">
                <a:solidFill>
                  <a:schemeClr val="tx1">
                    <a:lumMod val="95000"/>
                    <a:lumOff val="5000"/>
                  </a:schemeClr>
                </a:solidFill>
              </a:rPr>
              <a:t>đường</a:t>
            </a:r>
            <a:r>
              <a:rPr lang="en-US" sz="2100" b="1" dirty="0">
                <a:solidFill>
                  <a:schemeClr val="tx1">
                    <a:lumMod val="95000"/>
                    <a:lumOff val="5000"/>
                  </a:schemeClr>
                </a:solidFill>
              </a:rPr>
              <a:t> </a:t>
            </a:r>
            <a:r>
              <a:rPr lang="en-US" sz="2100" b="1" dirty="0" err="1">
                <a:solidFill>
                  <a:schemeClr val="tx1">
                    <a:lumMod val="95000"/>
                    <a:lumOff val="5000"/>
                  </a:schemeClr>
                </a:solidFill>
              </a:rPr>
              <a:t>cách</a:t>
            </a:r>
            <a:r>
              <a:rPr lang="en-US" sz="2100" b="1" dirty="0">
                <a:solidFill>
                  <a:schemeClr val="tx1">
                    <a:lumMod val="95000"/>
                    <a:lumOff val="5000"/>
                  </a:schemeClr>
                </a:solidFill>
              </a:rPr>
              <a:t> </a:t>
            </a:r>
            <a:r>
              <a:rPr lang="en-US" sz="2100" b="1" dirty="0" err="1">
                <a:solidFill>
                  <a:schemeClr val="tx1">
                    <a:lumMod val="95000"/>
                    <a:lumOff val="5000"/>
                  </a:schemeClr>
                </a:solidFill>
              </a:rPr>
              <a:t>mạng</a:t>
            </a:r>
            <a:r>
              <a:rPr lang="en-US" sz="2100" b="1" dirty="0">
                <a:solidFill>
                  <a:schemeClr val="tx1">
                    <a:lumMod val="95000"/>
                    <a:lumOff val="5000"/>
                  </a:schemeClr>
                </a:solidFill>
              </a:rPr>
              <a:t> </a:t>
            </a:r>
            <a:r>
              <a:rPr lang="en-US" sz="2100" b="1" dirty="0" err="1">
                <a:solidFill>
                  <a:schemeClr val="tx1">
                    <a:lumMod val="95000"/>
                    <a:lumOff val="5000"/>
                  </a:schemeClr>
                </a:solidFill>
              </a:rPr>
              <a:t>vô</a:t>
            </a:r>
            <a:r>
              <a:rPr lang="en-US" sz="2100" b="1" dirty="0">
                <a:solidFill>
                  <a:schemeClr val="tx1">
                    <a:lumMod val="95000"/>
                    <a:lumOff val="5000"/>
                  </a:schemeClr>
                </a:solidFill>
              </a:rPr>
              <a:t> </a:t>
            </a:r>
            <a:r>
              <a:rPr lang="en-US" sz="2100" b="1" dirty="0" err="1">
                <a:solidFill>
                  <a:schemeClr val="tx1">
                    <a:lumMod val="95000"/>
                    <a:lumOff val="5000"/>
                  </a:schemeClr>
                </a:solidFill>
              </a:rPr>
              <a:t>sản</a:t>
            </a:r>
            <a:endParaRPr lang="en-US" sz="2100" b="1" dirty="0">
              <a:solidFill>
                <a:schemeClr val="tx1">
                  <a:lumMod val="95000"/>
                  <a:lumOff val="5000"/>
                </a:schemeClr>
              </a:solidFill>
            </a:endParaRPr>
          </a:p>
        </p:txBody>
      </p:sp>
      <p:sp>
        <p:nvSpPr>
          <p:cNvPr id="11" name="Horizontal Scroll 10"/>
          <p:cNvSpPr/>
          <p:nvPr/>
        </p:nvSpPr>
        <p:spPr>
          <a:xfrm>
            <a:off x="900113" y="3276600"/>
            <a:ext cx="7862887" cy="838200"/>
          </a:xfrm>
          <a:prstGeom prst="horizontalScroll">
            <a:avLst/>
          </a:prstGeom>
          <a:solidFill>
            <a:schemeClr val="accent5">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2100" b="1" dirty="0">
                <a:solidFill>
                  <a:schemeClr val="tx1">
                    <a:lumMod val="95000"/>
                    <a:lumOff val="5000"/>
                  </a:schemeClr>
                </a:solidFill>
              </a:rPr>
              <a:t>CMGPDT, </a:t>
            </a:r>
            <a:r>
              <a:rPr lang="en-US" sz="2100" b="1" dirty="0" err="1">
                <a:solidFill>
                  <a:schemeClr val="tx1">
                    <a:lumMod val="95000"/>
                    <a:lumOff val="5000"/>
                  </a:schemeClr>
                </a:solidFill>
              </a:rPr>
              <a:t>trong</a:t>
            </a:r>
            <a:r>
              <a:rPr lang="en-US" sz="2100" b="1" dirty="0">
                <a:solidFill>
                  <a:schemeClr val="tx1">
                    <a:lumMod val="95000"/>
                    <a:lumOff val="5000"/>
                  </a:schemeClr>
                </a:solidFill>
              </a:rPr>
              <a:t> </a:t>
            </a:r>
            <a:r>
              <a:rPr lang="en-US" sz="2100" b="1" dirty="0" err="1">
                <a:solidFill>
                  <a:schemeClr val="tx1">
                    <a:lumMod val="95000"/>
                    <a:lumOff val="5000"/>
                  </a:schemeClr>
                </a:solidFill>
              </a:rPr>
              <a:t>điều</a:t>
            </a:r>
            <a:r>
              <a:rPr lang="en-US" sz="2100" b="1" dirty="0">
                <a:solidFill>
                  <a:schemeClr val="tx1">
                    <a:lumMod val="95000"/>
                    <a:lumOff val="5000"/>
                  </a:schemeClr>
                </a:solidFill>
              </a:rPr>
              <a:t> </a:t>
            </a:r>
            <a:r>
              <a:rPr lang="en-US" sz="2100" b="1" dirty="0" err="1">
                <a:solidFill>
                  <a:schemeClr val="tx1">
                    <a:lumMod val="95000"/>
                    <a:lumOff val="5000"/>
                  </a:schemeClr>
                </a:solidFill>
              </a:rPr>
              <a:t>kiện</a:t>
            </a:r>
            <a:r>
              <a:rPr lang="en-US" sz="2100" b="1" dirty="0">
                <a:solidFill>
                  <a:schemeClr val="tx1">
                    <a:lumMod val="95000"/>
                    <a:lumOff val="5000"/>
                  </a:schemeClr>
                </a:solidFill>
              </a:rPr>
              <a:t> </a:t>
            </a:r>
            <a:r>
              <a:rPr lang="en-US" sz="2100" b="1" dirty="0" err="1">
                <a:solidFill>
                  <a:schemeClr val="tx1">
                    <a:lumMod val="95000"/>
                    <a:lumOff val="5000"/>
                  </a:schemeClr>
                </a:solidFill>
              </a:rPr>
              <a:t>của</a:t>
            </a:r>
            <a:r>
              <a:rPr lang="en-US" sz="2100" b="1" dirty="0">
                <a:solidFill>
                  <a:schemeClr val="tx1">
                    <a:lumMod val="95000"/>
                    <a:lumOff val="5000"/>
                  </a:schemeClr>
                </a:solidFill>
              </a:rPr>
              <a:t> </a:t>
            </a:r>
            <a:r>
              <a:rPr lang="en-US" sz="2100" b="1" dirty="0" err="1">
                <a:solidFill>
                  <a:schemeClr val="tx1">
                    <a:lumMod val="95000"/>
                    <a:lumOff val="5000"/>
                  </a:schemeClr>
                </a:solidFill>
              </a:rPr>
              <a:t>Việt</a:t>
            </a:r>
            <a:r>
              <a:rPr lang="en-US" sz="2100" b="1" dirty="0">
                <a:solidFill>
                  <a:schemeClr val="tx1">
                    <a:lumMod val="95000"/>
                    <a:lumOff val="5000"/>
                  </a:schemeClr>
                </a:solidFill>
              </a:rPr>
              <a:t> Nam, </a:t>
            </a:r>
            <a:r>
              <a:rPr lang="en-US" sz="2100" b="1" dirty="0" err="1">
                <a:solidFill>
                  <a:schemeClr val="tx1">
                    <a:lumMod val="95000"/>
                    <a:lumOff val="5000"/>
                  </a:schemeClr>
                </a:solidFill>
              </a:rPr>
              <a:t>muốn</a:t>
            </a:r>
            <a:r>
              <a:rPr lang="en-US" sz="2100" b="1" dirty="0">
                <a:solidFill>
                  <a:schemeClr val="tx1">
                    <a:lumMod val="95000"/>
                    <a:lumOff val="5000"/>
                  </a:schemeClr>
                </a:solidFill>
              </a:rPr>
              <a:t> </a:t>
            </a:r>
            <a:r>
              <a:rPr lang="en-US" sz="2100" b="1" dirty="0" err="1">
                <a:solidFill>
                  <a:schemeClr val="tx1">
                    <a:lumMod val="95000"/>
                    <a:lumOff val="5000"/>
                  </a:schemeClr>
                </a:solidFill>
              </a:rPr>
              <a:t>thắng</a:t>
            </a:r>
            <a:r>
              <a:rPr lang="en-US" sz="2100" b="1" dirty="0">
                <a:solidFill>
                  <a:schemeClr val="tx1">
                    <a:lumMod val="95000"/>
                    <a:lumOff val="5000"/>
                  </a:schemeClr>
                </a:solidFill>
              </a:rPr>
              <a:t> </a:t>
            </a:r>
            <a:r>
              <a:rPr lang="en-US" sz="2100" b="1" dirty="0" err="1">
                <a:solidFill>
                  <a:schemeClr val="tx1">
                    <a:lumMod val="95000"/>
                    <a:lumOff val="5000"/>
                  </a:schemeClr>
                </a:solidFill>
              </a:rPr>
              <a:t>lợi</a:t>
            </a:r>
            <a:r>
              <a:rPr lang="en-US" sz="2100" b="1" dirty="0">
                <a:solidFill>
                  <a:schemeClr val="tx1">
                    <a:lumMod val="95000"/>
                    <a:lumOff val="5000"/>
                  </a:schemeClr>
                </a:solidFill>
              </a:rPr>
              <a:t> </a:t>
            </a:r>
            <a:r>
              <a:rPr lang="en-US" sz="2100" b="1" dirty="0" err="1">
                <a:solidFill>
                  <a:schemeClr val="tx1">
                    <a:lumMod val="95000"/>
                    <a:lumOff val="5000"/>
                  </a:schemeClr>
                </a:solidFill>
              </a:rPr>
              <a:t>phải</a:t>
            </a:r>
            <a:r>
              <a:rPr lang="en-US" sz="2100" b="1" dirty="0">
                <a:solidFill>
                  <a:schemeClr val="tx1">
                    <a:lumMod val="95000"/>
                    <a:lumOff val="5000"/>
                  </a:schemeClr>
                </a:solidFill>
              </a:rPr>
              <a:t> do </a:t>
            </a:r>
            <a:r>
              <a:rPr lang="en-US" sz="2100" b="1" dirty="0" err="1">
                <a:solidFill>
                  <a:schemeClr val="tx1">
                    <a:lumMod val="95000"/>
                    <a:lumOff val="5000"/>
                  </a:schemeClr>
                </a:solidFill>
              </a:rPr>
              <a:t>Đảng</a:t>
            </a:r>
            <a:r>
              <a:rPr lang="en-US" sz="2100" b="1" dirty="0">
                <a:solidFill>
                  <a:schemeClr val="tx1">
                    <a:lumMod val="95000"/>
                    <a:lumOff val="5000"/>
                  </a:schemeClr>
                </a:solidFill>
              </a:rPr>
              <a:t> </a:t>
            </a:r>
            <a:r>
              <a:rPr lang="en-US" sz="2100" b="1" dirty="0" err="1">
                <a:solidFill>
                  <a:schemeClr val="tx1">
                    <a:lumMod val="95000"/>
                    <a:lumOff val="5000"/>
                  </a:schemeClr>
                </a:solidFill>
              </a:rPr>
              <a:t>Cộng</a:t>
            </a:r>
            <a:r>
              <a:rPr lang="en-US" sz="2100" b="1" dirty="0">
                <a:solidFill>
                  <a:schemeClr val="tx1">
                    <a:lumMod val="95000"/>
                    <a:lumOff val="5000"/>
                  </a:schemeClr>
                </a:solidFill>
              </a:rPr>
              <a:t> </a:t>
            </a:r>
            <a:r>
              <a:rPr lang="en-US" sz="2100" b="1" dirty="0" err="1">
                <a:solidFill>
                  <a:schemeClr val="tx1">
                    <a:lumMod val="95000"/>
                    <a:lumOff val="5000"/>
                  </a:schemeClr>
                </a:solidFill>
              </a:rPr>
              <a:t>sản</a:t>
            </a:r>
            <a:r>
              <a:rPr lang="en-US" sz="2100" b="1" dirty="0">
                <a:solidFill>
                  <a:schemeClr val="tx1">
                    <a:lumMod val="95000"/>
                    <a:lumOff val="5000"/>
                  </a:schemeClr>
                </a:solidFill>
              </a:rPr>
              <a:t> </a:t>
            </a:r>
            <a:r>
              <a:rPr lang="en-US" sz="2100" b="1" dirty="0" err="1">
                <a:solidFill>
                  <a:schemeClr val="tx1">
                    <a:lumMod val="95000"/>
                    <a:lumOff val="5000"/>
                  </a:schemeClr>
                </a:solidFill>
              </a:rPr>
              <a:t>lãnh</a:t>
            </a:r>
            <a:r>
              <a:rPr lang="en-US" sz="2100" b="1" dirty="0">
                <a:solidFill>
                  <a:schemeClr val="tx1">
                    <a:lumMod val="95000"/>
                    <a:lumOff val="5000"/>
                  </a:schemeClr>
                </a:solidFill>
              </a:rPr>
              <a:t> </a:t>
            </a:r>
            <a:r>
              <a:rPr lang="en-US" sz="2100" b="1" dirty="0" err="1">
                <a:solidFill>
                  <a:schemeClr val="tx1">
                    <a:lumMod val="95000"/>
                    <a:lumOff val="5000"/>
                  </a:schemeClr>
                </a:solidFill>
              </a:rPr>
              <a:t>đạo</a:t>
            </a:r>
            <a:endParaRPr lang="en-US" sz="2100" b="1" dirty="0">
              <a:solidFill>
                <a:schemeClr val="tx1">
                  <a:lumMod val="95000"/>
                  <a:lumOff val="5000"/>
                </a:schemeClr>
              </a:solidFill>
            </a:endParaRPr>
          </a:p>
        </p:txBody>
      </p:sp>
      <p:sp>
        <p:nvSpPr>
          <p:cNvPr id="12" name="Horizontal Scroll 11"/>
          <p:cNvSpPr/>
          <p:nvPr/>
        </p:nvSpPr>
        <p:spPr>
          <a:xfrm>
            <a:off x="963613" y="4114800"/>
            <a:ext cx="7875587" cy="776288"/>
          </a:xfrm>
          <a:prstGeom prst="horizontalScroll">
            <a:avLst/>
          </a:prstGeom>
          <a:solidFill>
            <a:schemeClr val="accent5">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nb-NO" sz="2100" b="1" dirty="0">
                <a:solidFill>
                  <a:schemeClr val="tx1">
                    <a:lumMod val="95000"/>
                    <a:lumOff val="5000"/>
                  </a:schemeClr>
                </a:solidFill>
              </a:rPr>
              <a:t>CMGPDT phải dựa trên lực lượng đại đoàn kết  toàn dân tộc, lấy liên mnh công - nông làm nền tảng</a:t>
            </a:r>
            <a:endParaRPr lang="en-US" sz="2100" b="1" dirty="0">
              <a:solidFill>
                <a:schemeClr val="tx1">
                  <a:lumMod val="95000"/>
                  <a:lumOff val="5000"/>
                </a:schemeClr>
              </a:solidFill>
            </a:endParaRPr>
          </a:p>
        </p:txBody>
      </p:sp>
      <p:sp>
        <p:nvSpPr>
          <p:cNvPr id="13" name="Horizontal Scroll 12"/>
          <p:cNvSpPr/>
          <p:nvPr/>
        </p:nvSpPr>
        <p:spPr>
          <a:xfrm>
            <a:off x="900113" y="4800600"/>
            <a:ext cx="7862887" cy="1066800"/>
          </a:xfrm>
          <a:prstGeom prst="horizontalScroll">
            <a:avLst/>
          </a:prstGeom>
          <a:solidFill>
            <a:schemeClr val="accent5">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2100" b="1" dirty="0">
                <a:solidFill>
                  <a:schemeClr val="tx1">
                    <a:lumMod val="95000"/>
                    <a:lumOff val="5000"/>
                  </a:schemeClr>
                </a:solidFill>
              </a:rPr>
              <a:t>CMGPDT </a:t>
            </a:r>
            <a:r>
              <a:rPr lang="en-US" sz="2100" b="1" dirty="0" err="1">
                <a:solidFill>
                  <a:schemeClr val="tx1">
                    <a:lumMod val="95000"/>
                    <a:lumOff val="5000"/>
                  </a:schemeClr>
                </a:solidFill>
              </a:rPr>
              <a:t>cần</a:t>
            </a:r>
            <a:r>
              <a:rPr lang="en-US" sz="2100" b="1" dirty="0">
                <a:solidFill>
                  <a:schemeClr val="tx1">
                    <a:lumMod val="95000"/>
                    <a:lumOff val="5000"/>
                  </a:schemeClr>
                </a:solidFill>
              </a:rPr>
              <a:t> </a:t>
            </a:r>
            <a:r>
              <a:rPr lang="en-US" sz="2100" b="1" dirty="0" err="1">
                <a:solidFill>
                  <a:schemeClr val="tx1">
                    <a:lumMod val="95000"/>
                    <a:lumOff val="5000"/>
                  </a:schemeClr>
                </a:solidFill>
              </a:rPr>
              <a:t>chủ</a:t>
            </a:r>
            <a:r>
              <a:rPr lang="en-US" sz="2100" b="1" dirty="0">
                <a:solidFill>
                  <a:schemeClr val="tx1">
                    <a:lumMod val="95000"/>
                    <a:lumOff val="5000"/>
                  </a:schemeClr>
                </a:solidFill>
              </a:rPr>
              <a:t> </a:t>
            </a:r>
            <a:r>
              <a:rPr lang="en-US" sz="2100" b="1" dirty="0" err="1">
                <a:solidFill>
                  <a:schemeClr val="tx1">
                    <a:lumMod val="95000"/>
                    <a:lumOff val="5000"/>
                  </a:schemeClr>
                </a:solidFill>
              </a:rPr>
              <a:t>động</a:t>
            </a:r>
            <a:r>
              <a:rPr lang="en-US" sz="2100" b="1" dirty="0">
                <a:solidFill>
                  <a:schemeClr val="tx1">
                    <a:lumMod val="95000"/>
                    <a:lumOff val="5000"/>
                  </a:schemeClr>
                </a:solidFill>
              </a:rPr>
              <a:t>, </a:t>
            </a:r>
            <a:r>
              <a:rPr lang="en-US" sz="2100" b="1" dirty="0" err="1">
                <a:solidFill>
                  <a:schemeClr val="tx1">
                    <a:lumMod val="95000"/>
                    <a:lumOff val="5000"/>
                  </a:schemeClr>
                </a:solidFill>
              </a:rPr>
              <a:t>sáng</a:t>
            </a:r>
            <a:r>
              <a:rPr lang="en-US" sz="2100" b="1" dirty="0">
                <a:solidFill>
                  <a:schemeClr val="tx1">
                    <a:lumMod val="95000"/>
                    <a:lumOff val="5000"/>
                  </a:schemeClr>
                </a:solidFill>
              </a:rPr>
              <a:t> </a:t>
            </a:r>
            <a:r>
              <a:rPr lang="en-US" sz="2100" b="1" dirty="0" err="1">
                <a:solidFill>
                  <a:schemeClr val="tx1">
                    <a:lumMod val="95000"/>
                    <a:lumOff val="5000"/>
                  </a:schemeClr>
                </a:solidFill>
              </a:rPr>
              <a:t>tạo</a:t>
            </a:r>
            <a:r>
              <a:rPr lang="en-US" sz="2100" b="1" dirty="0">
                <a:solidFill>
                  <a:schemeClr val="tx1">
                    <a:lumMod val="95000"/>
                    <a:lumOff val="5000"/>
                  </a:schemeClr>
                </a:solidFill>
              </a:rPr>
              <a:t>, </a:t>
            </a:r>
            <a:r>
              <a:rPr lang="en-US" sz="2100" b="1" dirty="0" err="1">
                <a:solidFill>
                  <a:schemeClr val="tx1">
                    <a:lumMod val="95000"/>
                    <a:lumOff val="5000"/>
                  </a:schemeClr>
                </a:solidFill>
              </a:rPr>
              <a:t>có</a:t>
            </a:r>
            <a:r>
              <a:rPr lang="en-US" sz="2100" b="1" dirty="0">
                <a:solidFill>
                  <a:schemeClr val="tx1">
                    <a:lumMod val="95000"/>
                    <a:lumOff val="5000"/>
                  </a:schemeClr>
                </a:solidFill>
              </a:rPr>
              <a:t> </a:t>
            </a:r>
            <a:r>
              <a:rPr lang="en-US" sz="2100" b="1" dirty="0" err="1">
                <a:solidFill>
                  <a:schemeClr val="tx1">
                    <a:lumMod val="95000"/>
                    <a:lumOff val="5000"/>
                  </a:schemeClr>
                </a:solidFill>
              </a:rPr>
              <a:t>khả</a:t>
            </a:r>
            <a:r>
              <a:rPr lang="en-US" sz="2100" b="1" dirty="0">
                <a:solidFill>
                  <a:schemeClr val="tx1">
                    <a:lumMod val="95000"/>
                    <a:lumOff val="5000"/>
                  </a:schemeClr>
                </a:solidFill>
              </a:rPr>
              <a:t> </a:t>
            </a:r>
            <a:r>
              <a:rPr lang="en-US" sz="2100" b="1" dirty="0" err="1">
                <a:solidFill>
                  <a:schemeClr val="tx1">
                    <a:lumMod val="95000"/>
                    <a:lumOff val="5000"/>
                  </a:schemeClr>
                </a:solidFill>
              </a:rPr>
              <a:t>năng</a:t>
            </a:r>
            <a:r>
              <a:rPr lang="en-US" sz="2100" b="1" dirty="0">
                <a:solidFill>
                  <a:schemeClr val="tx1">
                    <a:lumMod val="95000"/>
                    <a:lumOff val="5000"/>
                  </a:schemeClr>
                </a:solidFill>
              </a:rPr>
              <a:t> </a:t>
            </a:r>
            <a:r>
              <a:rPr lang="en-US" sz="2100" b="1" dirty="0" err="1">
                <a:solidFill>
                  <a:schemeClr val="tx1">
                    <a:lumMod val="95000"/>
                    <a:lumOff val="5000"/>
                  </a:schemeClr>
                </a:solidFill>
              </a:rPr>
              <a:t>giành</a:t>
            </a:r>
            <a:r>
              <a:rPr lang="en-US" sz="2100" b="1" dirty="0">
                <a:solidFill>
                  <a:schemeClr val="tx1">
                    <a:lumMod val="95000"/>
                    <a:lumOff val="5000"/>
                  </a:schemeClr>
                </a:solidFill>
              </a:rPr>
              <a:t> </a:t>
            </a:r>
            <a:r>
              <a:rPr lang="en-US" sz="2100" b="1" dirty="0" err="1">
                <a:solidFill>
                  <a:schemeClr val="tx1">
                    <a:lumMod val="95000"/>
                    <a:lumOff val="5000"/>
                  </a:schemeClr>
                </a:solidFill>
              </a:rPr>
              <a:t>thắng</a:t>
            </a:r>
            <a:r>
              <a:rPr lang="en-US" sz="2100" b="1" dirty="0">
                <a:solidFill>
                  <a:schemeClr val="tx1">
                    <a:lumMod val="95000"/>
                    <a:lumOff val="5000"/>
                  </a:schemeClr>
                </a:solidFill>
              </a:rPr>
              <a:t> </a:t>
            </a:r>
            <a:r>
              <a:rPr lang="en-US" sz="2100" b="1" dirty="0" err="1">
                <a:solidFill>
                  <a:schemeClr val="tx1">
                    <a:lumMod val="95000"/>
                    <a:lumOff val="5000"/>
                  </a:schemeClr>
                </a:solidFill>
              </a:rPr>
              <a:t>lợi</a:t>
            </a:r>
            <a:r>
              <a:rPr lang="en-US" sz="2100" b="1" dirty="0">
                <a:solidFill>
                  <a:schemeClr val="tx1">
                    <a:lumMod val="95000"/>
                    <a:lumOff val="5000"/>
                  </a:schemeClr>
                </a:solidFill>
              </a:rPr>
              <a:t> </a:t>
            </a:r>
            <a:r>
              <a:rPr lang="en-US" sz="2100" b="1" dirty="0" err="1">
                <a:solidFill>
                  <a:schemeClr val="tx1">
                    <a:lumMod val="95000"/>
                    <a:lumOff val="5000"/>
                  </a:schemeClr>
                </a:solidFill>
              </a:rPr>
              <a:t>trước</a:t>
            </a:r>
            <a:r>
              <a:rPr lang="en-US" sz="2100" b="1" dirty="0">
                <a:solidFill>
                  <a:schemeClr val="tx1">
                    <a:lumMod val="95000"/>
                    <a:lumOff val="5000"/>
                  </a:schemeClr>
                </a:solidFill>
              </a:rPr>
              <a:t> </a:t>
            </a:r>
            <a:r>
              <a:rPr lang="en-US" sz="2100" b="1" dirty="0" err="1">
                <a:solidFill>
                  <a:schemeClr val="tx1">
                    <a:lumMod val="95000"/>
                    <a:lumOff val="5000"/>
                  </a:schemeClr>
                </a:solidFill>
              </a:rPr>
              <a:t>cách</a:t>
            </a:r>
            <a:r>
              <a:rPr lang="en-US" sz="2100" b="1" dirty="0">
                <a:solidFill>
                  <a:schemeClr val="tx1">
                    <a:lumMod val="95000"/>
                    <a:lumOff val="5000"/>
                  </a:schemeClr>
                </a:solidFill>
              </a:rPr>
              <a:t> </a:t>
            </a:r>
            <a:r>
              <a:rPr lang="en-US" sz="2100" b="1" dirty="0" err="1">
                <a:solidFill>
                  <a:schemeClr val="tx1">
                    <a:lumMod val="95000"/>
                    <a:lumOff val="5000"/>
                  </a:schemeClr>
                </a:solidFill>
              </a:rPr>
              <a:t>mạng</a:t>
            </a:r>
            <a:r>
              <a:rPr lang="en-US" sz="2100" b="1" dirty="0">
                <a:solidFill>
                  <a:schemeClr val="tx1">
                    <a:lumMod val="95000"/>
                    <a:lumOff val="5000"/>
                  </a:schemeClr>
                </a:solidFill>
              </a:rPr>
              <a:t> </a:t>
            </a:r>
            <a:r>
              <a:rPr lang="en-US" sz="2100" b="1" dirty="0" err="1">
                <a:solidFill>
                  <a:schemeClr val="tx1">
                    <a:lumMod val="95000"/>
                    <a:lumOff val="5000"/>
                  </a:schemeClr>
                </a:solidFill>
              </a:rPr>
              <a:t>vô</a:t>
            </a:r>
            <a:r>
              <a:rPr lang="en-US" sz="2100" b="1" dirty="0">
                <a:solidFill>
                  <a:schemeClr val="tx1">
                    <a:lumMod val="95000"/>
                    <a:lumOff val="5000"/>
                  </a:schemeClr>
                </a:solidFill>
              </a:rPr>
              <a:t> </a:t>
            </a:r>
            <a:r>
              <a:rPr lang="en-US" sz="2100" b="1" dirty="0" err="1">
                <a:solidFill>
                  <a:schemeClr val="tx1">
                    <a:lumMod val="95000"/>
                    <a:lumOff val="5000"/>
                  </a:schemeClr>
                </a:solidFill>
              </a:rPr>
              <a:t>sản</a:t>
            </a:r>
            <a:r>
              <a:rPr lang="en-US" sz="2100" b="1" dirty="0">
                <a:solidFill>
                  <a:schemeClr val="tx1">
                    <a:lumMod val="95000"/>
                    <a:lumOff val="5000"/>
                  </a:schemeClr>
                </a:solidFill>
              </a:rPr>
              <a:t> ở </a:t>
            </a:r>
            <a:r>
              <a:rPr lang="en-US" sz="2100" b="1" dirty="0" err="1">
                <a:solidFill>
                  <a:schemeClr val="tx1">
                    <a:lumMod val="95000"/>
                    <a:lumOff val="5000"/>
                  </a:schemeClr>
                </a:solidFill>
              </a:rPr>
              <a:t>chính</a:t>
            </a:r>
            <a:r>
              <a:rPr lang="en-US" sz="2100" b="1" dirty="0">
                <a:solidFill>
                  <a:schemeClr val="tx1">
                    <a:lumMod val="95000"/>
                    <a:lumOff val="5000"/>
                  </a:schemeClr>
                </a:solidFill>
              </a:rPr>
              <a:t> </a:t>
            </a:r>
            <a:r>
              <a:rPr lang="en-US" sz="2100" b="1" dirty="0" err="1">
                <a:solidFill>
                  <a:schemeClr val="tx1">
                    <a:lumMod val="95000"/>
                    <a:lumOff val="5000"/>
                  </a:schemeClr>
                </a:solidFill>
              </a:rPr>
              <a:t>quốc</a:t>
            </a:r>
            <a:endParaRPr lang="en-US" sz="2100" b="1" dirty="0">
              <a:solidFill>
                <a:schemeClr val="tx1">
                  <a:lumMod val="95000"/>
                  <a:lumOff val="5000"/>
                </a:schemeClr>
              </a:solidFill>
            </a:endParaRPr>
          </a:p>
        </p:txBody>
      </p:sp>
      <p:sp>
        <p:nvSpPr>
          <p:cNvPr id="14" name="Horizontal Scroll 13"/>
          <p:cNvSpPr/>
          <p:nvPr/>
        </p:nvSpPr>
        <p:spPr>
          <a:xfrm>
            <a:off x="900113" y="5791200"/>
            <a:ext cx="7862887" cy="685800"/>
          </a:xfrm>
          <a:prstGeom prst="horizontalScroll">
            <a:avLst/>
          </a:prstGeom>
          <a:solidFill>
            <a:schemeClr val="accent5">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100" b="1" dirty="0">
                <a:solidFill>
                  <a:schemeClr val="tx1">
                    <a:lumMod val="95000"/>
                    <a:lumOff val="5000"/>
                  </a:schemeClr>
                </a:solidFill>
              </a:rPr>
              <a:t>CMGPDT </a:t>
            </a:r>
            <a:r>
              <a:rPr lang="en-US" sz="2100" b="1" dirty="0" err="1">
                <a:solidFill>
                  <a:schemeClr val="tx1">
                    <a:lumMod val="95000"/>
                    <a:lumOff val="5000"/>
                  </a:schemeClr>
                </a:solidFill>
              </a:rPr>
              <a:t>cần</a:t>
            </a:r>
            <a:r>
              <a:rPr lang="en-US" sz="2100" b="1" dirty="0">
                <a:solidFill>
                  <a:schemeClr val="tx1">
                    <a:lumMod val="95000"/>
                    <a:lumOff val="5000"/>
                  </a:schemeClr>
                </a:solidFill>
              </a:rPr>
              <a:t> </a:t>
            </a:r>
            <a:r>
              <a:rPr lang="en-US" sz="2100" b="1" dirty="0" err="1">
                <a:solidFill>
                  <a:schemeClr val="tx1">
                    <a:lumMod val="95000"/>
                    <a:lumOff val="5000"/>
                  </a:schemeClr>
                </a:solidFill>
              </a:rPr>
              <a:t>được</a:t>
            </a:r>
            <a:r>
              <a:rPr lang="en-US" sz="2100" b="1" dirty="0">
                <a:solidFill>
                  <a:schemeClr val="tx1">
                    <a:lumMod val="95000"/>
                    <a:lumOff val="5000"/>
                  </a:schemeClr>
                </a:solidFill>
              </a:rPr>
              <a:t> </a:t>
            </a:r>
            <a:r>
              <a:rPr lang="en-US" sz="2100" b="1" dirty="0" err="1">
                <a:solidFill>
                  <a:schemeClr val="tx1">
                    <a:lumMod val="95000"/>
                    <a:lumOff val="5000"/>
                  </a:schemeClr>
                </a:solidFill>
              </a:rPr>
              <a:t>tiến</a:t>
            </a:r>
            <a:r>
              <a:rPr lang="en-US" sz="2100" b="1" dirty="0">
                <a:solidFill>
                  <a:schemeClr val="tx1">
                    <a:lumMod val="95000"/>
                    <a:lumOff val="5000"/>
                  </a:schemeClr>
                </a:solidFill>
              </a:rPr>
              <a:t> </a:t>
            </a:r>
            <a:r>
              <a:rPr lang="en-US" sz="2100" b="1" dirty="0" err="1">
                <a:solidFill>
                  <a:schemeClr val="tx1">
                    <a:lumMod val="95000"/>
                    <a:lumOff val="5000"/>
                  </a:schemeClr>
                </a:solidFill>
              </a:rPr>
              <a:t>hành</a:t>
            </a:r>
            <a:r>
              <a:rPr lang="en-US" sz="2100" b="1" dirty="0">
                <a:solidFill>
                  <a:schemeClr val="tx1">
                    <a:lumMod val="95000"/>
                    <a:lumOff val="5000"/>
                  </a:schemeClr>
                </a:solidFill>
              </a:rPr>
              <a:t> </a:t>
            </a:r>
            <a:r>
              <a:rPr lang="en-US" sz="2100" b="1" dirty="0" err="1">
                <a:solidFill>
                  <a:schemeClr val="tx1">
                    <a:lumMod val="95000"/>
                    <a:lumOff val="5000"/>
                  </a:schemeClr>
                </a:solidFill>
              </a:rPr>
              <a:t>bằng</a:t>
            </a:r>
            <a:r>
              <a:rPr lang="en-US" sz="2100" b="1" dirty="0">
                <a:solidFill>
                  <a:schemeClr val="tx1">
                    <a:lumMod val="95000"/>
                    <a:lumOff val="5000"/>
                  </a:schemeClr>
                </a:solidFill>
              </a:rPr>
              <a:t> </a:t>
            </a:r>
            <a:r>
              <a:rPr lang="en-US" sz="2100" b="1" dirty="0" err="1">
                <a:solidFill>
                  <a:schemeClr val="tx1">
                    <a:lumMod val="95000"/>
                    <a:lumOff val="5000"/>
                  </a:schemeClr>
                </a:solidFill>
              </a:rPr>
              <a:t>phương</a:t>
            </a:r>
            <a:r>
              <a:rPr lang="en-US" sz="2100" b="1" dirty="0">
                <a:solidFill>
                  <a:schemeClr val="tx1">
                    <a:lumMod val="95000"/>
                    <a:lumOff val="5000"/>
                  </a:schemeClr>
                </a:solidFill>
              </a:rPr>
              <a:t> </a:t>
            </a:r>
            <a:r>
              <a:rPr lang="en-US" sz="2100" b="1" dirty="0" err="1">
                <a:solidFill>
                  <a:schemeClr val="tx1">
                    <a:lumMod val="95000"/>
                    <a:lumOff val="5000"/>
                  </a:schemeClr>
                </a:solidFill>
              </a:rPr>
              <a:t>pháp</a:t>
            </a:r>
            <a:r>
              <a:rPr lang="en-US" sz="2100" b="1" dirty="0">
                <a:solidFill>
                  <a:schemeClr val="tx1">
                    <a:lumMod val="95000"/>
                    <a:lumOff val="5000"/>
                  </a:schemeClr>
                </a:solidFill>
              </a:rPr>
              <a:t> </a:t>
            </a:r>
            <a:r>
              <a:rPr lang="en-US" sz="2100" b="1" dirty="0" err="1">
                <a:solidFill>
                  <a:schemeClr val="tx1">
                    <a:lumMod val="95000"/>
                    <a:lumOff val="5000"/>
                  </a:schemeClr>
                </a:solidFill>
              </a:rPr>
              <a:t>bạo</a:t>
            </a:r>
            <a:r>
              <a:rPr lang="en-US" sz="2100" b="1" dirty="0">
                <a:solidFill>
                  <a:schemeClr val="tx1">
                    <a:lumMod val="95000"/>
                    <a:lumOff val="5000"/>
                  </a:schemeClr>
                </a:solidFill>
              </a:rPr>
              <a:t> </a:t>
            </a:r>
            <a:r>
              <a:rPr lang="en-US" sz="2100" b="1" dirty="0" err="1">
                <a:solidFill>
                  <a:schemeClr val="tx1">
                    <a:lumMod val="95000"/>
                    <a:lumOff val="5000"/>
                  </a:schemeClr>
                </a:solidFill>
              </a:rPr>
              <a:t>lực</a:t>
            </a:r>
            <a:r>
              <a:rPr lang="en-US" sz="2100" b="1" dirty="0">
                <a:solidFill>
                  <a:schemeClr val="tx1">
                    <a:lumMod val="95000"/>
                    <a:lumOff val="5000"/>
                  </a:schemeClr>
                </a:solidFill>
              </a:rPr>
              <a:t> </a:t>
            </a:r>
            <a:r>
              <a:rPr lang="en-US" sz="2100" b="1" dirty="0" err="1">
                <a:solidFill>
                  <a:schemeClr val="tx1">
                    <a:lumMod val="95000"/>
                    <a:lumOff val="5000"/>
                  </a:schemeClr>
                </a:solidFill>
              </a:rPr>
              <a:t>cách</a:t>
            </a:r>
            <a:r>
              <a:rPr lang="en-US" sz="2100" b="1" dirty="0">
                <a:solidFill>
                  <a:schemeClr val="tx1">
                    <a:lumMod val="95000"/>
                    <a:lumOff val="5000"/>
                  </a:schemeClr>
                </a:solidFill>
              </a:rPr>
              <a:t> </a:t>
            </a:r>
            <a:r>
              <a:rPr lang="en-US" sz="2100" b="1" dirty="0" err="1">
                <a:solidFill>
                  <a:schemeClr val="tx1">
                    <a:lumMod val="95000"/>
                    <a:lumOff val="5000"/>
                  </a:schemeClr>
                </a:solidFill>
              </a:rPr>
              <a:t>mạng</a:t>
            </a:r>
            <a:endParaRPr lang="en-US" sz="2100" b="1" dirty="0">
              <a:solidFill>
                <a:schemeClr val="tx1">
                  <a:lumMod val="95000"/>
                  <a:lumOff val="5000"/>
                </a:schemeClr>
              </a:solidFill>
            </a:endParaRPr>
          </a:p>
        </p:txBody>
      </p:sp>
      <p:sp>
        <p:nvSpPr>
          <p:cNvPr id="15" name="Diamond 14"/>
          <p:cNvSpPr/>
          <p:nvPr/>
        </p:nvSpPr>
        <p:spPr>
          <a:xfrm>
            <a:off x="179388" y="2667000"/>
            <a:ext cx="720725" cy="762000"/>
          </a:xfrm>
          <a:prstGeom prst="diamond">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1</a:t>
            </a:r>
          </a:p>
        </p:txBody>
      </p:sp>
    </p:spTree>
    <p:extLst>
      <p:ext uri="{BB962C8B-B14F-4D97-AF65-F5344CB8AC3E}">
        <p14:creationId xmlns:p14="http://schemas.microsoft.com/office/powerpoint/2010/main" val="8624604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8" presetClass="entr" presetSubtype="16" fill="hold" nodeType="afterEffect">
                                  <p:stCondLst>
                                    <p:cond delay="1500"/>
                                  </p:stCondLst>
                                  <p:childTnLst>
                                    <p:set>
                                      <p:cBhvr>
                                        <p:cTn id="12" dur="1" fill="hold">
                                          <p:stCondLst>
                                            <p:cond delay="0"/>
                                          </p:stCondLst>
                                        </p:cTn>
                                        <p:tgtEl>
                                          <p:spTgt spid="15"/>
                                        </p:tgtEl>
                                        <p:attrNameLst>
                                          <p:attrName>style.visibility</p:attrName>
                                        </p:attrNameLst>
                                      </p:cBhvr>
                                      <p:to>
                                        <p:strVal val="visible"/>
                                      </p:to>
                                    </p:set>
                                    <p:animEffect transition="in" filter="diamond(in)">
                                      <p:cBhvr>
                                        <p:cTn id="13" dur="500"/>
                                        <p:tgtEl>
                                          <p:spTgt spid="15"/>
                                        </p:tgtEl>
                                      </p:cBhvr>
                                    </p:animEffect>
                                  </p:childTnLst>
                                </p:cTn>
                              </p:par>
                            </p:childTnLst>
                          </p:cTn>
                        </p:par>
                        <p:par>
                          <p:cTn id="14" fill="hold" nodeType="afterGroup">
                            <p:stCondLst>
                              <p:cond delay="3000"/>
                            </p:stCondLst>
                            <p:childTnLst>
                              <p:par>
                                <p:cTn id="15" presetID="5" presetClass="entr" presetSubtype="1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checkerboard(across)">
                                      <p:cBhvr>
                                        <p:cTn id="17" dur="500"/>
                                        <p:tgtEl>
                                          <p:spTgt spid="10"/>
                                        </p:tgtEl>
                                      </p:cBhvr>
                                    </p:animEffect>
                                  </p:childTnLst>
                                </p:cTn>
                              </p:par>
                            </p:childTnLst>
                          </p:cTn>
                        </p:par>
                        <p:par>
                          <p:cTn id="18" fill="hold" nodeType="afterGroup">
                            <p:stCondLst>
                              <p:cond delay="3500"/>
                            </p:stCondLst>
                            <p:childTnLst>
                              <p:par>
                                <p:cTn id="19" presetID="8" presetClass="entr" presetSubtype="16" fill="hold" nodeType="afterEffect">
                                  <p:stCondLst>
                                    <p:cond delay="500"/>
                                  </p:stCondLst>
                                  <p:childTnLst>
                                    <p:set>
                                      <p:cBhvr>
                                        <p:cTn id="20" dur="1" fill="hold">
                                          <p:stCondLst>
                                            <p:cond delay="0"/>
                                          </p:stCondLst>
                                        </p:cTn>
                                        <p:tgtEl>
                                          <p:spTgt spid="6"/>
                                        </p:tgtEl>
                                        <p:attrNameLst>
                                          <p:attrName>style.visibility</p:attrName>
                                        </p:attrNameLst>
                                      </p:cBhvr>
                                      <p:to>
                                        <p:strVal val="visible"/>
                                      </p:to>
                                    </p:set>
                                    <p:animEffect transition="in" filter="diamond(in)">
                                      <p:cBhvr>
                                        <p:cTn id="21" dur="500"/>
                                        <p:tgtEl>
                                          <p:spTgt spid="6"/>
                                        </p:tgtEl>
                                      </p:cBhvr>
                                    </p:animEffect>
                                  </p:childTnLst>
                                </p:cTn>
                              </p:par>
                            </p:childTnLst>
                          </p:cTn>
                        </p:par>
                        <p:par>
                          <p:cTn id="22" fill="hold" nodeType="afterGroup">
                            <p:stCondLst>
                              <p:cond delay="4500"/>
                            </p:stCondLst>
                            <p:childTnLst>
                              <p:par>
                                <p:cTn id="23" presetID="5" presetClass="entr" presetSubtype="1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checkerboard(across)">
                                      <p:cBhvr>
                                        <p:cTn id="25" dur="500"/>
                                        <p:tgtEl>
                                          <p:spTgt spid="11"/>
                                        </p:tgtEl>
                                      </p:cBhvr>
                                    </p:animEffect>
                                  </p:childTnLst>
                                </p:cTn>
                              </p:par>
                            </p:childTnLst>
                          </p:cTn>
                        </p:par>
                        <p:par>
                          <p:cTn id="26" fill="hold" nodeType="afterGroup">
                            <p:stCondLst>
                              <p:cond delay="5000"/>
                            </p:stCondLst>
                            <p:childTnLst>
                              <p:par>
                                <p:cTn id="27" presetID="8" presetClass="entr" presetSubtype="16" fill="hold" nodeType="afterEffect">
                                  <p:stCondLst>
                                    <p:cond delay="500"/>
                                  </p:stCondLst>
                                  <p:childTnLst>
                                    <p:set>
                                      <p:cBhvr>
                                        <p:cTn id="28" dur="1" fill="hold">
                                          <p:stCondLst>
                                            <p:cond delay="0"/>
                                          </p:stCondLst>
                                        </p:cTn>
                                        <p:tgtEl>
                                          <p:spTgt spid="7"/>
                                        </p:tgtEl>
                                        <p:attrNameLst>
                                          <p:attrName>style.visibility</p:attrName>
                                        </p:attrNameLst>
                                      </p:cBhvr>
                                      <p:to>
                                        <p:strVal val="visible"/>
                                      </p:to>
                                    </p:set>
                                    <p:animEffect transition="in" filter="diamond(in)">
                                      <p:cBhvr>
                                        <p:cTn id="29" dur="500"/>
                                        <p:tgtEl>
                                          <p:spTgt spid="7"/>
                                        </p:tgtEl>
                                      </p:cBhvr>
                                    </p:animEffect>
                                  </p:childTnLst>
                                </p:cTn>
                              </p:par>
                            </p:childTnLst>
                          </p:cTn>
                        </p:par>
                        <p:par>
                          <p:cTn id="30" fill="hold" nodeType="afterGroup">
                            <p:stCondLst>
                              <p:cond delay="6000"/>
                            </p:stCondLst>
                            <p:childTnLst>
                              <p:par>
                                <p:cTn id="31" presetID="5" presetClass="entr" presetSubtype="10"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checkerboard(across)">
                                      <p:cBhvr>
                                        <p:cTn id="33" dur="500"/>
                                        <p:tgtEl>
                                          <p:spTgt spid="12"/>
                                        </p:tgtEl>
                                      </p:cBhvr>
                                    </p:animEffect>
                                  </p:childTnLst>
                                </p:cTn>
                              </p:par>
                            </p:childTnLst>
                          </p:cTn>
                        </p:par>
                        <p:par>
                          <p:cTn id="34" fill="hold" nodeType="afterGroup">
                            <p:stCondLst>
                              <p:cond delay="6500"/>
                            </p:stCondLst>
                            <p:childTnLst>
                              <p:par>
                                <p:cTn id="35" presetID="8" presetClass="entr" presetSubtype="16" fill="hold" nodeType="afterEffect">
                                  <p:stCondLst>
                                    <p:cond delay="500"/>
                                  </p:stCondLst>
                                  <p:childTnLst>
                                    <p:set>
                                      <p:cBhvr>
                                        <p:cTn id="36" dur="1" fill="hold">
                                          <p:stCondLst>
                                            <p:cond delay="0"/>
                                          </p:stCondLst>
                                        </p:cTn>
                                        <p:tgtEl>
                                          <p:spTgt spid="8"/>
                                        </p:tgtEl>
                                        <p:attrNameLst>
                                          <p:attrName>style.visibility</p:attrName>
                                        </p:attrNameLst>
                                      </p:cBhvr>
                                      <p:to>
                                        <p:strVal val="visible"/>
                                      </p:to>
                                    </p:set>
                                    <p:animEffect transition="in" filter="diamond(in)">
                                      <p:cBhvr>
                                        <p:cTn id="37" dur="500"/>
                                        <p:tgtEl>
                                          <p:spTgt spid="8"/>
                                        </p:tgtEl>
                                      </p:cBhvr>
                                    </p:animEffect>
                                  </p:childTnLst>
                                </p:cTn>
                              </p:par>
                            </p:childTnLst>
                          </p:cTn>
                        </p:par>
                        <p:par>
                          <p:cTn id="38" fill="hold" nodeType="afterGroup">
                            <p:stCondLst>
                              <p:cond delay="7500"/>
                            </p:stCondLst>
                            <p:childTnLst>
                              <p:par>
                                <p:cTn id="39" presetID="5" presetClass="entr" presetSubtype="10"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checkerboard(across)">
                                      <p:cBhvr>
                                        <p:cTn id="41" dur="500"/>
                                        <p:tgtEl>
                                          <p:spTgt spid="13"/>
                                        </p:tgtEl>
                                      </p:cBhvr>
                                    </p:animEffect>
                                  </p:childTnLst>
                                </p:cTn>
                              </p:par>
                            </p:childTnLst>
                          </p:cTn>
                        </p:par>
                        <p:par>
                          <p:cTn id="42" fill="hold" nodeType="afterGroup">
                            <p:stCondLst>
                              <p:cond delay="8000"/>
                            </p:stCondLst>
                            <p:childTnLst>
                              <p:par>
                                <p:cTn id="43" presetID="8" presetClass="entr" presetSubtype="16" fill="hold" nodeType="afterEffect">
                                  <p:stCondLst>
                                    <p:cond delay="500"/>
                                  </p:stCondLst>
                                  <p:childTnLst>
                                    <p:set>
                                      <p:cBhvr>
                                        <p:cTn id="44" dur="1" fill="hold">
                                          <p:stCondLst>
                                            <p:cond delay="0"/>
                                          </p:stCondLst>
                                        </p:cTn>
                                        <p:tgtEl>
                                          <p:spTgt spid="9"/>
                                        </p:tgtEl>
                                        <p:attrNameLst>
                                          <p:attrName>style.visibility</p:attrName>
                                        </p:attrNameLst>
                                      </p:cBhvr>
                                      <p:to>
                                        <p:strVal val="visible"/>
                                      </p:to>
                                    </p:set>
                                    <p:animEffect transition="in" filter="diamond(in)">
                                      <p:cBhvr>
                                        <p:cTn id="45" dur="500"/>
                                        <p:tgtEl>
                                          <p:spTgt spid="9"/>
                                        </p:tgtEl>
                                      </p:cBhvr>
                                    </p:animEffect>
                                  </p:childTnLst>
                                </p:cTn>
                              </p:par>
                            </p:childTnLst>
                          </p:cTn>
                        </p:par>
                        <p:par>
                          <p:cTn id="46" fill="hold" nodeType="afterGroup">
                            <p:stCondLst>
                              <p:cond delay="9000"/>
                            </p:stCondLst>
                            <p:childTnLst>
                              <p:par>
                                <p:cTn id="47" presetID="5" presetClass="entr" presetSubtype="10"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checkerboard(across)">
                                      <p:cBhvr>
                                        <p:cTn id="4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33400"/>
            <a:ext cx="8077200" cy="609600"/>
          </a:xfrm>
          <a:prstGeom prst="rect">
            <a:avLst/>
          </a:prstGeom>
          <a:solidFill>
            <a:srgbClr val="FFFF99"/>
          </a:solidFill>
          <a:ln>
            <a:solidFill>
              <a:schemeClr val="bg1"/>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nb-NO" sz="2800" b="1" dirty="0">
                <a:solidFill>
                  <a:schemeClr val="tx1"/>
                </a:solidFill>
                <a:latin typeface="Times New Roman" pitchFamily="18" charset="0"/>
                <a:cs typeface="Times New Roman" pitchFamily="18" charset="0"/>
              </a:rPr>
              <a:t>2. Về cách mạng giải phóng dân tộc</a:t>
            </a:r>
            <a:endParaRPr lang="en-US" sz="2800" b="1" dirty="0">
              <a:solidFill>
                <a:schemeClr val="tx1"/>
              </a:solidFill>
              <a:latin typeface="Times New Roman" pitchFamily="18" charset="0"/>
              <a:cs typeface="Times New Roman" pitchFamily="18" charset="0"/>
            </a:endParaRPr>
          </a:p>
        </p:txBody>
      </p:sp>
      <p:sp>
        <p:nvSpPr>
          <p:cNvPr id="5" name="TextBox 4"/>
          <p:cNvSpPr txBox="1"/>
          <p:nvPr/>
        </p:nvSpPr>
        <p:spPr>
          <a:xfrm>
            <a:off x="685800" y="4038600"/>
            <a:ext cx="8001000" cy="2362200"/>
          </a:xfrm>
          <a:prstGeom prst="rect">
            <a:avLst/>
          </a:prstGeom>
          <a:noFill/>
        </p:spPr>
        <p:txBody>
          <a:bodyPr>
            <a:prstTxWarp prst="textFadeLeft">
              <a:avLst/>
            </a:prstTxWarp>
            <a:spAutoFit/>
          </a:bodyPr>
          <a:lstStyle/>
          <a:p>
            <a:pPr indent="350838">
              <a:defRPr/>
            </a:pPr>
            <a:r>
              <a:rPr lang="en-US" b="1" dirty="0">
                <a:ln>
                  <a:solidFill>
                    <a:schemeClr val="bg1">
                      <a:lumMod val="60000"/>
                      <a:lumOff val="40000"/>
                    </a:schemeClr>
                  </a:solidFill>
                </a:ln>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HCM </a:t>
            </a:r>
            <a:r>
              <a:rPr lang="en-US" b="1" dirty="0" err="1">
                <a:ln>
                  <a:solidFill>
                    <a:schemeClr val="bg1">
                      <a:lumMod val="60000"/>
                      <a:lumOff val="40000"/>
                    </a:schemeClr>
                  </a:solidFill>
                </a:ln>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dựa</a:t>
            </a:r>
            <a:r>
              <a:rPr lang="en-US" b="1" dirty="0">
                <a:ln>
                  <a:solidFill>
                    <a:schemeClr val="bg1">
                      <a:lumMod val="60000"/>
                      <a:lumOff val="40000"/>
                    </a:schemeClr>
                  </a:solidFill>
                </a:ln>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 </a:t>
            </a:r>
            <a:r>
              <a:rPr lang="en-US" b="1" dirty="0" err="1">
                <a:ln>
                  <a:solidFill>
                    <a:schemeClr val="bg1">
                      <a:lumMod val="60000"/>
                      <a:lumOff val="40000"/>
                    </a:schemeClr>
                  </a:solidFill>
                </a:ln>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trên</a:t>
            </a:r>
            <a:r>
              <a:rPr lang="en-US" b="1" dirty="0">
                <a:ln>
                  <a:solidFill>
                    <a:schemeClr val="bg1">
                      <a:lumMod val="60000"/>
                      <a:lumOff val="40000"/>
                    </a:schemeClr>
                  </a:solidFill>
                </a:ln>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 </a:t>
            </a:r>
            <a:r>
              <a:rPr lang="en-US" b="1" dirty="0" err="1">
                <a:ln>
                  <a:solidFill>
                    <a:schemeClr val="bg1">
                      <a:lumMod val="60000"/>
                      <a:lumOff val="40000"/>
                    </a:schemeClr>
                  </a:solidFill>
                </a:ln>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cơ</a:t>
            </a:r>
            <a:r>
              <a:rPr lang="en-US" b="1" dirty="0">
                <a:ln>
                  <a:solidFill>
                    <a:schemeClr val="bg1">
                      <a:lumMod val="60000"/>
                      <a:lumOff val="40000"/>
                    </a:schemeClr>
                  </a:solidFill>
                </a:ln>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 </a:t>
            </a:r>
            <a:r>
              <a:rPr lang="en-US" b="1" dirty="0" err="1">
                <a:ln>
                  <a:solidFill>
                    <a:schemeClr val="bg1">
                      <a:lumMod val="60000"/>
                      <a:lumOff val="40000"/>
                    </a:schemeClr>
                  </a:solidFill>
                </a:ln>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sở</a:t>
            </a:r>
            <a:r>
              <a:rPr lang="en-US" b="1" dirty="0">
                <a:ln>
                  <a:solidFill>
                    <a:schemeClr val="bg1">
                      <a:lumMod val="60000"/>
                      <a:lumOff val="40000"/>
                    </a:schemeClr>
                  </a:solidFill>
                </a:ln>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 </a:t>
            </a:r>
            <a:r>
              <a:rPr lang="en-US" b="1" dirty="0" err="1">
                <a:ln>
                  <a:solidFill>
                    <a:schemeClr val="bg1">
                      <a:lumMod val="60000"/>
                      <a:lumOff val="40000"/>
                    </a:schemeClr>
                  </a:solidFill>
                </a:ln>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nào</a:t>
            </a:r>
            <a:r>
              <a:rPr lang="en-US" b="1" dirty="0">
                <a:ln>
                  <a:solidFill>
                    <a:schemeClr val="bg1">
                      <a:lumMod val="60000"/>
                      <a:lumOff val="40000"/>
                    </a:schemeClr>
                  </a:solidFill>
                </a:ln>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a:t>
            </a:r>
          </a:p>
        </p:txBody>
      </p:sp>
      <p:sp>
        <p:nvSpPr>
          <p:cNvPr id="6" name="Rectangle 5"/>
          <p:cNvSpPr/>
          <p:nvPr/>
        </p:nvSpPr>
        <p:spPr>
          <a:xfrm>
            <a:off x="533400" y="1295400"/>
            <a:ext cx="8001000" cy="1066800"/>
          </a:xfrm>
          <a:prstGeom prst="rect">
            <a:avLst/>
          </a:prstGeom>
          <a:solidFill>
            <a:schemeClr val="accent6">
              <a:lumMod val="40000"/>
              <a:lumOff val="60000"/>
            </a:schemeClr>
          </a:solidFill>
          <a:ln>
            <a:solidFill>
              <a:schemeClr val="bg1"/>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2800" dirty="0">
                <a:solidFill>
                  <a:schemeClr val="tx1">
                    <a:lumMod val="95000"/>
                    <a:lumOff val="5000"/>
                  </a:schemeClr>
                </a:solidFill>
              </a:rPr>
              <a:t>a</a:t>
            </a:r>
            <a:r>
              <a:rPr lang="vi-VN" sz="2800" dirty="0">
                <a:solidFill>
                  <a:schemeClr val="tx1">
                    <a:lumMod val="95000"/>
                    <a:lumOff val="5000"/>
                  </a:schemeClr>
                </a:solidFill>
              </a:rPr>
              <a:t>. </a:t>
            </a:r>
            <a:r>
              <a:rPr lang="en-US" sz="2800" dirty="0" err="1">
                <a:solidFill>
                  <a:schemeClr val="tx1">
                    <a:lumMod val="95000"/>
                    <a:lumOff val="5000"/>
                  </a:schemeClr>
                </a:solidFill>
              </a:rPr>
              <a:t>Cách</a:t>
            </a:r>
            <a:r>
              <a:rPr lang="en-US" sz="2800" dirty="0">
                <a:solidFill>
                  <a:schemeClr val="tx1">
                    <a:lumMod val="95000"/>
                    <a:lumOff val="5000"/>
                  </a:schemeClr>
                </a:solidFill>
              </a:rPr>
              <a:t> </a:t>
            </a:r>
            <a:r>
              <a:rPr lang="en-US" sz="2800" dirty="0" err="1">
                <a:solidFill>
                  <a:schemeClr val="tx1">
                    <a:lumMod val="95000"/>
                    <a:lumOff val="5000"/>
                  </a:schemeClr>
                </a:solidFill>
              </a:rPr>
              <a:t>mạng</a:t>
            </a:r>
            <a:r>
              <a:rPr lang="en-US" sz="2800" dirty="0">
                <a:solidFill>
                  <a:schemeClr val="tx1">
                    <a:lumMod val="95000"/>
                    <a:lumOff val="5000"/>
                  </a:schemeClr>
                </a:solidFill>
              </a:rPr>
              <a:t> g</a:t>
            </a:r>
            <a:r>
              <a:rPr lang="vi-VN" sz="2800" dirty="0">
                <a:solidFill>
                  <a:schemeClr val="tx1">
                    <a:lumMod val="95000"/>
                    <a:lumOff val="5000"/>
                  </a:schemeClr>
                </a:solidFill>
              </a:rPr>
              <a:t>iải phóng dân tộc muốn thắng lợi phải đi theo con đường cách mạng vô sản</a:t>
            </a:r>
            <a:endParaRPr lang="en-US" sz="2800" dirty="0">
              <a:solidFill>
                <a:schemeClr val="tx1">
                  <a:lumMod val="95000"/>
                  <a:lumOff val="5000"/>
                </a:schemeClr>
              </a:solidFill>
            </a:endParaRPr>
          </a:p>
        </p:txBody>
      </p:sp>
    </p:spTree>
    <p:extLst>
      <p:ext uri="{BB962C8B-B14F-4D97-AF65-F5344CB8AC3E}">
        <p14:creationId xmlns:p14="http://schemas.microsoft.com/office/powerpoint/2010/main" val="23072535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3" presetClass="entr" presetSubtype="16"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3000" fill="hold"/>
                                        <p:tgtEl>
                                          <p:spTgt spid="5"/>
                                        </p:tgtEl>
                                        <p:attrNameLst>
                                          <p:attrName>ppt_w</p:attrName>
                                        </p:attrNameLst>
                                      </p:cBhvr>
                                      <p:tavLst>
                                        <p:tav tm="0">
                                          <p:val>
                                            <p:fltVal val="0"/>
                                          </p:val>
                                        </p:tav>
                                        <p:tav tm="100000">
                                          <p:val>
                                            <p:strVal val="#ppt_w"/>
                                          </p:val>
                                        </p:tav>
                                      </p:tavLst>
                                    </p:anim>
                                    <p:anim calcmode="lin" valueType="num">
                                      <p:cBhvr>
                                        <p:cTn id="14" dur="30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3" name="Picture 7" descr="http://t2.gstatic.com/images?q=tbn:ANd9GcSbWcvbCjJShNQNPZdpSwdBkbHmodjkkChLRlM8-S2gTYS-dd-3oA"/>
          <p:cNvPicPr>
            <a:picLocks noChangeAspect="1" noChangeArrowheads="1"/>
          </p:cNvPicPr>
          <p:nvPr/>
        </p:nvPicPr>
        <p:blipFill>
          <a:blip r:embed="rId2" cstate="print"/>
          <a:srcRect/>
          <a:stretch>
            <a:fillRect/>
          </a:stretch>
        </p:blipFill>
        <p:spPr bwMode="auto">
          <a:xfrm>
            <a:off x="6169025" y="1905000"/>
            <a:ext cx="2517775" cy="3657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scene3d>
            <a:camera prst="orthographicFront"/>
            <a:lightRig rig="threePt" dir="t"/>
          </a:scene3d>
          <a:sp3d>
            <a:bevelT prst="slope"/>
          </a:sp3d>
        </p:spPr>
      </p:pic>
      <p:pic>
        <p:nvPicPr>
          <p:cNvPr id="9" name="Picture 8" descr="dfgsdf.jpg"/>
          <p:cNvPicPr>
            <a:picLocks noChangeAspect="1"/>
          </p:cNvPicPr>
          <p:nvPr/>
        </p:nvPicPr>
        <p:blipFill>
          <a:blip r:embed="rId3" cstate="print"/>
          <a:srcRect l="5208"/>
          <a:stretch>
            <a:fillRect/>
          </a:stretch>
        </p:blipFill>
        <p:spPr bwMode="auto">
          <a:xfrm>
            <a:off x="2971800" y="1828800"/>
            <a:ext cx="3048000" cy="2720975"/>
          </a:xfrm>
          <a:prstGeom prst="ellipse">
            <a:avLst/>
          </a:prstGeom>
          <a:ln w="63500" cap="rnd">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slope"/>
          </a:sp3d>
        </p:spPr>
      </p:pic>
      <p:sp>
        <p:nvSpPr>
          <p:cNvPr id="11" name="TextBox 10"/>
          <p:cNvSpPr txBox="1"/>
          <p:nvPr/>
        </p:nvSpPr>
        <p:spPr>
          <a:xfrm>
            <a:off x="6172200" y="5754469"/>
            <a:ext cx="2590800" cy="646331"/>
          </a:xfrm>
          <a:prstGeom prst="rect">
            <a:avLst/>
          </a:prstGeom>
          <a:solidFill>
            <a:srgbClr val="FFFFCC"/>
          </a:solidFill>
          <a:scene3d>
            <a:camera prst="orthographicFront"/>
            <a:lightRig rig="threePt" dir="t"/>
          </a:scene3d>
          <a:sp3d>
            <a:bevelT w="114300" prst="hardEdge"/>
          </a:sp3d>
        </p:spPr>
        <p:txBody>
          <a:bodyPr>
            <a:spAutoFit/>
          </a:bodyPr>
          <a:lstStyle/>
          <a:p>
            <a:pPr algn="ctr">
              <a:defRPr/>
            </a:pPr>
            <a:r>
              <a:rPr lang="en-US" b="1" dirty="0" err="1">
                <a:ln>
                  <a:solidFill>
                    <a:srgbClr val="0000FF"/>
                  </a:solidFill>
                </a:ln>
                <a:solidFill>
                  <a:srgbClr val="0000FF"/>
                </a:solidFill>
                <a:latin typeface="Times New Roman" pitchFamily="18" charset="0"/>
                <a:cs typeface="Times New Roman" pitchFamily="18" charset="0"/>
              </a:rPr>
              <a:t>Luận</a:t>
            </a:r>
            <a:r>
              <a:rPr lang="en-US" b="1" dirty="0">
                <a:ln>
                  <a:solidFill>
                    <a:srgbClr val="0000FF"/>
                  </a:solidFill>
                </a:ln>
                <a:solidFill>
                  <a:srgbClr val="0000FF"/>
                </a:solidFill>
                <a:latin typeface="Times New Roman" pitchFamily="18" charset="0"/>
                <a:cs typeface="Times New Roman" pitchFamily="18" charset="0"/>
              </a:rPr>
              <a:t> </a:t>
            </a:r>
            <a:r>
              <a:rPr lang="en-US" b="1" dirty="0" err="1">
                <a:ln>
                  <a:solidFill>
                    <a:srgbClr val="0000FF"/>
                  </a:solidFill>
                </a:ln>
                <a:solidFill>
                  <a:srgbClr val="0000FF"/>
                </a:solidFill>
                <a:latin typeface="Times New Roman" pitchFamily="18" charset="0"/>
                <a:cs typeface="Times New Roman" pitchFamily="18" charset="0"/>
              </a:rPr>
              <a:t>cương</a:t>
            </a:r>
            <a:r>
              <a:rPr lang="en-US" b="1" dirty="0">
                <a:ln>
                  <a:solidFill>
                    <a:srgbClr val="0000FF"/>
                  </a:solidFill>
                </a:ln>
                <a:solidFill>
                  <a:srgbClr val="0000FF"/>
                </a:solidFill>
                <a:latin typeface="Times New Roman" pitchFamily="18" charset="0"/>
                <a:cs typeface="Times New Roman" pitchFamily="18" charset="0"/>
              </a:rPr>
              <a:t> </a:t>
            </a:r>
            <a:r>
              <a:rPr lang="en-US" b="1" dirty="0" err="1">
                <a:ln>
                  <a:solidFill>
                    <a:srgbClr val="0000FF"/>
                  </a:solidFill>
                </a:ln>
                <a:solidFill>
                  <a:srgbClr val="0000FF"/>
                </a:solidFill>
                <a:latin typeface="Times New Roman" pitchFamily="18" charset="0"/>
                <a:cs typeface="Times New Roman" pitchFamily="18" charset="0"/>
              </a:rPr>
              <a:t>của</a:t>
            </a:r>
            <a:r>
              <a:rPr lang="en-US" b="1" dirty="0">
                <a:ln>
                  <a:solidFill>
                    <a:srgbClr val="0000FF"/>
                  </a:solidFill>
                </a:ln>
                <a:solidFill>
                  <a:srgbClr val="0000FF"/>
                </a:solidFill>
                <a:latin typeface="Times New Roman" pitchFamily="18" charset="0"/>
                <a:cs typeface="Times New Roman" pitchFamily="18" charset="0"/>
              </a:rPr>
              <a:t> </a:t>
            </a:r>
            <a:r>
              <a:rPr lang="en-US" b="1" dirty="0" err="1">
                <a:ln>
                  <a:solidFill>
                    <a:srgbClr val="0000FF"/>
                  </a:solidFill>
                </a:ln>
                <a:solidFill>
                  <a:srgbClr val="0000FF"/>
                </a:solidFill>
                <a:latin typeface="Times New Roman" pitchFamily="18" charset="0"/>
                <a:cs typeface="Times New Roman" pitchFamily="18" charset="0"/>
              </a:rPr>
              <a:t>Lênin</a:t>
            </a:r>
            <a:r>
              <a:rPr lang="en-US" b="1" dirty="0">
                <a:ln>
                  <a:solidFill>
                    <a:srgbClr val="0000FF"/>
                  </a:solidFill>
                </a:ln>
                <a:solidFill>
                  <a:srgbClr val="0000FF"/>
                </a:solidFill>
                <a:latin typeface="Times New Roman" pitchFamily="18" charset="0"/>
                <a:cs typeface="Times New Roman" pitchFamily="18" charset="0"/>
              </a:rPr>
              <a:t> </a:t>
            </a:r>
            <a:r>
              <a:rPr lang="en-US" b="1" dirty="0" err="1">
                <a:ln>
                  <a:solidFill>
                    <a:srgbClr val="0000FF"/>
                  </a:solidFill>
                </a:ln>
                <a:solidFill>
                  <a:srgbClr val="0000FF"/>
                </a:solidFill>
                <a:latin typeface="Times New Roman" pitchFamily="18" charset="0"/>
                <a:cs typeface="Times New Roman" pitchFamily="18" charset="0"/>
              </a:rPr>
              <a:t>đăng</a:t>
            </a:r>
            <a:r>
              <a:rPr lang="en-US" b="1" dirty="0">
                <a:ln>
                  <a:solidFill>
                    <a:srgbClr val="0000FF"/>
                  </a:solidFill>
                </a:ln>
                <a:solidFill>
                  <a:srgbClr val="0000FF"/>
                </a:solidFill>
                <a:latin typeface="Times New Roman" pitchFamily="18" charset="0"/>
                <a:cs typeface="Times New Roman" pitchFamily="18" charset="0"/>
              </a:rPr>
              <a:t> </a:t>
            </a:r>
            <a:r>
              <a:rPr lang="en-US" b="1" dirty="0" err="1">
                <a:ln>
                  <a:solidFill>
                    <a:srgbClr val="0000FF"/>
                  </a:solidFill>
                </a:ln>
                <a:solidFill>
                  <a:srgbClr val="0000FF"/>
                </a:solidFill>
                <a:latin typeface="Times New Roman" pitchFamily="18" charset="0"/>
                <a:cs typeface="Times New Roman" pitchFamily="18" charset="0"/>
              </a:rPr>
              <a:t>trên</a:t>
            </a:r>
            <a:r>
              <a:rPr lang="en-US" b="1" dirty="0">
                <a:ln>
                  <a:solidFill>
                    <a:srgbClr val="0000FF"/>
                  </a:solidFill>
                </a:ln>
                <a:solidFill>
                  <a:srgbClr val="0000FF"/>
                </a:solidFill>
                <a:latin typeface="Times New Roman" pitchFamily="18" charset="0"/>
                <a:cs typeface="Times New Roman" pitchFamily="18" charset="0"/>
              </a:rPr>
              <a:t> </a:t>
            </a:r>
            <a:r>
              <a:rPr lang="en-US" b="1" dirty="0" err="1">
                <a:ln>
                  <a:solidFill>
                    <a:srgbClr val="0000FF"/>
                  </a:solidFill>
                </a:ln>
                <a:solidFill>
                  <a:srgbClr val="0000FF"/>
                </a:solidFill>
                <a:latin typeface="Times New Roman" pitchFamily="18" charset="0"/>
                <a:cs typeface="Times New Roman" pitchFamily="18" charset="0"/>
              </a:rPr>
              <a:t>báo</a:t>
            </a:r>
            <a:r>
              <a:rPr lang="en-US" b="1" dirty="0">
                <a:ln>
                  <a:solidFill>
                    <a:srgbClr val="0000FF"/>
                  </a:solidFill>
                </a:ln>
                <a:solidFill>
                  <a:srgbClr val="0000FF"/>
                </a:solidFill>
                <a:latin typeface="Times New Roman" pitchFamily="18" charset="0"/>
                <a:cs typeface="Times New Roman" pitchFamily="18" charset="0"/>
              </a:rPr>
              <a:t> </a:t>
            </a:r>
            <a:r>
              <a:rPr lang="en-US" b="1" dirty="0" err="1">
                <a:ln>
                  <a:solidFill>
                    <a:srgbClr val="0000FF"/>
                  </a:solidFill>
                </a:ln>
                <a:solidFill>
                  <a:srgbClr val="0000FF"/>
                </a:solidFill>
                <a:latin typeface="Times New Roman" pitchFamily="18" charset="0"/>
                <a:cs typeface="Times New Roman" pitchFamily="18" charset="0"/>
              </a:rPr>
              <a:t>Nhân</a:t>
            </a:r>
            <a:r>
              <a:rPr lang="en-US" b="1" dirty="0">
                <a:ln>
                  <a:solidFill>
                    <a:srgbClr val="0000FF"/>
                  </a:solidFill>
                </a:ln>
                <a:solidFill>
                  <a:srgbClr val="0000FF"/>
                </a:solidFill>
                <a:latin typeface="Times New Roman" pitchFamily="18" charset="0"/>
                <a:cs typeface="Times New Roman" pitchFamily="18" charset="0"/>
              </a:rPr>
              <a:t> </a:t>
            </a:r>
            <a:r>
              <a:rPr lang="en-US" b="1" dirty="0" err="1">
                <a:ln>
                  <a:solidFill>
                    <a:srgbClr val="0000FF"/>
                  </a:solidFill>
                </a:ln>
                <a:solidFill>
                  <a:srgbClr val="0000FF"/>
                </a:solidFill>
                <a:latin typeface="Times New Roman" pitchFamily="18" charset="0"/>
                <a:cs typeface="Times New Roman" pitchFamily="18" charset="0"/>
              </a:rPr>
              <a:t>đạo</a:t>
            </a:r>
            <a:endParaRPr lang="en-US" b="1" dirty="0">
              <a:ln>
                <a:solidFill>
                  <a:srgbClr val="0000FF"/>
                </a:solidFill>
              </a:ln>
              <a:solidFill>
                <a:srgbClr val="0000FF"/>
              </a:solidFill>
              <a:latin typeface="Times New Roman" pitchFamily="18" charset="0"/>
              <a:cs typeface="Times New Roman" pitchFamily="18" charset="0"/>
            </a:endParaRPr>
          </a:p>
        </p:txBody>
      </p:sp>
      <p:sp>
        <p:nvSpPr>
          <p:cNvPr id="13" name="Rectangle 12"/>
          <p:cNvSpPr/>
          <p:nvPr/>
        </p:nvSpPr>
        <p:spPr>
          <a:xfrm>
            <a:off x="3124200" y="381000"/>
            <a:ext cx="5715000" cy="1371600"/>
          </a:xfrm>
          <a:prstGeom prst="rect">
            <a:avLst/>
          </a:prstGeom>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vi-VN" sz="2800" dirty="0">
                <a:latin typeface="+mj-lt"/>
              </a:rPr>
              <a:t>“Chỉ trong tay giai cấp vô sản thì độc lập dân tộc mới giành được vĩnh viễn”</a:t>
            </a:r>
            <a:r>
              <a:rPr lang="en-US" sz="3200" dirty="0">
                <a:latin typeface="+mj-lt"/>
              </a:rPr>
              <a:t> </a:t>
            </a:r>
          </a:p>
          <a:p>
            <a:pPr algn="r">
              <a:defRPr/>
            </a:pPr>
            <a:r>
              <a:rPr lang="vi-VN" sz="2000" dirty="0">
                <a:latin typeface="Calibri" pitchFamily="34" charset="0"/>
                <a:cs typeface="Calibri" pitchFamily="34" charset="0"/>
              </a:rPr>
              <a:t>-</a:t>
            </a:r>
            <a:r>
              <a:rPr lang="vi-VN" sz="2000" i="1" dirty="0">
                <a:latin typeface="Calibri" pitchFamily="34" charset="0"/>
                <a:cs typeface="Calibri" pitchFamily="34" charset="0"/>
              </a:rPr>
              <a:t>Lời mở đầu của Tuyên ngôn ĐCS viết năm 1892</a:t>
            </a:r>
            <a:endParaRPr lang="en-US" sz="2000" i="1" dirty="0">
              <a:cs typeface="Calibri" pitchFamily="34" charset="0"/>
            </a:endParaRPr>
          </a:p>
        </p:txBody>
      </p:sp>
      <p:pic>
        <p:nvPicPr>
          <p:cNvPr id="41991" name="Picture 6" descr="D:\anh\tuyên ngôn ĐCS.png"/>
          <p:cNvPicPr>
            <a:picLocks noChangeAspect="1" noChangeArrowheads="1"/>
          </p:cNvPicPr>
          <p:nvPr/>
        </p:nvPicPr>
        <p:blipFill>
          <a:blip r:embed="rId4" cstate="print"/>
          <a:srcRect/>
          <a:stretch>
            <a:fillRect/>
          </a:stretch>
        </p:blipFill>
        <p:spPr bwMode="auto">
          <a:xfrm>
            <a:off x="381000" y="914400"/>
            <a:ext cx="2438400" cy="3048000"/>
          </a:xfrm>
          <a:prstGeom prst="rect">
            <a:avLst/>
          </a:prstGeom>
          <a:noFill/>
          <a:ln w="9525">
            <a:noFill/>
            <a:miter lim="800000"/>
            <a:headEnd/>
            <a:tailEnd/>
          </a:ln>
          <a:scene3d>
            <a:camera prst="orthographicFront"/>
            <a:lightRig rig="threePt" dir="t"/>
          </a:scene3d>
          <a:sp3d>
            <a:bevelT prst="slope"/>
          </a:sp3d>
        </p:spPr>
      </p:pic>
      <p:sp>
        <p:nvSpPr>
          <p:cNvPr id="15" name="Rectangle 14"/>
          <p:cNvSpPr/>
          <p:nvPr/>
        </p:nvSpPr>
        <p:spPr>
          <a:xfrm>
            <a:off x="457200" y="381000"/>
            <a:ext cx="2514600" cy="457200"/>
          </a:xfrm>
          <a:prstGeom prst="rect">
            <a:avLst/>
          </a:prstGeom>
          <a:solidFill>
            <a:srgbClr val="FFFFCC"/>
          </a:solidFill>
          <a:ln>
            <a:solidFill>
              <a:schemeClr val="bg1"/>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vi-VN" sz="3200" dirty="0">
                <a:solidFill>
                  <a:schemeClr val="tx1"/>
                </a:solidFill>
                <a:latin typeface="+mj-lt"/>
              </a:rPr>
              <a:t>Cơ sở lí luận</a:t>
            </a:r>
          </a:p>
        </p:txBody>
      </p:sp>
      <p:sp>
        <p:nvSpPr>
          <p:cNvPr id="12" name="Rectangle 11"/>
          <p:cNvSpPr/>
          <p:nvPr/>
        </p:nvSpPr>
        <p:spPr>
          <a:xfrm>
            <a:off x="381000" y="4038600"/>
            <a:ext cx="2438400" cy="381000"/>
          </a:xfrm>
          <a:prstGeom prst="rect">
            <a:avLst/>
          </a:prstGeom>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err="1"/>
              <a:t>Tuyên</a:t>
            </a:r>
            <a:r>
              <a:rPr lang="en-US" sz="2000" dirty="0"/>
              <a:t> </a:t>
            </a:r>
            <a:r>
              <a:rPr lang="en-US" sz="2000" dirty="0" err="1"/>
              <a:t>ngôn</a:t>
            </a:r>
            <a:r>
              <a:rPr lang="en-US" sz="2000" dirty="0"/>
              <a:t> ĐCS</a:t>
            </a:r>
          </a:p>
        </p:txBody>
      </p:sp>
      <p:sp>
        <p:nvSpPr>
          <p:cNvPr id="14" name="Rectangle 13"/>
          <p:cNvSpPr/>
          <p:nvPr/>
        </p:nvSpPr>
        <p:spPr>
          <a:xfrm>
            <a:off x="381000" y="4667071"/>
            <a:ext cx="5410200" cy="1815882"/>
          </a:xfrm>
          <a:prstGeom prst="rect">
            <a:avLst/>
          </a:prstGeom>
          <a:solidFill>
            <a:schemeClr val="accent3">
              <a:lumMod val="40000"/>
              <a:lumOff val="60000"/>
            </a:schemeClr>
          </a:solidFill>
          <a:scene3d>
            <a:camera prst="orthographicFront"/>
            <a:lightRig rig="threePt" dir="t"/>
          </a:scene3d>
          <a:sp3d>
            <a:bevelT w="152400" h="50800" prst="softRound"/>
          </a:sp3d>
        </p:spPr>
        <p:txBody>
          <a:bodyPr>
            <a:spAutoFit/>
          </a:bodyPr>
          <a:lstStyle/>
          <a:p>
            <a:pPr algn="just">
              <a:defRPr/>
            </a:pPr>
            <a:r>
              <a:rPr lang="en-US" sz="2800" b="1" dirty="0">
                <a:ln w="12700">
                  <a:solidFill>
                    <a:srgbClr val="CC0066"/>
                  </a:solidFill>
                  <a:prstDash val="solid"/>
                </a:ln>
                <a:effectLst>
                  <a:outerShdw blurRad="41275" dist="20320" dir="1800000" algn="tl" rotWithShape="0">
                    <a:srgbClr val="000000">
                      <a:alpha val="40000"/>
                    </a:srgbClr>
                  </a:outerShdw>
                </a:effectLst>
              </a:rPr>
              <a:t>“</a:t>
            </a:r>
            <a:r>
              <a:rPr lang="en-US" sz="2800" b="1" i="1" dirty="0" err="1">
                <a:ln w="12700">
                  <a:solidFill>
                    <a:srgbClr val="CC0066"/>
                  </a:solidFill>
                  <a:prstDash val="solid"/>
                </a:ln>
                <a:effectLst>
                  <a:outerShdw blurRad="41275" dist="20320" dir="1800000" algn="tl" rotWithShape="0">
                    <a:srgbClr val="000000">
                      <a:alpha val="40000"/>
                    </a:srgbClr>
                  </a:outerShdw>
                </a:effectLst>
              </a:rPr>
              <a:t>Muốn</a:t>
            </a:r>
            <a:r>
              <a:rPr lang="en-US" sz="2800" b="1" i="1" dirty="0">
                <a:ln w="12700">
                  <a:solidFill>
                    <a:srgbClr val="CC0066"/>
                  </a:solidFill>
                  <a:prstDash val="solid"/>
                </a:ln>
                <a:effectLst>
                  <a:outerShdw blurRad="41275" dist="20320" dir="1800000" algn="tl" rotWithShape="0">
                    <a:srgbClr val="000000">
                      <a:alpha val="40000"/>
                    </a:srgbClr>
                  </a:outerShdw>
                </a:effectLst>
              </a:rPr>
              <a:t> </a:t>
            </a:r>
            <a:r>
              <a:rPr lang="en-US" sz="2800" b="1" i="1" dirty="0" err="1">
                <a:ln w="12700">
                  <a:solidFill>
                    <a:srgbClr val="CC0066"/>
                  </a:solidFill>
                  <a:prstDash val="solid"/>
                </a:ln>
                <a:effectLst>
                  <a:outerShdw blurRad="41275" dist="20320" dir="1800000" algn="tl" rotWithShape="0">
                    <a:srgbClr val="000000">
                      <a:alpha val="40000"/>
                    </a:srgbClr>
                  </a:outerShdw>
                </a:effectLst>
              </a:rPr>
              <a:t>cứu</a:t>
            </a:r>
            <a:r>
              <a:rPr lang="en-US" sz="2800" b="1" i="1" dirty="0">
                <a:ln w="12700">
                  <a:solidFill>
                    <a:srgbClr val="CC0066"/>
                  </a:solidFill>
                  <a:prstDash val="solid"/>
                </a:ln>
                <a:effectLst>
                  <a:outerShdw blurRad="41275" dist="20320" dir="1800000" algn="tl" rotWithShape="0">
                    <a:srgbClr val="000000">
                      <a:alpha val="40000"/>
                    </a:srgbClr>
                  </a:outerShdw>
                </a:effectLst>
              </a:rPr>
              <a:t> </a:t>
            </a:r>
            <a:r>
              <a:rPr lang="en-US" sz="2800" b="1" i="1" dirty="0" err="1">
                <a:ln w="12700">
                  <a:solidFill>
                    <a:srgbClr val="CC0066"/>
                  </a:solidFill>
                  <a:prstDash val="solid"/>
                </a:ln>
                <a:effectLst>
                  <a:outerShdw blurRad="41275" dist="20320" dir="1800000" algn="tl" rotWithShape="0">
                    <a:srgbClr val="000000">
                      <a:alpha val="40000"/>
                    </a:srgbClr>
                  </a:outerShdw>
                </a:effectLst>
              </a:rPr>
              <a:t>nước</a:t>
            </a:r>
            <a:r>
              <a:rPr lang="en-US" sz="2800" b="1" i="1" dirty="0">
                <a:ln w="12700">
                  <a:solidFill>
                    <a:srgbClr val="CC0066"/>
                  </a:solidFill>
                  <a:prstDash val="solid"/>
                </a:ln>
                <a:effectLst>
                  <a:outerShdw blurRad="41275" dist="20320" dir="1800000" algn="tl" rotWithShape="0">
                    <a:srgbClr val="000000">
                      <a:alpha val="40000"/>
                    </a:srgbClr>
                  </a:outerShdw>
                </a:effectLst>
              </a:rPr>
              <a:t> </a:t>
            </a:r>
            <a:r>
              <a:rPr lang="en-US" sz="2800" b="1" i="1" dirty="0" err="1">
                <a:ln w="12700">
                  <a:solidFill>
                    <a:srgbClr val="CC0066"/>
                  </a:solidFill>
                  <a:prstDash val="solid"/>
                </a:ln>
                <a:effectLst>
                  <a:outerShdw blurRad="41275" dist="20320" dir="1800000" algn="tl" rotWithShape="0">
                    <a:srgbClr val="000000">
                      <a:alpha val="40000"/>
                    </a:srgbClr>
                  </a:outerShdw>
                </a:effectLst>
              </a:rPr>
              <a:t>và</a:t>
            </a:r>
            <a:r>
              <a:rPr lang="en-US" sz="2800" b="1" i="1" dirty="0">
                <a:ln w="12700">
                  <a:solidFill>
                    <a:srgbClr val="CC0066"/>
                  </a:solidFill>
                  <a:prstDash val="solid"/>
                </a:ln>
                <a:effectLst>
                  <a:outerShdw blurRad="41275" dist="20320" dir="1800000" algn="tl" rotWithShape="0">
                    <a:srgbClr val="000000">
                      <a:alpha val="40000"/>
                    </a:srgbClr>
                  </a:outerShdw>
                </a:effectLst>
              </a:rPr>
              <a:t> </a:t>
            </a:r>
            <a:r>
              <a:rPr lang="en-US" sz="2800" b="1" i="1" dirty="0" err="1">
                <a:ln w="12700">
                  <a:solidFill>
                    <a:srgbClr val="CC0066"/>
                  </a:solidFill>
                  <a:prstDash val="solid"/>
                </a:ln>
                <a:effectLst>
                  <a:outerShdw blurRad="41275" dist="20320" dir="1800000" algn="tl" rotWithShape="0">
                    <a:srgbClr val="000000">
                      <a:alpha val="40000"/>
                    </a:srgbClr>
                  </a:outerShdw>
                </a:effectLst>
              </a:rPr>
              <a:t>giải</a:t>
            </a:r>
            <a:r>
              <a:rPr lang="en-US" sz="2800" b="1" i="1" dirty="0">
                <a:ln w="12700">
                  <a:solidFill>
                    <a:srgbClr val="CC0066"/>
                  </a:solidFill>
                  <a:prstDash val="solid"/>
                </a:ln>
                <a:effectLst>
                  <a:outerShdw blurRad="41275" dist="20320" dir="1800000" algn="tl" rotWithShape="0">
                    <a:srgbClr val="000000">
                      <a:alpha val="40000"/>
                    </a:srgbClr>
                  </a:outerShdw>
                </a:effectLst>
              </a:rPr>
              <a:t> </a:t>
            </a:r>
            <a:r>
              <a:rPr lang="en-US" sz="2800" b="1" i="1" dirty="0" err="1">
                <a:ln w="12700">
                  <a:solidFill>
                    <a:srgbClr val="CC0066"/>
                  </a:solidFill>
                  <a:prstDash val="solid"/>
                </a:ln>
                <a:effectLst>
                  <a:outerShdw blurRad="41275" dist="20320" dir="1800000" algn="tl" rotWithShape="0">
                    <a:srgbClr val="000000">
                      <a:alpha val="40000"/>
                    </a:srgbClr>
                  </a:outerShdw>
                </a:effectLst>
              </a:rPr>
              <a:t>phóng</a:t>
            </a:r>
            <a:r>
              <a:rPr lang="en-US" sz="2800" b="1" i="1" dirty="0">
                <a:ln w="12700">
                  <a:solidFill>
                    <a:srgbClr val="CC0066"/>
                  </a:solidFill>
                  <a:prstDash val="solid"/>
                </a:ln>
                <a:effectLst>
                  <a:outerShdw blurRad="41275" dist="20320" dir="1800000" algn="tl" rotWithShape="0">
                    <a:srgbClr val="000000">
                      <a:alpha val="40000"/>
                    </a:srgbClr>
                  </a:outerShdw>
                </a:effectLst>
              </a:rPr>
              <a:t> </a:t>
            </a:r>
            <a:r>
              <a:rPr lang="en-US" sz="2800" b="1" i="1" dirty="0" err="1">
                <a:ln w="12700">
                  <a:solidFill>
                    <a:srgbClr val="CC0066"/>
                  </a:solidFill>
                  <a:prstDash val="solid"/>
                </a:ln>
                <a:effectLst>
                  <a:outerShdw blurRad="41275" dist="20320" dir="1800000" algn="tl" rotWithShape="0">
                    <a:srgbClr val="000000">
                      <a:alpha val="40000"/>
                    </a:srgbClr>
                  </a:outerShdw>
                </a:effectLst>
              </a:rPr>
              <a:t>dân</a:t>
            </a:r>
            <a:r>
              <a:rPr lang="en-US" sz="2800" b="1" i="1" dirty="0">
                <a:ln w="12700">
                  <a:solidFill>
                    <a:srgbClr val="CC0066"/>
                  </a:solidFill>
                  <a:prstDash val="solid"/>
                </a:ln>
                <a:effectLst>
                  <a:outerShdw blurRad="41275" dist="20320" dir="1800000" algn="tl" rotWithShape="0">
                    <a:srgbClr val="000000">
                      <a:alpha val="40000"/>
                    </a:srgbClr>
                  </a:outerShdw>
                </a:effectLst>
              </a:rPr>
              <a:t> </a:t>
            </a:r>
            <a:r>
              <a:rPr lang="en-US" sz="2800" b="1" i="1" dirty="0" err="1">
                <a:ln w="12700">
                  <a:solidFill>
                    <a:srgbClr val="CC0066"/>
                  </a:solidFill>
                  <a:prstDash val="solid"/>
                </a:ln>
                <a:effectLst>
                  <a:outerShdw blurRad="41275" dist="20320" dir="1800000" algn="tl" rotWithShape="0">
                    <a:srgbClr val="000000">
                      <a:alpha val="40000"/>
                    </a:srgbClr>
                  </a:outerShdw>
                </a:effectLst>
              </a:rPr>
              <a:t>tộc</a:t>
            </a:r>
            <a:r>
              <a:rPr lang="en-US" sz="2800" b="1" i="1" dirty="0">
                <a:ln w="12700">
                  <a:solidFill>
                    <a:srgbClr val="CC0066"/>
                  </a:solidFill>
                  <a:prstDash val="solid"/>
                </a:ln>
                <a:effectLst>
                  <a:outerShdw blurRad="41275" dist="20320" dir="1800000" algn="tl" rotWithShape="0">
                    <a:srgbClr val="000000">
                      <a:alpha val="40000"/>
                    </a:srgbClr>
                  </a:outerShdw>
                </a:effectLst>
              </a:rPr>
              <a:t> </a:t>
            </a:r>
            <a:r>
              <a:rPr lang="en-US" sz="2800" b="1" i="1" dirty="0" err="1">
                <a:ln w="12700">
                  <a:solidFill>
                    <a:srgbClr val="CC0066"/>
                  </a:solidFill>
                  <a:prstDash val="solid"/>
                </a:ln>
                <a:effectLst>
                  <a:outerShdw blurRad="41275" dist="20320" dir="1800000" algn="tl" rotWithShape="0">
                    <a:srgbClr val="000000">
                      <a:alpha val="40000"/>
                    </a:srgbClr>
                  </a:outerShdw>
                </a:effectLst>
              </a:rPr>
              <a:t>không</a:t>
            </a:r>
            <a:r>
              <a:rPr lang="en-US" sz="2800" b="1" i="1" dirty="0">
                <a:ln w="12700">
                  <a:solidFill>
                    <a:srgbClr val="CC0066"/>
                  </a:solidFill>
                  <a:prstDash val="solid"/>
                </a:ln>
                <a:effectLst>
                  <a:outerShdw blurRad="41275" dist="20320" dir="1800000" algn="tl" rotWithShape="0">
                    <a:srgbClr val="000000">
                      <a:alpha val="40000"/>
                    </a:srgbClr>
                  </a:outerShdw>
                </a:effectLst>
              </a:rPr>
              <a:t> </a:t>
            </a:r>
            <a:r>
              <a:rPr lang="en-US" sz="2800" b="1" i="1" dirty="0" err="1">
                <a:ln w="12700">
                  <a:solidFill>
                    <a:srgbClr val="CC0066"/>
                  </a:solidFill>
                  <a:prstDash val="solid"/>
                </a:ln>
                <a:effectLst>
                  <a:outerShdw blurRad="41275" dist="20320" dir="1800000" algn="tl" rotWithShape="0">
                    <a:srgbClr val="000000">
                      <a:alpha val="40000"/>
                    </a:srgbClr>
                  </a:outerShdw>
                </a:effectLst>
              </a:rPr>
              <a:t>có</a:t>
            </a:r>
            <a:r>
              <a:rPr lang="en-US" sz="2800" b="1" i="1" dirty="0">
                <a:ln w="12700">
                  <a:solidFill>
                    <a:srgbClr val="CC0066"/>
                  </a:solidFill>
                  <a:prstDash val="solid"/>
                </a:ln>
                <a:effectLst>
                  <a:outerShdw blurRad="41275" dist="20320" dir="1800000" algn="tl" rotWithShape="0">
                    <a:srgbClr val="000000">
                      <a:alpha val="40000"/>
                    </a:srgbClr>
                  </a:outerShdw>
                </a:effectLst>
              </a:rPr>
              <a:t> con </a:t>
            </a:r>
            <a:r>
              <a:rPr lang="en-US" sz="2800" b="1" i="1" dirty="0" err="1">
                <a:ln w="12700">
                  <a:solidFill>
                    <a:srgbClr val="CC0066"/>
                  </a:solidFill>
                  <a:prstDash val="solid"/>
                </a:ln>
                <a:effectLst>
                  <a:outerShdw blurRad="41275" dist="20320" dir="1800000" algn="tl" rotWithShape="0">
                    <a:srgbClr val="000000">
                      <a:alpha val="40000"/>
                    </a:srgbClr>
                  </a:outerShdw>
                </a:effectLst>
              </a:rPr>
              <a:t>đường</a:t>
            </a:r>
            <a:r>
              <a:rPr lang="en-US" sz="2800" b="1" i="1" dirty="0">
                <a:ln w="12700">
                  <a:solidFill>
                    <a:srgbClr val="CC0066"/>
                  </a:solidFill>
                  <a:prstDash val="solid"/>
                </a:ln>
                <a:effectLst>
                  <a:outerShdw blurRad="41275" dist="20320" dir="1800000" algn="tl" rotWithShape="0">
                    <a:srgbClr val="000000">
                      <a:alpha val="40000"/>
                    </a:srgbClr>
                  </a:outerShdw>
                </a:effectLst>
              </a:rPr>
              <a:t> </a:t>
            </a:r>
            <a:r>
              <a:rPr lang="en-US" sz="2800" b="1" i="1" dirty="0" err="1">
                <a:ln w="12700">
                  <a:solidFill>
                    <a:srgbClr val="CC0066"/>
                  </a:solidFill>
                  <a:prstDash val="solid"/>
                </a:ln>
                <a:effectLst>
                  <a:outerShdw blurRad="41275" dist="20320" dir="1800000" algn="tl" rotWithShape="0">
                    <a:srgbClr val="000000">
                      <a:alpha val="40000"/>
                    </a:srgbClr>
                  </a:outerShdw>
                </a:effectLst>
              </a:rPr>
              <a:t>nào</a:t>
            </a:r>
            <a:r>
              <a:rPr lang="en-US" sz="2800" b="1" i="1" dirty="0">
                <a:ln w="12700">
                  <a:solidFill>
                    <a:srgbClr val="CC0066"/>
                  </a:solidFill>
                  <a:prstDash val="solid"/>
                </a:ln>
                <a:effectLst>
                  <a:outerShdw blurRad="41275" dist="20320" dir="1800000" algn="tl" rotWithShape="0">
                    <a:srgbClr val="000000">
                      <a:alpha val="40000"/>
                    </a:srgbClr>
                  </a:outerShdw>
                </a:effectLst>
              </a:rPr>
              <a:t> </a:t>
            </a:r>
            <a:r>
              <a:rPr lang="en-US" sz="2800" b="1" i="1" dirty="0" err="1">
                <a:ln w="12700">
                  <a:solidFill>
                    <a:srgbClr val="CC0066"/>
                  </a:solidFill>
                  <a:prstDash val="solid"/>
                </a:ln>
                <a:effectLst>
                  <a:outerShdw blurRad="41275" dist="20320" dir="1800000" algn="tl" rotWithShape="0">
                    <a:srgbClr val="000000">
                      <a:alpha val="40000"/>
                    </a:srgbClr>
                  </a:outerShdw>
                </a:effectLst>
              </a:rPr>
              <a:t>khác</a:t>
            </a:r>
            <a:r>
              <a:rPr lang="en-US" sz="2800" b="1" i="1" dirty="0">
                <a:ln w="12700">
                  <a:solidFill>
                    <a:srgbClr val="CC0066"/>
                  </a:solidFill>
                  <a:prstDash val="solid"/>
                </a:ln>
                <a:effectLst>
                  <a:outerShdw blurRad="41275" dist="20320" dir="1800000" algn="tl" rotWithShape="0">
                    <a:srgbClr val="000000">
                      <a:alpha val="40000"/>
                    </a:srgbClr>
                  </a:outerShdw>
                </a:effectLst>
              </a:rPr>
              <a:t> con </a:t>
            </a:r>
            <a:r>
              <a:rPr lang="en-US" sz="2800" b="1" i="1" dirty="0" err="1">
                <a:ln w="12700">
                  <a:solidFill>
                    <a:srgbClr val="CC0066"/>
                  </a:solidFill>
                  <a:prstDash val="solid"/>
                </a:ln>
                <a:effectLst>
                  <a:outerShdw blurRad="41275" dist="20320" dir="1800000" algn="tl" rotWithShape="0">
                    <a:srgbClr val="000000">
                      <a:alpha val="40000"/>
                    </a:srgbClr>
                  </a:outerShdw>
                </a:effectLst>
              </a:rPr>
              <a:t>đường</a:t>
            </a:r>
            <a:r>
              <a:rPr lang="en-US" sz="2800" b="1" i="1" dirty="0">
                <a:ln w="12700">
                  <a:solidFill>
                    <a:srgbClr val="CC0066"/>
                  </a:solidFill>
                  <a:prstDash val="solid"/>
                </a:ln>
                <a:effectLst>
                  <a:outerShdw blurRad="41275" dist="20320" dir="1800000" algn="tl" rotWithShape="0">
                    <a:srgbClr val="000000">
                      <a:alpha val="40000"/>
                    </a:srgbClr>
                  </a:outerShdw>
                </a:effectLst>
              </a:rPr>
              <a:t> </a:t>
            </a:r>
            <a:r>
              <a:rPr lang="en-US" sz="2800" b="1" i="1" dirty="0" err="1">
                <a:ln w="12700">
                  <a:solidFill>
                    <a:srgbClr val="CC0066"/>
                  </a:solidFill>
                  <a:prstDash val="solid"/>
                </a:ln>
                <a:effectLst>
                  <a:outerShdw blurRad="41275" dist="20320" dir="1800000" algn="tl" rotWithShape="0">
                    <a:srgbClr val="000000">
                      <a:alpha val="40000"/>
                    </a:srgbClr>
                  </a:outerShdw>
                </a:effectLst>
              </a:rPr>
              <a:t>cách</a:t>
            </a:r>
            <a:r>
              <a:rPr lang="en-US" sz="2800" b="1" i="1" dirty="0">
                <a:ln w="12700">
                  <a:solidFill>
                    <a:srgbClr val="CC0066"/>
                  </a:solidFill>
                  <a:prstDash val="solid"/>
                </a:ln>
                <a:effectLst>
                  <a:outerShdw blurRad="41275" dist="20320" dir="1800000" algn="tl" rotWithShape="0">
                    <a:srgbClr val="000000">
                      <a:alpha val="40000"/>
                    </a:srgbClr>
                  </a:outerShdw>
                </a:effectLst>
              </a:rPr>
              <a:t> </a:t>
            </a:r>
            <a:r>
              <a:rPr lang="en-US" sz="2800" b="1" i="1" dirty="0" err="1">
                <a:ln w="12700">
                  <a:solidFill>
                    <a:srgbClr val="CC0066"/>
                  </a:solidFill>
                  <a:prstDash val="solid"/>
                </a:ln>
                <a:effectLst>
                  <a:outerShdw blurRad="41275" dist="20320" dir="1800000" algn="tl" rotWithShape="0">
                    <a:srgbClr val="000000">
                      <a:alpha val="40000"/>
                    </a:srgbClr>
                  </a:outerShdw>
                </a:effectLst>
              </a:rPr>
              <a:t>mạng</a:t>
            </a:r>
            <a:r>
              <a:rPr lang="en-US" sz="2800" b="1" i="1" dirty="0">
                <a:ln w="12700">
                  <a:solidFill>
                    <a:srgbClr val="CC0066"/>
                  </a:solidFill>
                  <a:prstDash val="solid"/>
                </a:ln>
                <a:effectLst>
                  <a:outerShdw blurRad="41275" dist="20320" dir="1800000" algn="tl" rotWithShape="0">
                    <a:srgbClr val="000000">
                      <a:alpha val="40000"/>
                    </a:srgbClr>
                  </a:outerShdw>
                </a:effectLst>
              </a:rPr>
              <a:t> </a:t>
            </a:r>
            <a:r>
              <a:rPr lang="en-US" sz="2800" b="1" i="1" dirty="0" err="1">
                <a:ln w="12700">
                  <a:solidFill>
                    <a:srgbClr val="CC0066"/>
                  </a:solidFill>
                  <a:prstDash val="solid"/>
                </a:ln>
                <a:effectLst>
                  <a:outerShdw blurRad="41275" dist="20320" dir="1800000" algn="tl" rotWithShape="0">
                    <a:srgbClr val="000000">
                      <a:alpha val="40000"/>
                    </a:srgbClr>
                  </a:outerShdw>
                </a:effectLst>
              </a:rPr>
              <a:t>vô</a:t>
            </a:r>
            <a:r>
              <a:rPr lang="en-US" sz="2800" b="1" i="1" dirty="0">
                <a:ln w="12700">
                  <a:solidFill>
                    <a:srgbClr val="CC0066"/>
                  </a:solidFill>
                  <a:prstDash val="solid"/>
                </a:ln>
                <a:effectLst>
                  <a:outerShdw blurRad="41275" dist="20320" dir="1800000" algn="tl" rotWithShape="0">
                    <a:srgbClr val="000000">
                      <a:alpha val="40000"/>
                    </a:srgbClr>
                  </a:outerShdw>
                </a:effectLst>
              </a:rPr>
              <a:t> </a:t>
            </a:r>
            <a:r>
              <a:rPr lang="en-US" sz="2800" b="1" i="1" dirty="0" err="1">
                <a:ln w="12700">
                  <a:solidFill>
                    <a:srgbClr val="CC0066"/>
                  </a:solidFill>
                  <a:prstDash val="solid"/>
                </a:ln>
                <a:effectLst>
                  <a:outerShdw blurRad="41275" dist="20320" dir="1800000" algn="tl" rotWithShape="0">
                    <a:srgbClr val="000000">
                      <a:alpha val="40000"/>
                    </a:srgbClr>
                  </a:outerShdw>
                </a:effectLst>
              </a:rPr>
              <a:t>sản</a:t>
            </a:r>
            <a:r>
              <a:rPr lang="en-US" sz="2800" b="1" dirty="0">
                <a:ln w="12700">
                  <a:solidFill>
                    <a:srgbClr val="CC0066"/>
                  </a:solidFill>
                  <a:prstDash val="solid"/>
                </a:ln>
                <a:effectLst>
                  <a:outerShdw blurRad="41275" dist="20320" dir="1800000" algn="tl" rotWithShape="0">
                    <a:srgbClr val="000000">
                      <a:alpha val="40000"/>
                    </a:srgbClr>
                  </a:outerShdw>
                </a:effectLst>
              </a:rPr>
              <a:t>”</a:t>
            </a:r>
          </a:p>
        </p:txBody>
      </p:sp>
    </p:spTree>
    <p:extLst>
      <p:ext uri="{BB962C8B-B14F-4D97-AF65-F5344CB8AC3E}">
        <p14:creationId xmlns:p14="http://schemas.microsoft.com/office/powerpoint/2010/main" val="8656989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1991"/>
                                        </p:tgtEl>
                                        <p:attrNameLst>
                                          <p:attrName>style.visibility</p:attrName>
                                        </p:attrNameLst>
                                      </p:cBhvr>
                                      <p:to>
                                        <p:strVal val="visible"/>
                                      </p:to>
                                    </p:set>
                                    <p:animEffect transition="in" filter="blinds(horizontal)">
                                      <p:cBhvr>
                                        <p:cTn id="12" dur="500"/>
                                        <p:tgtEl>
                                          <p:spTgt spid="41991"/>
                                        </p:tgtEl>
                                      </p:cBhvr>
                                    </p:animEffect>
                                  </p:childTnLst>
                                </p:cTn>
                              </p:par>
                            </p:childTnLst>
                          </p:cTn>
                        </p:par>
                        <p:par>
                          <p:cTn id="13" fill="hold" nodeType="afterGroup">
                            <p:stCondLst>
                              <p:cond delay="500"/>
                            </p:stCondLst>
                            <p:childTnLst>
                              <p:par>
                                <p:cTn id="14" presetID="6" presetClass="entr" presetSubtype="16"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circle(in)">
                                      <p:cBhvr>
                                        <p:cTn id="16" dur="500"/>
                                        <p:tgtEl>
                                          <p:spTgt spid="12"/>
                                        </p:tgtEl>
                                      </p:cBhvr>
                                    </p:animEffect>
                                  </p:childTnLst>
                                </p:cTn>
                              </p:par>
                            </p:childTnLst>
                          </p:cTn>
                        </p:par>
                        <p:par>
                          <p:cTn id="17" fill="hold" nodeType="afterGroup">
                            <p:stCondLst>
                              <p:cond delay="1000"/>
                            </p:stCondLst>
                            <p:childTnLst>
                              <p:par>
                                <p:cTn id="18" presetID="6" presetClass="entr" presetSubtype="16"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circle(in)">
                                      <p:cBhvr>
                                        <p:cTn id="20" dur="2000"/>
                                        <p:tgtEl>
                                          <p:spTgt spid="1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slide(fromBottom)">
                                      <p:cBhvr>
                                        <p:cTn id="25" dur="500"/>
                                        <p:tgtEl>
                                          <p:spTgt spid="9"/>
                                        </p:tgtEl>
                                      </p:cBhvr>
                                    </p:animEffect>
                                  </p:childTnLst>
                                </p:cTn>
                              </p:par>
                            </p:childTnLst>
                          </p:cTn>
                        </p:par>
                        <p:par>
                          <p:cTn id="26" fill="hold" nodeType="afterGroup">
                            <p:stCondLst>
                              <p:cond delay="500"/>
                            </p:stCondLst>
                            <p:childTnLst>
                              <p:par>
                                <p:cTn id="27" presetID="18" presetClass="entr" presetSubtype="12" fill="hold" nodeType="afterEffect">
                                  <p:stCondLst>
                                    <p:cond delay="0"/>
                                  </p:stCondLst>
                                  <p:childTnLst>
                                    <p:set>
                                      <p:cBhvr>
                                        <p:cTn id="28" dur="1" fill="hold">
                                          <p:stCondLst>
                                            <p:cond delay="0"/>
                                          </p:stCondLst>
                                        </p:cTn>
                                        <p:tgtEl>
                                          <p:spTgt spid="29703"/>
                                        </p:tgtEl>
                                        <p:attrNameLst>
                                          <p:attrName>style.visibility</p:attrName>
                                        </p:attrNameLst>
                                      </p:cBhvr>
                                      <p:to>
                                        <p:strVal val="visible"/>
                                      </p:to>
                                    </p:set>
                                    <p:animEffect transition="in" filter="strips(downLeft)">
                                      <p:cBhvr>
                                        <p:cTn id="29" dur="500"/>
                                        <p:tgtEl>
                                          <p:spTgt spid="29703"/>
                                        </p:tgtEl>
                                      </p:cBhvr>
                                    </p:animEffect>
                                  </p:childTnLst>
                                </p:cTn>
                              </p:par>
                            </p:childTnLst>
                          </p:cTn>
                        </p:par>
                        <p:par>
                          <p:cTn id="30" fill="hold" nodeType="afterGroup">
                            <p:stCondLst>
                              <p:cond delay="1000"/>
                            </p:stCondLst>
                            <p:childTnLst>
                              <p:par>
                                <p:cTn id="31" presetID="12" presetClass="entr" presetSubtype="4"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slide(fromBottom)">
                                      <p:cBhvr>
                                        <p:cTn id="33" dur="500"/>
                                        <p:tgtEl>
                                          <p:spTgt spid="11"/>
                                        </p:tgtEl>
                                      </p:cBhvr>
                                    </p:animEffect>
                                  </p:childTnLst>
                                </p:cTn>
                              </p:par>
                            </p:childTnLst>
                          </p:cTn>
                        </p:par>
                        <p:par>
                          <p:cTn id="34" fill="hold" nodeType="afterGroup">
                            <p:stCondLst>
                              <p:cond delay="1500"/>
                            </p:stCondLst>
                            <p:childTnLst>
                              <p:par>
                                <p:cTn id="35" presetID="5" presetClass="entr" presetSubtype="10"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checkerboard(across)">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images.jpg"/>
          <p:cNvPicPr>
            <a:picLocks noChangeAspect="1"/>
          </p:cNvPicPr>
          <p:nvPr/>
        </p:nvPicPr>
        <p:blipFill>
          <a:blip r:embed="rId2" cstate="print"/>
          <a:srcRect/>
          <a:stretch>
            <a:fillRect/>
          </a:stretch>
        </p:blipFill>
        <p:spPr bwMode="auto">
          <a:xfrm>
            <a:off x="685800" y="1295399"/>
            <a:ext cx="1987524" cy="246221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prst="slope"/>
            <a:contourClr>
              <a:srgbClr val="333333"/>
            </a:contourClr>
          </a:sp3d>
        </p:spPr>
      </p:pic>
      <p:pic>
        <p:nvPicPr>
          <p:cNvPr id="24" name="Picture 23" descr="index.jpg"/>
          <p:cNvPicPr>
            <a:picLocks noChangeAspect="1"/>
          </p:cNvPicPr>
          <p:nvPr/>
        </p:nvPicPr>
        <p:blipFill>
          <a:blip r:embed="rId3" cstate="print"/>
          <a:srcRect/>
          <a:stretch>
            <a:fillRect/>
          </a:stretch>
        </p:blipFill>
        <p:spPr bwMode="auto">
          <a:xfrm>
            <a:off x="6507189" y="1055655"/>
            <a:ext cx="2154266" cy="266544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prst="slope"/>
            <a:contourClr>
              <a:srgbClr val="333333"/>
            </a:contourClr>
          </a:sp3d>
        </p:spPr>
      </p:pic>
      <p:pic>
        <p:nvPicPr>
          <p:cNvPr id="25" name="Picture 24" descr="phan chu trinh.jpg"/>
          <p:cNvPicPr>
            <a:picLocks noChangeAspect="1"/>
          </p:cNvPicPr>
          <p:nvPr/>
        </p:nvPicPr>
        <p:blipFill>
          <a:blip r:embed="rId4" cstate="print"/>
          <a:srcRect l="8571" r="11429"/>
          <a:stretch>
            <a:fillRect/>
          </a:stretch>
        </p:blipFill>
        <p:spPr bwMode="auto">
          <a:xfrm>
            <a:off x="3581399" y="1295399"/>
            <a:ext cx="2195529" cy="246221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prst="slope"/>
            <a:contourClr>
              <a:srgbClr val="333333"/>
            </a:contourClr>
          </a:sp3d>
        </p:spPr>
      </p:pic>
      <p:sp>
        <p:nvSpPr>
          <p:cNvPr id="18437" name="TextBox 25"/>
          <p:cNvSpPr txBox="1">
            <a:spLocks noChangeArrowheads="1"/>
          </p:cNvSpPr>
          <p:nvPr/>
        </p:nvSpPr>
        <p:spPr bwMode="auto">
          <a:xfrm>
            <a:off x="5219700" y="4400550"/>
            <a:ext cx="185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p>
        </p:txBody>
      </p:sp>
      <p:sp>
        <p:nvSpPr>
          <p:cNvPr id="31" name="Rounded Rectangle 30"/>
          <p:cNvSpPr/>
          <p:nvPr/>
        </p:nvSpPr>
        <p:spPr>
          <a:xfrm>
            <a:off x="-466794" y="3903663"/>
            <a:ext cx="3505247" cy="2519362"/>
          </a:xfrm>
          <a:prstGeom prst="roundRect">
            <a:avLst>
              <a:gd name="adj" fmla="val 16667"/>
            </a:avLst>
          </a:prstGeom>
          <a:solidFill>
            <a:schemeClr val="accent1">
              <a:lumMod val="20000"/>
              <a:lumOff val="80000"/>
            </a:schemeClr>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lumMod val="95000"/>
                    <a:lumOff val="5000"/>
                  </a:schemeClr>
                </a:solidFill>
              </a:rPr>
              <a:t>Con </a:t>
            </a:r>
            <a:r>
              <a:rPr lang="en-US" sz="2800" b="1" dirty="0" err="1">
                <a:solidFill>
                  <a:schemeClr val="tx1">
                    <a:lumMod val="95000"/>
                    <a:lumOff val="5000"/>
                  </a:schemeClr>
                </a:solidFill>
              </a:rPr>
              <a:t>đường</a:t>
            </a:r>
            <a:r>
              <a:rPr lang="en-US" sz="2800" b="1" dirty="0">
                <a:solidFill>
                  <a:schemeClr val="tx1">
                    <a:lumMod val="95000"/>
                    <a:lumOff val="5000"/>
                  </a:schemeClr>
                </a:solidFill>
              </a:rPr>
              <a:t> </a:t>
            </a:r>
            <a:r>
              <a:rPr lang="en-US" sz="2800" b="1" dirty="0" err="1">
                <a:solidFill>
                  <a:schemeClr val="tx1">
                    <a:lumMod val="95000"/>
                    <a:lumOff val="5000"/>
                  </a:schemeClr>
                </a:solidFill>
              </a:rPr>
              <a:t>của</a:t>
            </a:r>
            <a:r>
              <a:rPr lang="en-US" sz="2800" b="1" dirty="0">
                <a:solidFill>
                  <a:schemeClr val="tx1">
                    <a:lumMod val="95000"/>
                    <a:lumOff val="5000"/>
                  </a:schemeClr>
                </a:solidFill>
              </a:rPr>
              <a:t> </a:t>
            </a:r>
            <a:r>
              <a:rPr lang="en-US" sz="2800" b="1" dirty="0" err="1">
                <a:solidFill>
                  <a:schemeClr val="tx1">
                    <a:lumMod val="95000"/>
                    <a:lumOff val="5000"/>
                  </a:schemeClr>
                </a:solidFill>
              </a:rPr>
              <a:t>cụ</a:t>
            </a:r>
            <a:r>
              <a:rPr lang="en-US" sz="2800" b="1" dirty="0">
                <a:solidFill>
                  <a:schemeClr val="tx1">
                    <a:lumMod val="95000"/>
                    <a:lumOff val="5000"/>
                  </a:schemeClr>
                </a:solidFill>
              </a:rPr>
              <a:t> PBC </a:t>
            </a:r>
            <a:r>
              <a:rPr lang="en-US" sz="2800" b="1" dirty="0" err="1">
                <a:solidFill>
                  <a:schemeClr val="tx1">
                    <a:lumMod val="95000"/>
                    <a:lumOff val="5000"/>
                  </a:schemeClr>
                </a:solidFill>
              </a:rPr>
              <a:t>chẳng</a:t>
            </a:r>
            <a:r>
              <a:rPr lang="en-US" sz="2800" b="1" dirty="0">
                <a:solidFill>
                  <a:schemeClr val="tx1">
                    <a:lumMod val="95000"/>
                    <a:lumOff val="5000"/>
                  </a:schemeClr>
                </a:solidFill>
              </a:rPr>
              <a:t> </a:t>
            </a:r>
            <a:r>
              <a:rPr lang="en-US" sz="2800" b="1" dirty="0" err="1">
                <a:solidFill>
                  <a:schemeClr val="tx1">
                    <a:lumMod val="95000"/>
                    <a:lumOff val="5000"/>
                  </a:schemeClr>
                </a:solidFill>
              </a:rPr>
              <a:t>khác</a:t>
            </a:r>
            <a:r>
              <a:rPr lang="en-US" sz="2800" b="1" dirty="0">
                <a:solidFill>
                  <a:schemeClr val="tx1">
                    <a:lumMod val="95000"/>
                    <a:lumOff val="5000"/>
                  </a:schemeClr>
                </a:solidFill>
              </a:rPr>
              <a:t> </a:t>
            </a:r>
            <a:r>
              <a:rPr lang="en-US" sz="2800" b="1" dirty="0" err="1">
                <a:solidFill>
                  <a:schemeClr val="tx1">
                    <a:lumMod val="95000"/>
                    <a:lumOff val="5000"/>
                  </a:schemeClr>
                </a:solidFill>
              </a:rPr>
              <a:t>nào</a:t>
            </a:r>
            <a:r>
              <a:rPr lang="en-US" sz="2800" b="1" dirty="0">
                <a:solidFill>
                  <a:schemeClr val="tx1">
                    <a:lumMod val="95000"/>
                    <a:lumOff val="5000"/>
                  </a:schemeClr>
                </a:solidFill>
              </a:rPr>
              <a:t> </a:t>
            </a:r>
            <a:r>
              <a:rPr lang="en-US" sz="2800" b="1" dirty="0" err="1">
                <a:solidFill>
                  <a:schemeClr val="tx1">
                    <a:lumMod val="95000"/>
                    <a:lumOff val="5000"/>
                  </a:schemeClr>
                </a:solidFill>
              </a:rPr>
              <a:t>đuổi</a:t>
            </a:r>
            <a:r>
              <a:rPr lang="en-US" sz="2800" b="1" dirty="0">
                <a:solidFill>
                  <a:schemeClr val="tx1">
                    <a:lumMod val="95000"/>
                    <a:lumOff val="5000"/>
                  </a:schemeClr>
                </a:solidFill>
              </a:rPr>
              <a:t> </a:t>
            </a:r>
            <a:r>
              <a:rPr lang="en-US" sz="2800" b="1" dirty="0" err="1">
                <a:solidFill>
                  <a:schemeClr val="tx1">
                    <a:lumMod val="95000"/>
                    <a:lumOff val="5000"/>
                  </a:schemeClr>
                </a:solidFill>
              </a:rPr>
              <a:t>hổ</a:t>
            </a:r>
            <a:r>
              <a:rPr lang="en-US" sz="2800" b="1" dirty="0">
                <a:solidFill>
                  <a:schemeClr val="tx1">
                    <a:lumMod val="95000"/>
                    <a:lumOff val="5000"/>
                  </a:schemeClr>
                </a:solidFill>
              </a:rPr>
              <a:t> </a:t>
            </a:r>
            <a:r>
              <a:rPr lang="en-US" sz="2800" b="1" dirty="0" err="1">
                <a:solidFill>
                  <a:schemeClr val="tx1">
                    <a:lumMod val="95000"/>
                    <a:lumOff val="5000"/>
                  </a:schemeClr>
                </a:solidFill>
              </a:rPr>
              <a:t>cửa</a:t>
            </a:r>
            <a:r>
              <a:rPr lang="en-US" sz="2800" b="1" dirty="0">
                <a:solidFill>
                  <a:schemeClr val="tx1">
                    <a:lumMod val="95000"/>
                    <a:lumOff val="5000"/>
                  </a:schemeClr>
                </a:solidFill>
              </a:rPr>
              <a:t> </a:t>
            </a:r>
            <a:r>
              <a:rPr lang="en-US" sz="2800" b="1" dirty="0" err="1">
                <a:solidFill>
                  <a:schemeClr val="tx1">
                    <a:lumMod val="95000"/>
                    <a:lumOff val="5000"/>
                  </a:schemeClr>
                </a:solidFill>
              </a:rPr>
              <a:t>trước</a:t>
            </a:r>
            <a:r>
              <a:rPr lang="en-US" sz="2800" b="1" dirty="0">
                <a:solidFill>
                  <a:schemeClr val="tx1">
                    <a:lumMod val="95000"/>
                    <a:lumOff val="5000"/>
                  </a:schemeClr>
                </a:solidFill>
              </a:rPr>
              <a:t>, </a:t>
            </a:r>
            <a:r>
              <a:rPr lang="en-US" sz="2800" b="1" dirty="0" err="1">
                <a:solidFill>
                  <a:schemeClr val="tx1">
                    <a:lumMod val="95000"/>
                    <a:lumOff val="5000"/>
                  </a:schemeClr>
                </a:solidFill>
              </a:rPr>
              <a:t>rước</a:t>
            </a:r>
            <a:r>
              <a:rPr lang="en-US" sz="2800" b="1" dirty="0">
                <a:solidFill>
                  <a:schemeClr val="tx1">
                    <a:lumMod val="95000"/>
                    <a:lumOff val="5000"/>
                  </a:schemeClr>
                </a:solidFill>
              </a:rPr>
              <a:t> </a:t>
            </a:r>
            <a:r>
              <a:rPr lang="en-US" sz="2800" b="1" dirty="0" err="1">
                <a:solidFill>
                  <a:schemeClr val="tx1">
                    <a:lumMod val="95000"/>
                    <a:lumOff val="5000"/>
                  </a:schemeClr>
                </a:solidFill>
              </a:rPr>
              <a:t>beo</a:t>
            </a:r>
            <a:r>
              <a:rPr lang="en-US" sz="2800" b="1" dirty="0">
                <a:solidFill>
                  <a:schemeClr val="tx1">
                    <a:lumMod val="95000"/>
                    <a:lumOff val="5000"/>
                  </a:schemeClr>
                </a:solidFill>
              </a:rPr>
              <a:t> </a:t>
            </a:r>
            <a:r>
              <a:rPr lang="en-US" sz="2800" b="1" dirty="0" err="1">
                <a:solidFill>
                  <a:schemeClr val="tx1">
                    <a:lumMod val="95000"/>
                    <a:lumOff val="5000"/>
                  </a:schemeClr>
                </a:solidFill>
              </a:rPr>
              <a:t>cửa</a:t>
            </a:r>
            <a:r>
              <a:rPr lang="en-US" sz="2800" b="1" dirty="0">
                <a:solidFill>
                  <a:schemeClr val="tx1">
                    <a:lumMod val="95000"/>
                    <a:lumOff val="5000"/>
                  </a:schemeClr>
                </a:solidFill>
              </a:rPr>
              <a:t> </a:t>
            </a:r>
            <a:r>
              <a:rPr lang="en-US" sz="2800" b="1" dirty="0" err="1">
                <a:solidFill>
                  <a:schemeClr val="tx1">
                    <a:lumMod val="95000"/>
                    <a:lumOff val="5000"/>
                  </a:schemeClr>
                </a:solidFill>
              </a:rPr>
              <a:t>sau</a:t>
            </a:r>
            <a:endParaRPr lang="en-US" sz="2800" b="1" dirty="0">
              <a:solidFill>
                <a:schemeClr val="tx1">
                  <a:lumMod val="95000"/>
                  <a:lumOff val="5000"/>
                </a:schemeClr>
              </a:solidFill>
            </a:endParaRPr>
          </a:p>
        </p:txBody>
      </p:sp>
      <p:sp>
        <p:nvSpPr>
          <p:cNvPr id="32" name="Rounded Rectangle 31"/>
          <p:cNvSpPr/>
          <p:nvPr/>
        </p:nvSpPr>
        <p:spPr>
          <a:xfrm>
            <a:off x="2782863" y="3903663"/>
            <a:ext cx="3249635" cy="2514600"/>
          </a:xfrm>
          <a:prstGeom prst="roundRect">
            <a:avLst/>
          </a:prstGeom>
          <a:solidFill>
            <a:schemeClr val="accent3">
              <a:lumMod val="20000"/>
              <a:lumOff val="80000"/>
            </a:schemeClr>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lumMod val="95000"/>
                    <a:lumOff val="5000"/>
                  </a:schemeClr>
                </a:solidFill>
              </a:rPr>
              <a:t>Con </a:t>
            </a:r>
            <a:r>
              <a:rPr lang="en-US" sz="2800" b="1" dirty="0" err="1">
                <a:solidFill>
                  <a:schemeClr val="tx1">
                    <a:lumMod val="95000"/>
                    <a:lumOff val="5000"/>
                  </a:schemeClr>
                </a:solidFill>
              </a:rPr>
              <a:t>đường</a:t>
            </a:r>
            <a:r>
              <a:rPr lang="en-US" sz="2800" b="1" dirty="0">
                <a:solidFill>
                  <a:schemeClr val="tx1">
                    <a:lumMod val="95000"/>
                    <a:lumOff val="5000"/>
                  </a:schemeClr>
                </a:solidFill>
              </a:rPr>
              <a:t> </a:t>
            </a:r>
            <a:r>
              <a:rPr lang="en-US" sz="2800" b="1" dirty="0" err="1">
                <a:solidFill>
                  <a:schemeClr val="tx1">
                    <a:lumMod val="95000"/>
                    <a:lumOff val="5000"/>
                  </a:schemeClr>
                </a:solidFill>
              </a:rPr>
              <a:t>của</a:t>
            </a:r>
            <a:r>
              <a:rPr lang="en-US" sz="2800" b="1" dirty="0">
                <a:solidFill>
                  <a:schemeClr val="tx1">
                    <a:lumMod val="95000"/>
                    <a:lumOff val="5000"/>
                  </a:schemeClr>
                </a:solidFill>
              </a:rPr>
              <a:t> </a:t>
            </a:r>
            <a:r>
              <a:rPr lang="en-US" sz="2800" b="1" dirty="0" err="1">
                <a:solidFill>
                  <a:schemeClr val="tx1">
                    <a:lumMod val="95000"/>
                    <a:lumOff val="5000"/>
                  </a:schemeClr>
                </a:solidFill>
              </a:rPr>
              <a:t>cụ</a:t>
            </a:r>
            <a:r>
              <a:rPr lang="en-US" sz="2800" b="1" dirty="0">
                <a:solidFill>
                  <a:schemeClr val="tx1">
                    <a:lumMod val="95000"/>
                    <a:lumOff val="5000"/>
                  </a:schemeClr>
                </a:solidFill>
              </a:rPr>
              <a:t> PCT </a:t>
            </a:r>
            <a:r>
              <a:rPr lang="en-US" sz="2800" b="1" dirty="0" err="1">
                <a:solidFill>
                  <a:schemeClr val="tx1">
                    <a:lumMod val="95000"/>
                    <a:lumOff val="5000"/>
                  </a:schemeClr>
                </a:solidFill>
              </a:rPr>
              <a:t>chẳng</a:t>
            </a:r>
            <a:r>
              <a:rPr lang="en-US" sz="2800" b="1" dirty="0">
                <a:solidFill>
                  <a:schemeClr val="tx1">
                    <a:lumMod val="95000"/>
                    <a:lumOff val="5000"/>
                  </a:schemeClr>
                </a:solidFill>
              </a:rPr>
              <a:t> </a:t>
            </a:r>
            <a:r>
              <a:rPr lang="en-US" sz="2800" b="1" dirty="0" err="1">
                <a:solidFill>
                  <a:schemeClr val="tx1">
                    <a:lumMod val="95000"/>
                    <a:lumOff val="5000"/>
                  </a:schemeClr>
                </a:solidFill>
              </a:rPr>
              <a:t>khác</a:t>
            </a:r>
            <a:r>
              <a:rPr lang="en-US" sz="2800" b="1" dirty="0">
                <a:solidFill>
                  <a:schemeClr val="tx1">
                    <a:lumMod val="95000"/>
                    <a:lumOff val="5000"/>
                  </a:schemeClr>
                </a:solidFill>
              </a:rPr>
              <a:t> </a:t>
            </a:r>
            <a:r>
              <a:rPr lang="en-US" sz="2800" b="1" dirty="0" err="1">
                <a:solidFill>
                  <a:schemeClr val="tx1">
                    <a:lumMod val="95000"/>
                    <a:lumOff val="5000"/>
                  </a:schemeClr>
                </a:solidFill>
              </a:rPr>
              <a:t>nào</a:t>
            </a:r>
            <a:r>
              <a:rPr lang="en-US" sz="2800" b="1" dirty="0">
                <a:solidFill>
                  <a:schemeClr val="tx1">
                    <a:lumMod val="95000"/>
                    <a:lumOff val="5000"/>
                  </a:schemeClr>
                </a:solidFill>
              </a:rPr>
              <a:t> </a:t>
            </a:r>
            <a:r>
              <a:rPr lang="en-US" sz="2800" b="1" dirty="0" err="1">
                <a:solidFill>
                  <a:schemeClr val="tx1">
                    <a:lumMod val="95000"/>
                    <a:lumOff val="5000"/>
                  </a:schemeClr>
                </a:solidFill>
              </a:rPr>
              <a:t>xin</a:t>
            </a:r>
            <a:r>
              <a:rPr lang="en-US" sz="2800" b="1" dirty="0">
                <a:solidFill>
                  <a:schemeClr val="tx1">
                    <a:lumMod val="95000"/>
                    <a:lumOff val="5000"/>
                  </a:schemeClr>
                </a:solidFill>
              </a:rPr>
              <a:t> </a:t>
            </a:r>
            <a:r>
              <a:rPr lang="en-US" sz="2800" b="1" dirty="0" err="1">
                <a:solidFill>
                  <a:schemeClr val="tx1">
                    <a:lumMod val="95000"/>
                    <a:lumOff val="5000"/>
                  </a:schemeClr>
                </a:solidFill>
              </a:rPr>
              <a:t>giặc</a:t>
            </a:r>
            <a:r>
              <a:rPr lang="en-US" sz="2800" b="1" dirty="0">
                <a:solidFill>
                  <a:schemeClr val="tx1">
                    <a:lumMod val="95000"/>
                    <a:lumOff val="5000"/>
                  </a:schemeClr>
                </a:solidFill>
              </a:rPr>
              <a:t> </a:t>
            </a:r>
            <a:r>
              <a:rPr lang="en-US" sz="2800" b="1" dirty="0" err="1">
                <a:solidFill>
                  <a:schemeClr val="tx1">
                    <a:lumMod val="95000"/>
                    <a:lumOff val="5000"/>
                  </a:schemeClr>
                </a:solidFill>
              </a:rPr>
              <a:t>rủ</a:t>
            </a:r>
            <a:r>
              <a:rPr lang="en-US" sz="2800" b="1" dirty="0">
                <a:solidFill>
                  <a:schemeClr val="tx1">
                    <a:lumMod val="95000"/>
                    <a:lumOff val="5000"/>
                  </a:schemeClr>
                </a:solidFill>
              </a:rPr>
              <a:t> </a:t>
            </a:r>
            <a:r>
              <a:rPr lang="en-US" sz="2800" b="1" dirty="0" err="1">
                <a:solidFill>
                  <a:schemeClr val="tx1">
                    <a:lumMod val="95000"/>
                    <a:lumOff val="5000"/>
                  </a:schemeClr>
                </a:solidFill>
              </a:rPr>
              <a:t>lòng</a:t>
            </a:r>
            <a:r>
              <a:rPr lang="en-US" sz="2800" b="1" dirty="0">
                <a:solidFill>
                  <a:schemeClr val="tx1">
                    <a:lumMod val="95000"/>
                    <a:lumOff val="5000"/>
                  </a:schemeClr>
                </a:solidFill>
              </a:rPr>
              <a:t> </a:t>
            </a:r>
            <a:r>
              <a:rPr lang="en-US" sz="2800" b="1" dirty="0" err="1">
                <a:solidFill>
                  <a:schemeClr val="tx1">
                    <a:lumMod val="95000"/>
                    <a:lumOff val="5000"/>
                  </a:schemeClr>
                </a:solidFill>
              </a:rPr>
              <a:t>thương</a:t>
            </a:r>
            <a:endParaRPr lang="en-US" sz="2800" b="1" dirty="0">
              <a:solidFill>
                <a:schemeClr val="tx1">
                  <a:lumMod val="95000"/>
                  <a:lumOff val="5000"/>
                </a:schemeClr>
              </a:solidFill>
            </a:endParaRPr>
          </a:p>
        </p:txBody>
      </p:sp>
      <p:sp>
        <p:nvSpPr>
          <p:cNvPr id="33" name="Rounded Rectangle 32"/>
          <p:cNvSpPr/>
          <p:nvPr/>
        </p:nvSpPr>
        <p:spPr>
          <a:xfrm>
            <a:off x="5740416" y="3867150"/>
            <a:ext cx="3294045" cy="2774994"/>
          </a:xfrm>
          <a:prstGeom prst="roundRect">
            <a:avLst/>
          </a:prstGeom>
          <a:solidFill>
            <a:schemeClr val="tx2">
              <a:lumMod val="20000"/>
              <a:lumOff val="80000"/>
            </a:schemeClr>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lumMod val="95000"/>
                    <a:lumOff val="5000"/>
                  </a:schemeClr>
                </a:solidFill>
              </a:rPr>
              <a:t>Con </a:t>
            </a:r>
            <a:r>
              <a:rPr lang="en-US" sz="2800" b="1" dirty="0" err="1">
                <a:solidFill>
                  <a:schemeClr val="tx1">
                    <a:lumMod val="95000"/>
                    <a:lumOff val="5000"/>
                  </a:schemeClr>
                </a:solidFill>
              </a:rPr>
              <a:t>đường</a:t>
            </a:r>
            <a:r>
              <a:rPr lang="en-US" sz="2800" b="1" dirty="0">
                <a:solidFill>
                  <a:schemeClr val="tx1">
                    <a:lumMod val="95000"/>
                    <a:lumOff val="5000"/>
                  </a:schemeClr>
                </a:solidFill>
              </a:rPr>
              <a:t> </a:t>
            </a:r>
            <a:r>
              <a:rPr lang="en-US" sz="2800" b="1" dirty="0" err="1">
                <a:solidFill>
                  <a:schemeClr val="tx1">
                    <a:lumMod val="95000"/>
                    <a:lumOff val="5000"/>
                  </a:schemeClr>
                </a:solidFill>
              </a:rPr>
              <a:t>của</a:t>
            </a:r>
            <a:r>
              <a:rPr lang="en-US" sz="2800" b="1" dirty="0">
                <a:solidFill>
                  <a:schemeClr val="tx1">
                    <a:lumMod val="95000"/>
                    <a:lumOff val="5000"/>
                  </a:schemeClr>
                </a:solidFill>
              </a:rPr>
              <a:t> </a:t>
            </a:r>
            <a:r>
              <a:rPr lang="en-US" sz="2800" b="1" dirty="0" err="1">
                <a:solidFill>
                  <a:schemeClr val="tx1">
                    <a:lumMod val="95000"/>
                    <a:lumOff val="5000"/>
                  </a:schemeClr>
                </a:solidFill>
              </a:rPr>
              <a:t>cụ</a:t>
            </a:r>
            <a:r>
              <a:rPr lang="en-US" sz="2800" b="1" dirty="0">
                <a:solidFill>
                  <a:schemeClr val="tx1">
                    <a:lumMod val="95000"/>
                    <a:lumOff val="5000"/>
                  </a:schemeClr>
                </a:solidFill>
              </a:rPr>
              <a:t> HHT </a:t>
            </a:r>
            <a:r>
              <a:rPr lang="en-US" sz="2800" b="1" dirty="0" err="1">
                <a:solidFill>
                  <a:schemeClr val="tx1">
                    <a:lumMod val="95000"/>
                    <a:lumOff val="5000"/>
                  </a:schemeClr>
                </a:solidFill>
              </a:rPr>
              <a:t>tuy</a:t>
            </a:r>
            <a:r>
              <a:rPr lang="en-US" sz="2800" b="1" dirty="0">
                <a:solidFill>
                  <a:schemeClr val="tx1">
                    <a:lumMod val="95000"/>
                    <a:lumOff val="5000"/>
                  </a:schemeClr>
                </a:solidFill>
              </a:rPr>
              <a:t> </a:t>
            </a:r>
            <a:r>
              <a:rPr lang="en-US" sz="2800" b="1" dirty="0" err="1">
                <a:solidFill>
                  <a:schemeClr val="tx1">
                    <a:lumMod val="95000"/>
                    <a:lumOff val="5000"/>
                  </a:schemeClr>
                </a:solidFill>
              </a:rPr>
              <a:t>có</a:t>
            </a:r>
            <a:r>
              <a:rPr lang="en-US" sz="2800" b="1" dirty="0">
                <a:solidFill>
                  <a:schemeClr val="tx1">
                    <a:lumMod val="95000"/>
                    <a:lumOff val="5000"/>
                  </a:schemeClr>
                </a:solidFill>
              </a:rPr>
              <a:t> </a:t>
            </a:r>
            <a:r>
              <a:rPr lang="en-US" sz="2800" b="1" dirty="0" err="1">
                <a:solidFill>
                  <a:schemeClr val="tx1">
                    <a:lumMod val="95000"/>
                    <a:lumOff val="5000"/>
                  </a:schemeClr>
                </a:solidFill>
              </a:rPr>
              <a:t>phần</a:t>
            </a:r>
            <a:r>
              <a:rPr lang="en-US" sz="2800" b="1" dirty="0">
                <a:solidFill>
                  <a:schemeClr val="tx1">
                    <a:lumMod val="95000"/>
                    <a:lumOff val="5000"/>
                  </a:schemeClr>
                </a:solidFill>
              </a:rPr>
              <a:t> </a:t>
            </a:r>
            <a:r>
              <a:rPr lang="en-US" sz="2800" b="1" dirty="0" err="1">
                <a:solidFill>
                  <a:schemeClr val="tx1">
                    <a:lumMod val="95000"/>
                    <a:lumOff val="5000"/>
                  </a:schemeClr>
                </a:solidFill>
              </a:rPr>
              <a:t>thực</a:t>
            </a:r>
            <a:r>
              <a:rPr lang="en-US" sz="2800" b="1" dirty="0">
                <a:solidFill>
                  <a:schemeClr val="tx1">
                    <a:lumMod val="95000"/>
                    <a:lumOff val="5000"/>
                  </a:schemeClr>
                </a:solidFill>
              </a:rPr>
              <a:t> </a:t>
            </a:r>
            <a:r>
              <a:rPr lang="en-US" sz="2800" b="1" dirty="0" err="1">
                <a:solidFill>
                  <a:schemeClr val="tx1">
                    <a:lumMod val="95000"/>
                    <a:lumOff val="5000"/>
                  </a:schemeClr>
                </a:solidFill>
              </a:rPr>
              <a:t>tế</a:t>
            </a:r>
            <a:r>
              <a:rPr lang="en-US" sz="2800" b="1" dirty="0">
                <a:solidFill>
                  <a:schemeClr val="tx1">
                    <a:lumMod val="95000"/>
                    <a:lumOff val="5000"/>
                  </a:schemeClr>
                </a:solidFill>
              </a:rPr>
              <a:t> </a:t>
            </a:r>
            <a:r>
              <a:rPr lang="en-US" sz="2800" b="1" dirty="0" err="1">
                <a:solidFill>
                  <a:schemeClr val="tx1">
                    <a:lumMod val="95000"/>
                    <a:lumOff val="5000"/>
                  </a:schemeClr>
                </a:solidFill>
              </a:rPr>
              <a:t>hơn</a:t>
            </a:r>
            <a:r>
              <a:rPr lang="en-US" sz="2800" b="1" dirty="0">
                <a:solidFill>
                  <a:schemeClr val="tx1">
                    <a:lumMod val="95000"/>
                    <a:lumOff val="5000"/>
                  </a:schemeClr>
                </a:solidFill>
              </a:rPr>
              <a:t> </a:t>
            </a:r>
            <a:r>
              <a:rPr lang="en-US" sz="2800" b="1" dirty="0" err="1">
                <a:solidFill>
                  <a:schemeClr val="tx1">
                    <a:lumMod val="95000"/>
                    <a:lumOff val="5000"/>
                  </a:schemeClr>
                </a:solidFill>
              </a:rPr>
              <a:t>nhưng</a:t>
            </a:r>
            <a:r>
              <a:rPr lang="en-US" sz="2800" b="1" dirty="0">
                <a:solidFill>
                  <a:schemeClr val="tx1">
                    <a:lumMod val="95000"/>
                    <a:lumOff val="5000"/>
                  </a:schemeClr>
                </a:solidFill>
              </a:rPr>
              <a:t> </a:t>
            </a:r>
            <a:r>
              <a:rPr lang="en-US" sz="2800" b="1" dirty="0" err="1">
                <a:solidFill>
                  <a:schemeClr val="tx1">
                    <a:lumMod val="95000"/>
                    <a:lumOff val="5000"/>
                  </a:schemeClr>
                </a:solidFill>
              </a:rPr>
              <a:t>vẫn</a:t>
            </a:r>
            <a:r>
              <a:rPr lang="en-US" sz="2800" b="1" dirty="0">
                <a:solidFill>
                  <a:schemeClr val="tx1">
                    <a:lumMod val="95000"/>
                    <a:lumOff val="5000"/>
                  </a:schemeClr>
                </a:solidFill>
              </a:rPr>
              <a:t> </a:t>
            </a:r>
            <a:r>
              <a:rPr lang="en-US" sz="2800" b="1" dirty="0" err="1">
                <a:solidFill>
                  <a:schemeClr val="tx1">
                    <a:lumMod val="95000"/>
                    <a:lumOff val="5000"/>
                  </a:schemeClr>
                </a:solidFill>
              </a:rPr>
              <a:t>mang</a:t>
            </a:r>
            <a:r>
              <a:rPr lang="en-US" sz="2800" b="1" dirty="0">
                <a:solidFill>
                  <a:schemeClr val="tx1">
                    <a:lumMod val="95000"/>
                    <a:lumOff val="5000"/>
                  </a:schemeClr>
                </a:solidFill>
              </a:rPr>
              <a:t> </a:t>
            </a:r>
            <a:r>
              <a:rPr lang="en-US" sz="2800" b="1" dirty="0" err="1">
                <a:solidFill>
                  <a:schemeClr val="tx1">
                    <a:lumMod val="95000"/>
                    <a:lumOff val="5000"/>
                  </a:schemeClr>
                </a:solidFill>
              </a:rPr>
              <a:t>nặng</a:t>
            </a:r>
            <a:r>
              <a:rPr lang="en-US" sz="2800" b="1" dirty="0">
                <a:solidFill>
                  <a:schemeClr val="tx1">
                    <a:lumMod val="95000"/>
                    <a:lumOff val="5000"/>
                  </a:schemeClr>
                </a:solidFill>
              </a:rPr>
              <a:t> </a:t>
            </a:r>
            <a:r>
              <a:rPr lang="en-US" sz="2800" b="1" dirty="0" err="1">
                <a:solidFill>
                  <a:schemeClr val="tx1">
                    <a:lumMod val="95000"/>
                    <a:lumOff val="5000"/>
                  </a:schemeClr>
                </a:solidFill>
              </a:rPr>
              <a:t>cốt</a:t>
            </a:r>
            <a:r>
              <a:rPr lang="en-US" sz="2800" b="1" dirty="0">
                <a:solidFill>
                  <a:schemeClr val="tx1">
                    <a:lumMod val="95000"/>
                    <a:lumOff val="5000"/>
                  </a:schemeClr>
                </a:solidFill>
              </a:rPr>
              <a:t> </a:t>
            </a:r>
            <a:r>
              <a:rPr lang="en-US" sz="2800" b="1" dirty="0" err="1">
                <a:solidFill>
                  <a:schemeClr val="tx1">
                    <a:lumMod val="95000"/>
                    <a:lumOff val="5000"/>
                  </a:schemeClr>
                </a:solidFill>
              </a:rPr>
              <a:t>cách</a:t>
            </a:r>
            <a:r>
              <a:rPr lang="en-US" sz="2800" b="1" dirty="0">
                <a:solidFill>
                  <a:schemeClr val="tx1">
                    <a:lumMod val="95000"/>
                    <a:lumOff val="5000"/>
                  </a:schemeClr>
                </a:solidFill>
              </a:rPr>
              <a:t> PK</a:t>
            </a:r>
          </a:p>
        </p:txBody>
      </p:sp>
      <p:sp>
        <p:nvSpPr>
          <p:cNvPr id="43017" name="Rectangle 9"/>
          <p:cNvSpPr>
            <a:spLocks noChangeArrowheads="1"/>
          </p:cNvSpPr>
          <p:nvPr/>
        </p:nvSpPr>
        <p:spPr bwMode="auto">
          <a:xfrm>
            <a:off x="914400" y="634425"/>
            <a:ext cx="5334000" cy="584775"/>
          </a:xfrm>
          <a:prstGeom prst="rect">
            <a:avLst/>
          </a:prstGeom>
          <a:solidFill>
            <a:srgbClr val="FFFFCC"/>
          </a:solidFill>
          <a:ln w="9525">
            <a:noFill/>
            <a:miter lim="800000"/>
            <a:headEnd/>
            <a:tailEnd/>
          </a:ln>
          <a:scene3d>
            <a:camera prst="orthographicFront"/>
            <a:lightRig rig="threePt" dir="t"/>
          </a:scene3d>
          <a:sp3d>
            <a:bevelT prst="convex"/>
          </a:sp3d>
        </p:spPr>
        <p:txBody>
          <a:bodyPr>
            <a:spAutoFit/>
          </a:bodyPr>
          <a:lstStyle/>
          <a:p>
            <a:pPr>
              <a:defRPr/>
            </a:pPr>
            <a:r>
              <a:rPr lang="en-GB" sz="3200" dirty="0" err="1">
                <a:latin typeface="Times New Roman" pitchFamily="18" charset="0"/>
                <a:cs typeface="Times New Roman" pitchFamily="18" charset="0"/>
              </a:rPr>
              <a:t>Thực</a:t>
            </a:r>
            <a:r>
              <a:rPr lang="en-GB" sz="3200" dirty="0">
                <a:latin typeface="Times New Roman" pitchFamily="18" charset="0"/>
                <a:cs typeface="Times New Roman" pitchFamily="18" charset="0"/>
              </a:rPr>
              <a:t> </a:t>
            </a:r>
            <a:r>
              <a:rPr lang="en-GB" sz="3200" dirty="0" err="1">
                <a:latin typeface="Times New Roman" pitchFamily="18" charset="0"/>
                <a:cs typeface="Times New Roman" pitchFamily="18" charset="0"/>
              </a:rPr>
              <a:t>tiễn</a:t>
            </a:r>
            <a:r>
              <a:rPr lang="en-GB" sz="3200" dirty="0">
                <a:latin typeface="Times New Roman" pitchFamily="18" charset="0"/>
                <a:cs typeface="Times New Roman" pitchFamily="18" charset="0"/>
              </a:rPr>
              <a:t> </a:t>
            </a:r>
            <a:r>
              <a:rPr lang="en-GB" sz="3200" dirty="0" err="1">
                <a:latin typeface="Times New Roman" pitchFamily="18" charset="0"/>
                <a:cs typeface="Times New Roman" pitchFamily="18" charset="0"/>
              </a:rPr>
              <a:t>cách</a:t>
            </a:r>
            <a:r>
              <a:rPr lang="en-GB" sz="3200" dirty="0">
                <a:latin typeface="Times New Roman" pitchFamily="18" charset="0"/>
                <a:cs typeface="Times New Roman" pitchFamily="18" charset="0"/>
              </a:rPr>
              <a:t> </a:t>
            </a:r>
            <a:r>
              <a:rPr lang="en-GB" sz="3200" dirty="0" err="1">
                <a:latin typeface="Times New Roman" pitchFamily="18" charset="0"/>
                <a:cs typeface="Times New Roman" pitchFamily="18" charset="0"/>
              </a:rPr>
              <a:t>mạng</a:t>
            </a:r>
            <a:r>
              <a:rPr lang="en-GB" sz="3200" dirty="0">
                <a:latin typeface="Times New Roman" pitchFamily="18" charset="0"/>
                <a:cs typeface="Times New Roman" pitchFamily="18" charset="0"/>
              </a:rPr>
              <a:t> </a:t>
            </a:r>
            <a:r>
              <a:rPr lang="en-GB" sz="3200" dirty="0" err="1">
                <a:latin typeface="Times New Roman" pitchFamily="18" charset="0"/>
                <a:cs typeface="Times New Roman" pitchFamily="18" charset="0"/>
              </a:rPr>
              <a:t>Việt</a:t>
            </a:r>
            <a:r>
              <a:rPr lang="en-GB" sz="3200" dirty="0">
                <a:latin typeface="Times New Roman" pitchFamily="18" charset="0"/>
                <a:cs typeface="Times New Roman" pitchFamily="18" charset="0"/>
              </a:rPr>
              <a:t> Nam </a:t>
            </a:r>
          </a:p>
        </p:txBody>
      </p:sp>
    </p:spTree>
    <p:extLst>
      <p:ext uri="{BB962C8B-B14F-4D97-AF65-F5344CB8AC3E}">
        <p14:creationId xmlns:p14="http://schemas.microsoft.com/office/powerpoint/2010/main" val="9542162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nodeType="afterEffect">
                                  <p:stCondLst>
                                    <p:cond delay="0"/>
                                  </p:stCondLst>
                                  <p:childTnLst>
                                    <p:set>
                                      <p:cBhvr>
                                        <p:cTn id="6" dur="1" fill="hold">
                                          <p:stCondLst>
                                            <p:cond delay="0"/>
                                          </p:stCondLst>
                                        </p:cTn>
                                        <p:tgtEl>
                                          <p:spTgt spid="43017"/>
                                        </p:tgtEl>
                                        <p:attrNameLst>
                                          <p:attrName>style.visibility</p:attrName>
                                        </p:attrNameLst>
                                      </p:cBhvr>
                                      <p:to>
                                        <p:strVal val="visible"/>
                                      </p:to>
                                    </p:set>
                                    <p:animEffect transition="in" filter="fade">
                                      <p:cBhvr>
                                        <p:cTn id="7" dur="1000"/>
                                        <p:tgtEl>
                                          <p:spTgt spid="43017"/>
                                        </p:tgtEl>
                                      </p:cBhvr>
                                    </p:animEffect>
                                    <p:anim calcmode="lin" valueType="num">
                                      <p:cBhvr>
                                        <p:cTn id="8" dur="1000" fill="hold"/>
                                        <p:tgtEl>
                                          <p:spTgt spid="43017"/>
                                        </p:tgtEl>
                                        <p:attrNameLst>
                                          <p:attrName>ppt_x</p:attrName>
                                        </p:attrNameLst>
                                      </p:cBhvr>
                                      <p:tavLst>
                                        <p:tav tm="0">
                                          <p:val>
                                            <p:strVal val="#ppt_x"/>
                                          </p:val>
                                        </p:tav>
                                        <p:tav tm="100000">
                                          <p:val>
                                            <p:strVal val="#ppt_x"/>
                                          </p:val>
                                        </p:tav>
                                      </p:tavLst>
                                    </p:anim>
                                    <p:anim calcmode="lin" valueType="num">
                                      <p:cBhvr>
                                        <p:cTn id="9" dur="1000" fill="hold"/>
                                        <p:tgtEl>
                                          <p:spTgt spid="43017"/>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6" presetClass="entr" presetSubtype="16" fill="hold" nodeType="click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circle(in)">
                                      <p:cBhvr>
                                        <p:cTn id="14" dur="2000"/>
                                        <p:tgtEl>
                                          <p:spTgt spid="23"/>
                                        </p:tgtEl>
                                      </p:cBhvr>
                                    </p:animEffect>
                                  </p:childTnLst>
                                </p:cTn>
                              </p:par>
                            </p:childTnLst>
                          </p:cTn>
                        </p:par>
                        <p:par>
                          <p:cTn id="15" fill="hold" nodeType="afterGroup">
                            <p:stCondLst>
                              <p:cond delay="2000"/>
                            </p:stCondLst>
                            <p:childTnLst>
                              <p:par>
                                <p:cTn id="16" presetID="29" presetClass="entr" presetSubtype="0" fill="hold" nodeType="afterEffect">
                                  <p:stCondLst>
                                    <p:cond delay="0"/>
                                  </p:stCondLst>
                                  <p:childTnLst>
                                    <p:set>
                                      <p:cBhvr>
                                        <p:cTn id="17" dur="1" fill="hold">
                                          <p:stCondLst>
                                            <p:cond delay="0"/>
                                          </p:stCondLst>
                                        </p:cTn>
                                        <p:tgtEl>
                                          <p:spTgt spid="31"/>
                                        </p:tgtEl>
                                        <p:attrNameLst>
                                          <p:attrName>style.visibility</p:attrName>
                                        </p:attrNameLst>
                                      </p:cBhvr>
                                      <p:to>
                                        <p:strVal val="visible"/>
                                      </p:to>
                                    </p:set>
                                    <p:anim calcmode="lin" valueType="num">
                                      <p:cBhvr>
                                        <p:cTn id="18" dur="1000" fill="hold"/>
                                        <p:tgtEl>
                                          <p:spTgt spid="31"/>
                                        </p:tgtEl>
                                        <p:attrNameLst>
                                          <p:attrName>ppt_x</p:attrName>
                                        </p:attrNameLst>
                                      </p:cBhvr>
                                      <p:tavLst>
                                        <p:tav tm="0">
                                          <p:val>
                                            <p:strVal val="#ppt_x-.2"/>
                                          </p:val>
                                        </p:tav>
                                        <p:tav tm="100000">
                                          <p:val>
                                            <p:strVal val="#ppt_x"/>
                                          </p:val>
                                        </p:tav>
                                      </p:tavLst>
                                    </p:anim>
                                    <p:anim calcmode="lin" valueType="num">
                                      <p:cBhvr>
                                        <p:cTn id="19" dur="1000" fill="hold"/>
                                        <p:tgtEl>
                                          <p:spTgt spid="31"/>
                                        </p:tgtEl>
                                        <p:attrNameLst>
                                          <p:attrName>ppt_y</p:attrName>
                                        </p:attrNameLst>
                                      </p:cBhvr>
                                      <p:tavLst>
                                        <p:tav tm="0">
                                          <p:val>
                                            <p:strVal val="#ppt_y"/>
                                          </p:val>
                                        </p:tav>
                                        <p:tav tm="100000">
                                          <p:val>
                                            <p:strVal val="#ppt_y"/>
                                          </p:val>
                                        </p:tav>
                                      </p:tavLst>
                                    </p:anim>
                                    <p:animEffect transition="in" filter="wipe(right)" prLst="gradientSize: 0.1">
                                      <p:cBhvr>
                                        <p:cTn id="20" dur="1000"/>
                                        <p:tgtEl>
                                          <p:spTgt spid="31"/>
                                        </p:tgtEl>
                                      </p:cBhvr>
                                    </p:animEffect>
                                  </p:childTnLst>
                                </p:cTn>
                              </p:par>
                            </p:childTnLst>
                          </p:cTn>
                        </p:par>
                        <p:par>
                          <p:cTn id="21" fill="hold" nodeType="afterGroup">
                            <p:stCondLst>
                              <p:cond delay="3000"/>
                            </p:stCondLst>
                            <p:childTnLst>
                              <p:par>
                                <p:cTn id="22" presetID="6" presetClass="entr" presetSubtype="16" fill="hold"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circle(in)">
                                      <p:cBhvr>
                                        <p:cTn id="24" dur="2000"/>
                                        <p:tgtEl>
                                          <p:spTgt spid="25"/>
                                        </p:tgtEl>
                                      </p:cBhvr>
                                    </p:animEffect>
                                  </p:childTnLst>
                                </p:cTn>
                              </p:par>
                            </p:childTnLst>
                          </p:cTn>
                        </p:par>
                        <p:par>
                          <p:cTn id="25" fill="hold" nodeType="afterGroup">
                            <p:stCondLst>
                              <p:cond delay="5000"/>
                            </p:stCondLst>
                            <p:childTnLst>
                              <p:par>
                                <p:cTn id="26" presetID="47" presetClass="entr" presetSubtype="0" fill="hold" nodeType="after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1000"/>
                                        <p:tgtEl>
                                          <p:spTgt spid="32"/>
                                        </p:tgtEl>
                                      </p:cBhvr>
                                    </p:animEffect>
                                    <p:anim calcmode="lin" valueType="num">
                                      <p:cBhvr>
                                        <p:cTn id="29" dur="1000" fill="hold"/>
                                        <p:tgtEl>
                                          <p:spTgt spid="32"/>
                                        </p:tgtEl>
                                        <p:attrNameLst>
                                          <p:attrName>ppt_x</p:attrName>
                                        </p:attrNameLst>
                                      </p:cBhvr>
                                      <p:tavLst>
                                        <p:tav tm="0">
                                          <p:val>
                                            <p:strVal val="#ppt_x"/>
                                          </p:val>
                                        </p:tav>
                                        <p:tav tm="100000">
                                          <p:val>
                                            <p:strVal val="#ppt_x"/>
                                          </p:val>
                                        </p:tav>
                                      </p:tavLst>
                                    </p:anim>
                                    <p:anim calcmode="lin" valueType="num">
                                      <p:cBhvr>
                                        <p:cTn id="30" dur="1000" fill="hold"/>
                                        <p:tgtEl>
                                          <p:spTgt spid="32"/>
                                        </p:tgtEl>
                                        <p:attrNameLst>
                                          <p:attrName>ppt_y</p:attrName>
                                        </p:attrNameLst>
                                      </p:cBhvr>
                                      <p:tavLst>
                                        <p:tav tm="0">
                                          <p:val>
                                            <p:strVal val="#ppt_y-.1"/>
                                          </p:val>
                                        </p:tav>
                                        <p:tav tm="100000">
                                          <p:val>
                                            <p:strVal val="#ppt_y"/>
                                          </p:val>
                                        </p:tav>
                                      </p:tavLst>
                                    </p:anim>
                                  </p:childTnLst>
                                </p:cTn>
                              </p:par>
                            </p:childTnLst>
                          </p:cTn>
                        </p:par>
                        <p:par>
                          <p:cTn id="31" fill="hold" nodeType="afterGroup">
                            <p:stCondLst>
                              <p:cond delay="6000"/>
                            </p:stCondLst>
                            <p:childTnLst>
                              <p:par>
                                <p:cTn id="32" presetID="29" presetClass="entr" presetSubtype="0" fill="hold" nodeType="afterEffect">
                                  <p:stCondLst>
                                    <p:cond delay="0"/>
                                  </p:stCondLst>
                                  <p:childTnLst>
                                    <p:set>
                                      <p:cBhvr>
                                        <p:cTn id="33" dur="1" fill="hold">
                                          <p:stCondLst>
                                            <p:cond delay="0"/>
                                          </p:stCondLst>
                                        </p:cTn>
                                        <p:tgtEl>
                                          <p:spTgt spid="24"/>
                                        </p:tgtEl>
                                        <p:attrNameLst>
                                          <p:attrName>style.visibility</p:attrName>
                                        </p:attrNameLst>
                                      </p:cBhvr>
                                      <p:to>
                                        <p:strVal val="visible"/>
                                      </p:to>
                                    </p:set>
                                    <p:anim calcmode="lin" valueType="num">
                                      <p:cBhvr>
                                        <p:cTn id="34" dur="1000" fill="hold"/>
                                        <p:tgtEl>
                                          <p:spTgt spid="24"/>
                                        </p:tgtEl>
                                        <p:attrNameLst>
                                          <p:attrName>ppt_x</p:attrName>
                                        </p:attrNameLst>
                                      </p:cBhvr>
                                      <p:tavLst>
                                        <p:tav tm="0">
                                          <p:val>
                                            <p:strVal val="#ppt_x-.2"/>
                                          </p:val>
                                        </p:tav>
                                        <p:tav tm="100000">
                                          <p:val>
                                            <p:strVal val="#ppt_x"/>
                                          </p:val>
                                        </p:tav>
                                      </p:tavLst>
                                    </p:anim>
                                    <p:anim calcmode="lin" valueType="num">
                                      <p:cBhvr>
                                        <p:cTn id="35" dur="1000" fill="hold"/>
                                        <p:tgtEl>
                                          <p:spTgt spid="24"/>
                                        </p:tgtEl>
                                        <p:attrNameLst>
                                          <p:attrName>ppt_y</p:attrName>
                                        </p:attrNameLst>
                                      </p:cBhvr>
                                      <p:tavLst>
                                        <p:tav tm="0">
                                          <p:val>
                                            <p:strVal val="#ppt_y"/>
                                          </p:val>
                                        </p:tav>
                                        <p:tav tm="100000">
                                          <p:val>
                                            <p:strVal val="#ppt_y"/>
                                          </p:val>
                                        </p:tav>
                                      </p:tavLst>
                                    </p:anim>
                                    <p:animEffect transition="in" filter="wipe(right)" prLst="gradientSize: 0.1">
                                      <p:cBhvr>
                                        <p:cTn id="36" dur="1000"/>
                                        <p:tgtEl>
                                          <p:spTgt spid="24"/>
                                        </p:tgtEl>
                                      </p:cBhvr>
                                    </p:animEffect>
                                  </p:childTnLst>
                                </p:cTn>
                              </p:par>
                            </p:childTnLst>
                          </p:cTn>
                        </p:par>
                        <p:par>
                          <p:cTn id="37" fill="hold" nodeType="afterGroup">
                            <p:stCondLst>
                              <p:cond delay="7000"/>
                            </p:stCondLst>
                            <p:childTnLst>
                              <p:par>
                                <p:cTn id="38" presetID="14" presetClass="entr" presetSubtype="10" fill="hold" nodeType="after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randombar(horizontal)">
                                      <p:cBhvr>
                                        <p:cTn id="4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a:spLocks noChangeArrowheads="1"/>
          </p:cNvSpPr>
          <p:nvPr/>
        </p:nvSpPr>
        <p:spPr bwMode="auto">
          <a:xfrm>
            <a:off x="304800" y="4343400"/>
            <a:ext cx="8458200" cy="2246313"/>
          </a:xfrm>
          <a:prstGeom prst="rect">
            <a:avLst/>
          </a:prstGeom>
          <a:solidFill>
            <a:srgbClr val="FFFFCC"/>
          </a:solidFill>
          <a:ln w="9525">
            <a:noFill/>
            <a:miter lim="800000"/>
            <a:headEnd/>
            <a:tailEnd/>
          </a:ln>
          <a:scene3d>
            <a:camera prst="orthographicFront"/>
            <a:lightRig rig="threePt" dir="t"/>
          </a:scene3d>
          <a:sp3d>
            <a:bevelT prst="convex"/>
          </a:sp3d>
        </p:spPr>
        <p:txBody>
          <a:bodyPr>
            <a:spAutoFit/>
          </a:bodyPr>
          <a:lstStyle/>
          <a:p>
            <a:pPr indent="396875" algn="just">
              <a:defRPr/>
            </a:pPr>
            <a:r>
              <a:rPr lang="en-US" sz="2800" b="1" dirty="0">
                <a:solidFill>
                  <a:srgbClr val="FF0000"/>
                </a:solidFill>
                <a:effectLst>
                  <a:outerShdw blurRad="38100" dist="38100" dir="2700000" algn="tl">
                    <a:srgbClr val="000000">
                      <a:alpha val="43137"/>
                    </a:srgbClr>
                  </a:outerShdw>
                </a:effectLst>
              </a:rPr>
              <a:t>“…</a:t>
            </a:r>
            <a:r>
              <a:rPr lang="en-US" sz="2800" b="1" dirty="0" err="1">
                <a:solidFill>
                  <a:srgbClr val="FF0000"/>
                </a:solidFill>
                <a:effectLst>
                  <a:outerShdw blurRad="38100" dist="38100" dir="2700000" algn="tl">
                    <a:srgbClr val="000000">
                      <a:alpha val="43137"/>
                    </a:srgbClr>
                  </a:outerShdw>
                </a:effectLst>
              </a:rPr>
              <a:t>cách</a:t>
            </a:r>
            <a:r>
              <a:rPr lang="en-US" sz="2800" b="1" dirty="0">
                <a:solidFill>
                  <a:srgbClr val="FF0000"/>
                </a:solidFill>
                <a:effectLst>
                  <a:outerShdw blurRad="38100" dist="38100" dir="2700000" algn="tl">
                    <a:srgbClr val="000000">
                      <a:alpha val="43137"/>
                    </a:srgbClr>
                  </a:outerShdw>
                </a:effectLst>
              </a:rPr>
              <a:t> </a:t>
            </a:r>
            <a:r>
              <a:rPr lang="en-US" sz="2800" b="1" dirty="0" err="1">
                <a:solidFill>
                  <a:srgbClr val="FF0000"/>
                </a:solidFill>
                <a:effectLst>
                  <a:outerShdw blurRad="38100" dist="38100" dir="2700000" algn="tl">
                    <a:srgbClr val="000000">
                      <a:alpha val="43137"/>
                    </a:srgbClr>
                  </a:outerShdw>
                </a:effectLst>
              </a:rPr>
              <a:t>mệnh</a:t>
            </a:r>
            <a:r>
              <a:rPr lang="en-US" sz="2800" b="1" dirty="0">
                <a:solidFill>
                  <a:srgbClr val="FF0000"/>
                </a:solidFill>
                <a:effectLst>
                  <a:outerShdw blurRad="38100" dist="38100" dir="2700000" algn="tl">
                    <a:srgbClr val="000000">
                      <a:alpha val="43137"/>
                    </a:srgbClr>
                  </a:outerShdw>
                </a:effectLst>
              </a:rPr>
              <a:t> </a:t>
            </a:r>
            <a:r>
              <a:rPr lang="en-US" sz="2800" b="1" dirty="0" err="1">
                <a:solidFill>
                  <a:srgbClr val="FF0000"/>
                </a:solidFill>
                <a:effectLst>
                  <a:outerShdw blurRad="38100" dist="38100" dir="2700000" algn="tl">
                    <a:srgbClr val="000000">
                      <a:alpha val="43137"/>
                    </a:srgbClr>
                  </a:outerShdw>
                </a:effectLst>
              </a:rPr>
              <a:t>Pháp</a:t>
            </a:r>
            <a:r>
              <a:rPr lang="en-US" sz="2800" b="1" dirty="0">
                <a:solidFill>
                  <a:srgbClr val="FF0000"/>
                </a:solidFill>
                <a:effectLst>
                  <a:outerShdw blurRad="38100" dist="38100" dir="2700000" algn="tl">
                    <a:srgbClr val="000000">
                      <a:alpha val="43137"/>
                    </a:srgbClr>
                  </a:outerShdw>
                </a:effectLst>
              </a:rPr>
              <a:t> </a:t>
            </a:r>
            <a:r>
              <a:rPr lang="en-US" sz="2800" b="1" dirty="0" err="1">
                <a:solidFill>
                  <a:srgbClr val="FF0000"/>
                </a:solidFill>
                <a:effectLst>
                  <a:outerShdw blurRad="38100" dist="38100" dir="2700000" algn="tl">
                    <a:srgbClr val="000000">
                      <a:alpha val="43137"/>
                    </a:srgbClr>
                  </a:outerShdw>
                </a:effectLst>
              </a:rPr>
              <a:t>cũng</a:t>
            </a:r>
            <a:r>
              <a:rPr lang="en-US" sz="2800" b="1" dirty="0">
                <a:solidFill>
                  <a:srgbClr val="FF0000"/>
                </a:solidFill>
                <a:effectLst>
                  <a:outerShdw blurRad="38100" dist="38100" dir="2700000" algn="tl">
                    <a:srgbClr val="000000">
                      <a:alpha val="43137"/>
                    </a:srgbClr>
                  </a:outerShdw>
                </a:effectLst>
              </a:rPr>
              <a:t> </a:t>
            </a:r>
            <a:r>
              <a:rPr lang="en-US" sz="2800" b="1" dirty="0" err="1">
                <a:solidFill>
                  <a:srgbClr val="FF0000"/>
                </a:solidFill>
                <a:effectLst>
                  <a:outerShdw blurRad="38100" dist="38100" dir="2700000" algn="tl">
                    <a:srgbClr val="000000">
                      <a:alpha val="43137"/>
                    </a:srgbClr>
                  </a:outerShdw>
                </a:effectLst>
              </a:rPr>
              <a:t>như</a:t>
            </a:r>
            <a:r>
              <a:rPr lang="en-US" sz="2800" b="1" dirty="0">
                <a:solidFill>
                  <a:srgbClr val="FF0000"/>
                </a:solidFill>
                <a:effectLst>
                  <a:outerShdw blurRad="38100" dist="38100" dir="2700000" algn="tl">
                    <a:srgbClr val="000000">
                      <a:alpha val="43137"/>
                    </a:srgbClr>
                  </a:outerShdw>
                </a:effectLst>
              </a:rPr>
              <a:t> </a:t>
            </a:r>
            <a:r>
              <a:rPr lang="en-US" sz="2800" b="1" dirty="0" err="1">
                <a:solidFill>
                  <a:srgbClr val="FF0000"/>
                </a:solidFill>
                <a:effectLst>
                  <a:outerShdw blurRad="38100" dist="38100" dir="2700000" algn="tl">
                    <a:srgbClr val="000000">
                      <a:alpha val="43137"/>
                    </a:srgbClr>
                  </a:outerShdw>
                </a:effectLst>
              </a:rPr>
              <a:t>cách</a:t>
            </a:r>
            <a:r>
              <a:rPr lang="en-US" sz="2800" b="1" dirty="0">
                <a:solidFill>
                  <a:srgbClr val="FF0000"/>
                </a:solidFill>
                <a:effectLst>
                  <a:outerShdw blurRad="38100" dist="38100" dir="2700000" algn="tl">
                    <a:srgbClr val="000000">
                      <a:alpha val="43137"/>
                    </a:srgbClr>
                  </a:outerShdw>
                </a:effectLst>
              </a:rPr>
              <a:t> </a:t>
            </a:r>
            <a:r>
              <a:rPr lang="en-US" sz="2800" b="1" dirty="0" err="1">
                <a:solidFill>
                  <a:srgbClr val="FF0000"/>
                </a:solidFill>
                <a:effectLst>
                  <a:outerShdw blurRad="38100" dist="38100" dir="2700000" algn="tl">
                    <a:srgbClr val="000000">
                      <a:alpha val="43137"/>
                    </a:srgbClr>
                  </a:outerShdw>
                </a:effectLst>
              </a:rPr>
              <a:t>mệnh</a:t>
            </a:r>
            <a:r>
              <a:rPr lang="en-US" sz="2800" b="1" dirty="0">
                <a:solidFill>
                  <a:srgbClr val="FF0000"/>
                </a:solidFill>
                <a:effectLst>
                  <a:outerShdw blurRad="38100" dist="38100" dir="2700000" algn="tl">
                    <a:srgbClr val="000000">
                      <a:alpha val="43137"/>
                    </a:srgbClr>
                  </a:outerShdw>
                </a:effectLst>
              </a:rPr>
              <a:t> </a:t>
            </a:r>
            <a:r>
              <a:rPr lang="en-US" sz="2800" b="1" dirty="0" err="1">
                <a:solidFill>
                  <a:srgbClr val="FF0000"/>
                </a:solidFill>
                <a:effectLst>
                  <a:outerShdw blurRad="38100" dist="38100" dir="2700000" algn="tl">
                    <a:srgbClr val="000000">
                      <a:alpha val="43137"/>
                    </a:srgbClr>
                  </a:outerShdw>
                </a:effectLst>
              </a:rPr>
              <a:t>Mỹ</a:t>
            </a:r>
            <a:r>
              <a:rPr lang="en-US" sz="2800" b="1" dirty="0">
                <a:solidFill>
                  <a:srgbClr val="FF0000"/>
                </a:solidFill>
                <a:effectLst>
                  <a:outerShdw blurRad="38100" dist="38100" dir="2700000" algn="tl">
                    <a:srgbClr val="000000">
                      <a:alpha val="43137"/>
                    </a:srgbClr>
                  </a:outerShdw>
                </a:effectLst>
              </a:rPr>
              <a:t>, </a:t>
            </a:r>
            <a:r>
              <a:rPr lang="en-US" sz="2800" b="1" dirty="0" err="1">
                <a:solidFill>
                  <a:srgbClr val="FF0000"/>
                </a:solidFill>
                <a:effectLst>
                  <a:outerShdw blurRad="38100" dist="38100" dir="2700000" algn="tl">
                    <a:srgbClr val="000000">
                      <a:alpha val="43137"/>
                    </a:srgbClr>
                  </a:outerShdw>
                </a:effectLst>
              </a:rPr>
              <a:t>nghĩa</a:t>
            </a:r>
            <a:r>
              <a:rPr lang="en-US" sz="2800" b="1" dirty="0">
                <a:solidFill>
                  <a:srgbClr val="FF0000"/>
                </a:solidFill>
                <a:effectLst>
                  <a:outerShdw blurRad="38100" dist="38100" dir="2700000" algn="tl">
                    <a:srgbClr val="000000">
                      <a:alpha val="43137"/>
                    </a:srgbClr>
                  </a:outerShdw>
                </a:effectLst>
              </a:rPr>
              <a:t> </a:t>
            </a:r>
            <a:r>
              <a:rPr lang="en-US" sz="2800" b="1" dirty="0" err="1">
                <a:solidFill>
                  <a:srgbClr val="FF0000"/>
                </a:solidFill>
                <a:effectLst>
                  <a:outerShdw blurRad="38100" dist="38100" dir="2700000" algn="tl">
                    <a:srgbClr val="000000">
                      <a:alpha val="43137"/>
                    </a:srgbClr>
                  </a:outerShdw>
                </a:effectLst>
              </a:rPr>
              <a:t>là</a:t>
            </a:r>
            <a:r>
              <a:rPr lang="en-US" sz="2800" b="1" dirty="0">
                <a:solidFill>
                  <a:srgbClr val="FF0000"/>
                </a:solidFill>
                <a:effectLst>
                  <a:outerShdw blurRad="38100" dist="38100" dir="2700000" algn="tl">
                    <a:srgbClr val="000000">
                      <a:alpha val="43137"/>
                    </a:srgbClr>
                  </a:outerShdw>
                </a:effectLst>
              </a:rPr>
              <a:t> </a:t>
            </a:r>
            <a:r>
              <a:rPr lang="en-US" sz="2800" b="1" dirty="0" err="1">
                <a:solidFill>
                  <a:srgbClr val="FF0000"/>
                </a:solidFill>
                <a:effectLst>
                  <a:outerShdw blurRad="38100" dist="38100" dir="2700000" algn="tl">
                    <a:srgbClr val="000000">
                      <a:alpha val="43137"/>
                    </a:srgbClr>
                  </a:outerShdw>
                </a:effectLst>
              </a:rPr>
              <a:t>cách</a:t>
            </a:r>
            <a:r>
              <a:rPr lang="en-US" sz="2800" b="1" dirty="0">
                <a:solidFill>
                  <a:srgbClr val="FF0000"/>
                </a:solidFill>
                <a:effectLst>
                  <a:outerShdw blurRad="38100" dist="38100" dir="2700000" algn="tl">
                    <a:srgbClr val="000000">
                      <a:alpha val="43137"/>
                    </a:srgbClr>
                  </a:outerShdw>
                </a:effectLst>
              </a:rPr>
              <a:t> </a:t>
            </a:r>
            <a:r>
              <a:rPr lang="en-US" sz="2800" b="1" dirty="0" err="1">
                <a:solidFill>
                  <a:srgbClr val="FF0000"/>
                </a:solidFill>
                <a:effectLst>
                  <a:outerShdw blurRad="38100" dist="38100" dir="2700000" algn="tl">
                    <a:srgbClr val="000000">
                      <a:alpha val="43137"/>
                    </a:srgbClr>
                  </a:outerShdw>
                </a:effectLst>
              </a:rPr>
              <a:t>mệnh</a:t>
            </a:r>
            <a:r>
              <a:rPr lang="en-US" sz="2800" b="1" dirty="0">
                <a:solidFill>
                  <a:srgbClr val="FF0000"/>
                </a:solidFill>
                <a:effectLst>
                  <a:outerShdw blurRad="38100" dist="38100" dir="2700000" algn="tl">
                    <a:srgbClr val="000000">
                      <a:alpha val="43137"/>
                    </a:srgbClr>
                  </a:outerShdw>
                </a:effectLst>
              </a:rPr>
              <a:t> </a:t>
            </a:r>
            <a:r>
              <a:rPr lang="en-US" sz="2800" b="1" dirty="0" err="1">
                <a:solidFill>
                  <a:srgbClr val="FF0000"/>
                </a:solidFill>
                <a:effectLst>
                  <a:outerShdw blurRad="38100" dist="38100" dir="2700000" algn="tl">
                    <a:srgbClr val="000000">
                      <a:alpha val="43137"/>
                    </a:srgbClr>
                  </a:outerShdw>
                </a:effectLst>
              </a:rPr>
              <a:t>tư</a:t>
            </a:r>
            <a:r>
              <a:rPr lang="en-US" sz="2800" b="1" dirty="0">
                <a:solidFill>
                  <a:srgbClr val="FF0000"/>
                </a:solidFill>
                <a:effectLst>
                  <a:outerShdw blurRad="38100" dist="38100" dir="2700000" algn="tl">
                    <a:srgbClr val="000000">
                      <a:alpha val="43137"/>
                    </a:srgbClr>
                  </a:outerShdw>
                </a:effectLst>
              </a:rPr>
              <a:t> </a:t>
            </a:r>
            <a:r>
              <a:rPr lang="en-US" sz="2800" b="1" dirty="0" err="1">
                <a:solidFill>
                  <a:srgbClr val="FF0000"/>
                </a:solidFill>
                <a:effectLst>
                  <a:outerShdw blurRad="38100" dist="38100" dir="2700000" algn="tl">
                    <a:srgbClr val="000000">
                      <a:alpha val="43137"/>
                    </a:srgbClr>
                  </a:outerShdw>
                </a:effectLst>
              </a:rPr>
              <a:t>bản</a:t>
            </a:r>
            <a:r>
              <a:rPr lang="en-US" sz="2800" b="1" dirty="0">
                <a:solidFill>
                  <a:srgbClr val="FF0000"/>
                </a:solidFill>
                <a:effectLst>
                  <a:outerShdw blurRad="38100" dist="38100" dir="2700000" algn="tl">
                    <a:srgbClr val="000000">
                      <a:alpha val="43137"/>
                    </a:srgbClr>
                  </a:outerShdw>
                </a:effectLst>
              </a:rPr>
              <a:t>, </a:t>
            </a:r>
            <a:r>
              <a:rPr lang="en-US" sz="2800" b="1" dirty="0" err="1">
                <a:solidFill>
                  <a:srgbClr val="FF0000"/>
                </a:solidFill>
                <a:effectLst>
                  <a:outerShdw blurRad="38100" dist="38100" dir="2700000" algn="tl">
                    <a:srgbClr val="000000">
                      <a:alpha val="43137"/>
                    </a:srgbClr>
                  </a:outerShdw>
                </a:effectLst>
              </a:rPr>
              <a:t>cách</a:t>
            </a:r>
            <a:r>
              <a:rPr lang="en-US" sz="2800" b="1" dirty="0">
                <a:solidFill>
                  <a:srgbClr val="FF0000"/>
                </a:solidFill>
                <a:effectLst>
                  <a:outerShdw blurRad="38100" dist="38100" dir="2700000" algn="tl">
                    <a:srgbClr val="000000">
                      <a:alpha val="43137"/>
                    </a:srgbClr>
                  </a:outerShdw>
                </a:effectLst>
              </a:rPr>
              <a:t> </a:t>
            </a:r>
            <a:r>
              <a:rPr lang="en-US" sz="2800" b="1" dirty="0" err="1">
                <a:solidFill>
                  <a:srgbClr val="FF0000"/>
                </a:solidFill>
                <a:effectLst>
                  <a:outerShdw blurRad="38100" dist="38100" dir="2700000" algn="tl">
                    <a:srgbClr val="000000">
                      <a:alpha val="43137"/>
                    </a:srgbClr>
                  </a:outerShdw>
                </a:effectLst>
              </a:rPr>
              <a:t>mệnh</a:t>
            </a:r>
            <a:r>
              <a:rPr lang="en-US" sz="2800" b="1" dirty="0">
                <a:solidFill>
                  <a:srgbClr val="FF0000"/>
                </a:solidFill>
                <a:effectLst>
                  <a:outerShdw blurRad="38100" dist="38100" dir="2700000" algn="tl">
                    <a:srgbClr val="000000">
                      <a:alpha val="43137"/>
                    </a:srgbClr>
                  </a:outerShdw>
                </a:effectLst>
              </a:rPr>
              <a:t> </a:t>
            </a:r>
            <a:r>
              <a:rPr lang="en-US" sz="2800" b="1" dirty="0" err="1">
                <a:solidFill>
                  <a:srgbClr val="FF0000"/>
                </a:solidFill>
                <a:effectLst>
                  <a:outerShdw blurRad="38100" dist="38100" dir="2700000" algn="tl">
                    <a:srgbClr val="000000">
                      <a:alpha val="43137"/>
                    </a:srgbClr>
                  </a:outerShdw>
                </a:effectLst>
              </a:rPr>
              <a:t>không</a:t>
            </a:r>
            <a:r>
              <a:rPr lang="en-US" sz="2800" b="1" dirty="0">
                <a:solidFill>
                  <a:srgbClr val="FF0000"/>
                </a:solidFill>
                <a:effectLst>
                  <a:outerShdw blurRad="38100" dist="38100" dir="2700000" algn="tl">
                    <a:srgbClr val="000000">
                      <a:alpha val="43137"/>
                    </a:srgbClr>
                  </a:outerShdw>
                </a:effectLst>
              </a:rPr>
              <a:t> </a:t>
            </a:r>
            <a:r>
              <a:rPr lang="en-US" sz="2800" b="1" dirty="0" err="1">
                <a:solidFill>
                  <a:srgbClr val="FF0000"/>
                </a:solidFill>
                <a:effectLst>
                  <a:outerShdw blurRad="38100" dist="38100" dir="2700000" algn="tl">
                    <a:srgbClr val="000000">
                      <a:alpha val="43137"/>
                    </a:srgbClr>
                  </a:outerShdw>
                </a:effectLst>
              </a:rPr>
              <a:t>đến</a:t>
            </a:r>
            <a:r>
              <a:rPr lang="en-US" sz="2800" b="1" dirty="0">
                <a:solidFill>
                  <a:srgbClr val="FF0000"/>
                </a:solidFill>
                <a:effectLst>
                  <a:outerShdw blurRad="38100" dist="38100" dir="2700000" algn="tl">
                    <a:srgbClr val="000000">
                      <a:alpha val="43137"/>
                    </a:srgbClr>
                  </a:outerShdw>
                </a:effectLst>
              </a:rPr>
              <a:t> </a:t>
            </a:r>
            <a:r>
              <a:rPr lang="en-US" sz="2800" b="1" dirty="0" err="1">
                <a:solidFill>
                  <a:srgbClr val="FF0000"/>
                </a:solidFill>
                <a:effectLst>
                  <a:outerShdw blurRad="38100" dist="38100" dir="2700000" algn="tl">
                    <a:srgbClr val="000000">
                      <a:alpha val="43137"/>
                    </a:srgbClr>
                  </a:outerShdw>
                </a:effectLst>
              </a:rPr>
              <a:t>nơi</a:t>
            </a:r>
            <a:r>
              <a:rPr lang="en-US" sz="2800" b="1" dirty="0">
                <a:solidFill>
                  <a:srgbClr val="FF0000"/>
                </a:solidFill>
                <a:effectLst>
                  <a:outerShdw blurRad="38100" dist="38100" dir="2700000" algn="tl">
                    <a:srgbClr val="000000">
                      <a:alpha val="43137"/>
                    </a:srgbClr>
                  </a:outerShdw>
                </a:effectLst>
              </a:rPr>
              <a:t>, </a:t>
            </a:r>
            <a:r>
              <a:rPr lang="en-US" sz="2800" b="1" dirty="0" err="1">
                <a:solidFill>
                  <a:srgbClr val="FF0000"/>
                </a:solidFill>
                <a:effectLst>
                  <a:outerShdw blurRad="38100" dist="38100" dir="2700000" algn="tl">
                    <a:srgbClr val="000000">
                      <a:alpha val="43137"/>
                    </a:srgbClr>
                  </a:outerShdw>
                </a:effectLst>
              </a:rPr>
              <a:t>tiếng</a:t>
            </a:r>
            <a:r>
              <a:rPr lang="en-US" sz="2800" b="1" dirty="0">
                <a:solidFill>
                  <a:srgbClr val="FF0000"/>
                </a:solidFill>
                <a:effectLst>
                  <a:outerShdw blurRad="38100" dist="38100" dir="2700000" algn="tl">
                    <a:srgbClr val="000000">
                      <a:alpha val="43137"/>
                    </a:srgbClr>
                  </a:outerShdw>
                </a:effectLst>
              </a:rPr>
              <a:t> </a:t>
            </a:r>
            <a:r>
              <a:rPr lang="en-US" sz="2800" b="1" dirty="0" err="1">
                <a:solidFill>
                  <a:srgbClr val="FF0000"/>
                </a:solidFill>
                <a:effectLst>
                  <a:outerShdw blurRad="38100" dist="38100" dir="2700000" algn="tl">
                    <a:srgbClr val="000000">
                      <a:alpha val="43137"/>
                    </a:srgbClr>
                  </a:outerShdw>
                </a:effectLst>
              </a:rPr>
              <a:t>là</a:t>
            </a:r>
            <a:r>
              <a:rPr lang="en-US" sz="2800" b="1" dirty="0">
                <a:solidFill>
                  <a:srgbClr val="FF0000"/>
                </a:solidFill>
                <a:effectLst>
                  <a:outerShdw blurRad="38100" dist="38100" dir="2700000" algn="tl">
                    <a:srgbClr val="000000">
                      <a:alpha val="43137"/>
                    </a:srgbClr>
                  </a:outerShdw>
                </a:effectLst>
              </a:rPr>
              <a:t> </a:t>
            </a:r>
            <a:r>
              <a:rPr lang="en-US" sz="2800" b="1" dirty="0" err="1">
                <a:solidFill>
                  <a:srgbClr val="FF0000"/>
                </a:solidFill>
                <a:effectLst>
                  <a:outerShdw blurRad="38100" dist="38100" dir="2700000" algn="tl">
                    <a:srgbClr val="000000">
                      <a:alpha val="43137"/>
                    </a:srgbClr>
                  </a:outerShdw>
                </a:effectLst>
              </a:rPr>
              <a:t>cộng</a:t>
            </a:r>
            <a:r>
              <a:rPr lang="en-US" sz="2800" b="1" dirty="0">
                <a:solidFill>
                  <a:srgbClr val="FF0000"/>
                </a:solidFill>
                <a:effectLst>
                  <a:outerShdw blurRad="38100" dist="38100" dir="2700000" algn="tl">
                    <a:srgbClr val="000000">
                      <a:alpha val="43137"/>
                    </a:srgbClr>
                  </a:outerShdw>
                </a:effectLst>
              </a:rPr>
              <a:t> </a:t>
            </a:r>
            <a:r>
              <a:rPr lang="en-US" sz="2800" b="1" dirty="0" err="1">
                <a:solidFill>
                  <a:srgbClr val="FF0000"/>
                </a:solidFill>
                <a:effectLst>
                  <a:outerShdw blurRad="38100" dist="38100" dir="2700000" algn="tl">
                    <a:srgbClr val="000000">
                      <a:alpha val="43137"/>
                    </a:srgbClr>
                  </a:outerShdw>
                </a:effectLst>
              </a:rPr>
              <a:t>hoà</a:t>
            </a:r>
            <a:r>
              <a:rPr lang="en-US" sz="2800" b="1" dirty="0">
                <a:solidFill>
                  <a:srgbClr val="FF0000"/>
                </a:solidFill>
                <a:effectLst>
                  <a:outerShdw blurRad="38100" dist="38100" dir="2700000" algn="tl">
                    <a:srgbClr val="000000">
                      <a:alpha val="43137"/>
                    </a:srgbClr>
                  </a:outerShdw>
                </a:effectLst>
              </a:rPr>
              <a:t> </a:t>
            </a:r>
            <a:r>
              <a:rPr lang="en-US" sz="2800" b="1" dirty="0" err="1">
                <a:solidFill>
                  <a:srgbClr val="FF0000"/>
                </a:solidFill>
                <a:effectLst>
                  <a:outerShdw blurRad="38100" dist="38100" dir="2700000" algn="tl">
                    <a:srgbClr val="000000">
                      <a:alpha val="43137"/>
                    </a:srgbClr>
                  </a:outerShdw>
                </a:effectLst>
              </a:rPr>
              <a:t>và</a:t>
            </a:r>
            <a:r>
              <a:rPr lang="en-US" sz="2800" b="1" dirty="0">
                <a:solidFill>
                  <a:srgbClr val="FF0000"/>
                </a:solidFill>
                <a:effectLst>
                  <a:outerShdw blurRad="38100" dist="38100" dir="2700000" algn="tl">
                    <a:srgbClr val="000000">
                      <a:alpha val="43137"/>
                    </a:srgbClr>
                  </a:outerShdw>
                </a:effectLst>
              </a:rPr>
              <a:t> </a:t>
            </a:r>
            <a:r>
              <a:rPr lang="en-US" sz="2800" b="1" dirty="0" err="1">
                <a:solidFill>
                  <a:srgbClr val="FF0000"/>
                </a:solidFill>
                <a:effectLst>
                  <a:outerShdw blurRad="38100" dist="38100" dir="2700000" algn="tl">
                    <a:srgbClr val="000000">
                      <a:alpha val="43137"/>
                    </a:srgbClr>
                  </a:outerShdw>
                </a:effectLst>
              </a:rPr>
              <a:t>dân</a:t>
            </a:r>
            <a:r>
              <a:rPr lang="en-US" sz="2800" b="1" dirty="0">
                <a:solidFill>
                  <a:srgbClr val="FF0000"/>
                </a:solidFill>
                <a:effectLst>
                  <a:outerShdw blurRad="38100" dist="38100" dir="2700000" algn="tl">
                    <a:srgbClr val="000000">
                      <a:alpha val="43137"/>
                    </a:srgbClr>
                  </a:outerShdw>
                </a:effectLst>
              </a:rPr>
              <a:t> </a:t>
            </a:r>
            <a:r>
              <a:rPr lang="en-US" sz="2800" b="1" dirty="0" err="1">
                <a:solidFill>
                  <a:srgbClr val="FF0000"/>
                </a:solidFill>
                <a:effectLst>
                  <a:outerShdw blurRad="38100" dist="38100" dir="2700000" algn="tl">
                    <a:srgbClr val="000000">
                      <a:alpha val="43137"/>
                    </a:srgbClr>
                  </a:outerShdw>
                </a:effectLst>
              </a:rPr>
              <a:t>chủ</a:t>
            </a:r>
            <a:r>
              <a:rPr lang="en-US" sz="2800" b="1" dirty="0">
                <a:solidFill>
                  <a:srgbClr val="FF0000"/>
                </a:solidFill>
                <a:effectLst>
                  <a:outerShdw blurRad="38100" dist="38100" dir="2700000" algn="tl">
                    <a:srgbClr val="000000">
                      <a:alpha val="43137"/>
                    </a:srgbClr>
                  </a:outerShdw>
                </a:effectLst>
              </a:rPr>
              <a:t>, </a:t>
            </a:r>
            <a:r>
              <a:rPr lang="en-US" sz="2800" b="1" dirty="0" err="1">
                <a:solidFill>
                  <a:srgbClr val="FF0000"/>
                </a:solidFill>
                <a:effectLst>
                  <a:outerShdw blurRad="38100" dist="38100" dir="2700000" algn="tl">
                    <a:srgbClr val="000000">
                      <a:alpha val="43137"/>
                    </a:srgbClr>
                  </a:outerShdw>
                </a:effectLst>
              </a:rPr>
              <a:t>kỳ</a:t>
            </a:r>
            <a:r>
              <a:rPr lang="en-US" sz="2800" b="1" dirty="0">
                <a:solidFill>
                  <a:srgbClr val="FF0000"/>
                </a:solidFill>
                <a:effectLst>
                  <a:outerShdw blurRad="38100" dist="38100" dir="2700000" algn="tl">
                    <a:srgbClr val="000000">
                      <a:alpha val="43137"/>
                    </a:srgbClr>
                  </a:outerShdw>
                </a:effectLst>
              </a:rPr>
              <a:t> </a:t>
            </a:r>
            <a:r>
              <a:rPr lang="en-US" sz="2800" b="1" dirty="0" err="1">
                <a:solidFill>
                  <a:srgbClr val="FF0000"/>
                </a:solidFill>
                <a:effectLst>
                  <a:outerShdw blurRad="38100" dist="38100" dir="2700000" algn="tl">
                    <a:srgbClr val="000000">
                      <a:alpha val="43137"/>
                    </a:srgbClr>
                  </a:outerShdw>
                </a:effectLst>
              </a:rPr>
              <a:t>thực</a:t>
            </a:r>
            <a:r>
              <a:rPr lang="en-US" sz="2800" b="1" dirty="0">
                <a:solidFill>
                  <a:srgbClr val="FF0000"/>
                </a:solidFill>
                <a:effectLst>
                  <a:outerShdw blurRad="38100" dist="38100" dir="2700000" algn="tl">
                    <a:srgbClr val="000000">
                      <a:alpha val="43137"/>
                    </a:srgbClr>
                  </a:outerShdw>
                </a:effectLst>
              </a:rPr>
              <a:t> </a:t>
            </a:r>
            <a:r>
              <a:rPr lang="en-US" sz="2800" b="1" dirty="0" err="1">
                <a:solidFill>
                  <a:srgbClr val="FF0000"/>
                </a:solidFill>
                <a:effectLst>
                  <a:outerShdw blurRad="38100" dist="38100" dir="2700000" algn="tl">
                    <a:srgbClr val="000000">
                      <a:alpha val="43137"/>
                    </a:srgbClr>
                  </a:outerShdw>
                </a:effectLst>
              </a:rPr>
              <a:t>trong</a:t>
            </a:r>
            <a:r>
              <a:rPr lang="en-US" sz="2800" b="1" dirty="0">
                <a:solidFill>
                  <a:srgbClr val="FF0000"/>
                </a:solidFill>
                <a:effectLst>
                  <a:outerShdw blurRad="38100" dist="38100" dir="2700000" algn="tl">
                    <a:srgbClr val="000000">
                      <a:alpha val="43137"/>
                    </a:srgbClr>
                  </a:outerShdw>
                </a:effectLst>
              </a:rPr>
              <a:t> </a:t>
            </a:r>
            <a:r>
              <a:rPr lang="en-US" sz="2800" b="1" dirty="0" err="1">
                <a:solidFill>
                  <a:srgbClr val="FF0000"/>
                </a:solidFill>
                <a:effectLst>
                  <a:outerShdw blurRad="38100" dist="38100" dir="2700000" algn="tl">
                    <a:srgbClr val="000000">
                      <a:alpha val="43137"/>
                    </a:srgbClr>
                  </a:outerShdw>
                </a:effectLst>
              </a:rPr>
              <a:t>thì</a:t>
            </a:r>
            <a:r>
              <a:rPr lang="en-US" sz="2800" b="1" dirty="0">
                <a:solidFill>
                  <a:srgbClr val="FF0000"/>
                </a:solidFill>
                <a:effectLst>
                  <a:outerShdw blurRad="38100" dist="38100" dir="2700000" algn="tl">
                    <a:srgbClr val="000000">
                      <a:alpha val="43137"/>
                    </a:srgbClr>
                  </a:outerShdw>
                </a:effectLst>
              </a:rPr>
              <a:t> </a:t>
            </a:r>
            <a:r>
              <a:rPr lang="en-US" sz="2800" b="1" dirty="0" err="1">
                <a:solidFill>
                  <a:srgbClr val="FF0000"/>
                </a:solidFill>
                <a:effectLst>
                  <a:outerShdw blurRad="38100" dist="38100" dir="2700000" algn="tl">
                    <a:srgbClr val="000000">
                      <a:alpha val="43137"/>
                    </a:srgbClr>
                  </a:outerShdw>
                </a:effectLst>
              </a:rPr>
              <a:t>nó</a:t>
            </a:r>
            <a:r>
              <a:rPr lang="en-US" sz="2800" b="1" dirty="0">
                <a:solidFill>
                  <a:srgbClr val="FF0000"/>
                </a:solidFill>
                <a:effectLst>
                  <a:outerShdw blurRad="38100" dist="38100" dir="2700000" algn="tl">
                    <a:srgbClr val="000000">
                      <a:alpha val="43137"/>
                    </a:srgbClr>
                  </a:outerShdw>
                </a:effectLst>
              </a:rPr>
              <a:t> </a:t>
            </a:r>
            <a:r>
              <a:rPr lang="en-US" sz="2800" b="1" dirty="0" err="1">
                <a:solidFill>
                  <a:srgbClr val="FF0000"/>
                </a:solidFill>
                <a:effectLst>
                  <a:outerShdw blurRad="38100" dist="38100" dir="2700000" algn="tl">
                    <a:srgbClr val="000000">
                      <a:alpha val="43137"/>
                    </a:srgbClr>
                  </a:outerShdw>
                </a:effectLst>
              </a:rPr>
              <a:t>tước</a:t>
            </a:r>
            <a:r>
              <a:rPr lang="en-US" sz="2800" b="1" dirty="0">
                <a:solidFill>
                  <a:srgbClr val="FF0000"/>
                </a:solidFill>
                <a:effectLst>
                  <a:outerShdw blurRad="38100" dist="38100" dir="2700000" algn="tl">
                    <a:srgbClr val="000000">
                      <a:alpha val="43137"/>
                    </a:srgbClr>
                  </a:outerShdw>
                </a:effectLst>
              </a:rPr>
              <a:t> </a:t>
            </a:r>
            <a:r>
              <a:rPr lang="en-US" sz="2800" b="1" dirty="0" err="1">
                <a:solidFill>
                  <a:srgbClr val="FF0000"/>
                </a:solidFill>
                <a:effectLst>
                  <a:outerShdw blurRad="38100" dist="38100" dir="2700000" algn="tl">
                    <a:srgbClr val="000000">
                      <a:alpha val="43137"/>
                    </a:srgbClr>
                  </a:outerShdw>
                </a:effectLst>
              </a:rPr>
              <a:t>lục</a:t>
            </a:r>
            <a:r>
              <a:rPr lang="en-US" sz="2800" b="1" dirty="0">
                <a:solidFill>
                  <a:srgbClr val="FF0000"/>
                </a:solidFill>
                <a:effectLst>
                  <a:outerShdw blurRad="38100" dist="38100" dir="2700000" algn="tl">
                    <a:srgbClr val="000000">
                      <a:alpha val="43137"/>
                    </a:srgbClr>
                  </a:outerShdw>
                </a:effectLst>
              </a:rPr>
              <a:t> </a:t>
            </a:r>
            <a:r>
              <a:rPr lang="en-US" sz="2800" b="1" dirty="0" err="1">
                <a:solidFill>
                  <a:srgbClr val="FF0000"/>
                </a:solidFill>
                <a:effectLst>
                  <a:outerShdw blurRad="38100" dist="38100" dir="2700000" algn="tl">
                    <a:srgbClr val="000000">
                      <a:alpha val="43137"/>
                    </a:srgbClr>
                  </a:outerShdw>
                </a:effectLst>
              </a:rPr>
              <a:t>công</a:t>
            </a:r>
            <a:r>
              <a:rPr lang="en-US" sz="2800" b="1" dirty="0">
                <a:solidFill>
                  <a:srgbClr val="FF0000"/>
                </a:solidFill>
                <a:effectLst>
                  <a:outerShdw blurRad="38100" dist="38100" dir="2700000" algn="tl">
                    <a:srgbClr val="000000">
                      <a:alpha val="43137"/>
                    </a:srgbClr>
                  </a:outerShdw>
                </a:effectLst>
              </a:rPr>
              <a:t> </a:t>
            </a:r>
            <a:r>
              <a:rPr lang="en-US" sz="2800" b="1" dirty="0" err="1">
                <a:solidFill>
                  <a:srgbClr val="FF0000"/>
                </a:solidFill>
                <a:effectLst>
                  <a:outerShdw blurRad="38100" dist="38100" dir="2700000" algn="tl">
                    <a:srgbClr val="000000">
                      <a:alpha val="43137"/>
                    </a:srgbClr>
                  </a:outerShdw>
                </a:effectLst>
              </a:rPr>
              <a:t>nông</a:t>
            </a:r>
            <a:r>
              <a:rPr lang="en-US" sz="2800" b="1" dirty="0">
                <a:solidFill>
                  <a:srgbClr val="FF0000"/>
                </a:solidFill>
                <a:effectLst>
                  <a:outerShdw blurRad="38100" dist="38100" dir="2700000" algn="tl">
                    <a:srgbClr val="000000">
                      <a:alpha val="43137"/>
                    </a:srgbClr>
                  </a:outerShdw>
                </a:effectLst>
              </a:rPr>
              <a:t>, </a:t>
            </a:r>
            <a:r>
              <a:rPr lang="en-US" sz="2800" b="1" dirty="0" err="1">
                <a:solidFill>
                  <a:srgbClr val="FF0000"/>
                </a:solidFill>
                <a:effectLst>
                  <a:outerShdw blurRad="38100" dist="38100" dir="2700000" algn="tl">
                    <a:srgbClr val="000000">
                      <a:alpha val="43137"/>
                    </a:srgbClr>
                  </a:outerShdw>
                </a:effectLst>
              </a:rPr>
              <a:t>ngoài</a:t>
            </a:r>
            <a:r>
              <a:rPr lang="en-US" sz="2800" b="1" dirty="0">
                <a:solidFill>
                  <a:srgbClr val="FF0000"/>
                </a:solidFill>
                <a:effectLst>
                  <a:outerShdw blurRad="38100" dist="38100" dir="2700000" algn="tl">
                    <a:srgbClr val="000000">
                      <a:alpha val="43137"/>
                    </a:srgbClr>
                  </a:outerShdw>
                </a:effectLst>
              </a:rPr>
              <a:t> </a:t>
            </a:r>
            <a:r>
              <a:rPr lang="en-US" sz="2800" b="1" dirty="0" err="1">
                <a:solidFill>
                  <a:srgbClr val="FF0000"/>
                </a:solidFill>
                <a:effectLst>
                  <a:outerShdw blurRad="38100" dist="38100" dir="2700000" algn="tl">
                    <a:srgbClr val="000000">
                      <a:alpha val="43137"/>
                    </a:srgbClr>
                  </a:outerShdw>
                </a:effectLst>
              </a:rPr>
              <a:t>thì</a:t>
            </a:r>
            <a:r>
              <a:rPr lang="en-US" sz="2800" b="1" dirty="0">
                <a:solidFill>
                  <a:srgbClr val="FF0000"/>
                </a:solidFill>
                <a:effectLst>
                  <a:outerShdw blurRad="38100" dist="38100" dir="2700000" algn="tl">
                    <a:srgbClr val="000000">
                      <a:alpha val="43137"/>
                    </a:srgbClr>
                  </a:outerShdw>
                </a:effectLst>
              </a:rPr>
              <a:t> </a:t>
            </a:r>
            <a:r>
              <a:rPr lang="en-US" sz="2800" b="1" dirty="0" err="1">
                <a:solidFill>
                  <a:srgbClr val="FF0000"/>
                </a:solidFill>
                <a:effectLst>
                  <a:outerShdw blurRad="38100" dist="38100" dir="2700000" algn="tl">
                    <a:srgbClr val="000000">
                      <a:alpha val="43137"/>
                    </a:srgbClr>
                  </a:outerShdw>
                </a:effectLst>
              </a:rPr>
              <a:t>nó</a:t>
            </a:r>
            <a:r>
              <a:rPr lang="en-US" sz="2800" b="1" dirty="0">
                <a:solidFill>
                  <a:srgbClr val="FF0000"/>
                </a:solidFill>
                <a:effectLst>
                  <a:outerShdw blurRad="38100" dist="38100" dir="2700000" algn="tl">
                    <a:srgbClr val="000000">
                      <a:alpha val="43137"/>
                    </a:srgbClr>
                  </a:outerShdw>
                </a:effectLst>
              </a:rPr>
              <a:t> </a:t>
            </a:r>
            <a:r>
              <a:rPr lang="en-US" sz="2800" b="1" dirty="0" err="1">
                <a:solidFill>
                  <a:srgbClr val="FF0000"/>
                </a:solidFill>
                <a:effectLst>
                  <a:outerShdw blurRad="38100" dist="38100" dir="2700000" algn="tl">
                    <a:srgbClr val="000000">
                      <a:alpha val="43137"/>
                    </a:srgbClr>
                  </a:outerShdw>
                </a:effectLst>
              </a:rPr>
              <a:t>áp</a:t>
            </a:r>
            <a:r>
              <a:rPr lang="en-US" sz="2800" b="1" dirty="0">
                <a:solidFill>
                  <a:srgbClr val="FF0000"/>
                </a:solidFill>
                <a:effectLst>
                  <a:outerShdw blurRad="38100" dist="38100" dir="2700000" algn="tl">
                    <a:srgbClr val="000000">
                      <a:alpha val="43137"/>
                    </a:srgbClr>
                  </a:outerShdw>
                </a:effectLst>
              </a:rPr>
              <a:t> </a:t>
            </a:r>
            <a:r>
              <a:rPr lang="en-US" sz="2800" b="1" dirty="0" err="1">
                <a:solidFill>
                  <a:srgbClr val="FF0000"/>
                </a:solidFill>
                <a:effectLst>
                  <a:outerShdw blurRad="38100" dist="38100" dir="2700000" algn="tl">
                    <a:srgbClr val="000000">
                      <a:alpha val="43137"/>
                    </a:srgbClr>
                  </a:outerShdw>
                </a:effectLst>
              </a:rPr>
              <a:t>bức</a:t>
            </a:r>
            <a:r>
              <a:rPr lang="en-US" sz="2800" b="1" dirty="0">
                <a:solidFill>
                  <a:srgbClr val="FF0000"/>
                </a:solidFill>
                <a:effectLst>
                  <a:outerShdw blurRad="38100" dist="38100" dir="2700000" algn="tl">
                    <a:srgbClr val="000000">
                      <a:alpha val="43137"/>
                    </a:srgbClr>
                  </a:outerShdw>
                </a:effectLst>
              </a:rPr>
              <a:t> </a:t>
            </a:r>
            <a:r>
              <a:rPr lang="en-US" sz="2800" b="1" dirty="0" err="1">
                <a:solidFill>
                  <a:srgbClr val="FF0000"/>
                </a:solidFill>
                <a:effectLst>
                  <a:outerShdw blurRad="38100" dist="38100" dir="2700000" algn="tl">
                    <a:srgbClr val="000000">
                      <a:alpha val="43137"/>
                    </a:srgbClr>
                  </a:outerShdw>
                </a:effectLst>
              </a:rPr>
              <a:t>thuộc</a:t>
            </a:r>
            <a:r>
              <a:rPr lang="en-US" sz="2800" b="1" dirty="0">
                <a:solidFill>
                  <a:srgbClr val="FF0000"/>
                </a:solidFill>
                <a:effectLst>
                  <a:outerShdw blurRad="38100" dist="38100" dir="2700000" algn="tl">
                    <a:srgbClr val="000000">
                      <a:alpha val="43137"/>
                    </a:srgbClr>
                  </a:outerShdw>
                </a:effectLst>
              </a:rPr>
              <a:t> </a:t>
            </a:r>
            <a:r>
              <a:rPr lang="en-US" sz="2800" b="1" dirty="0" err="1">
                <a:solidFill>
                  <a:srgbClr val="FF0000"/>
                </a:solidFill>
                <a:effectLst>
                  <a:outerShdw blurRad="38100" dist="38100" dir="2700000" algn="tl">
                    <a:srgbClr val="000000">
                      <a:alpha val="43137"/>
                    </a:srgbClr>
                  </a:outerShdw>
                </a:effectLst>
              </a:rPr>
              <a:t>địa</a:t>
            </a:r>
            <a:r>
              <a:rPr lang="en-US" sz="2800" b="1" dirty="0">
                <a:solidFill>
                  <a:srgbClr val="FF0000"/>
                </a:solidFill>
                <a:effectLst>
                  <a:outerShdw blurRad="38100" dist="38100" dir="2700000" algn="tl">
                    <a:srgbClr val="000000">
                      <a:alpha val="43137"/>
                    </a:srgbClr>
                  </a:outerShdw>
                </a:effectLst>
              </a:rPr>
              <a:t>”    </a:t>
            </a:r>
            <a:r>
              <a:rPr lang="en-US" b="1" dirty="0">
                <a:solidFill>
                  <a:srgbClr val="800000"/>
                </a:solidFill>
              </a:rPr>
              <a:t>(</a:t>
            </a:r>
            <a:r>
              <a:rPr lang="en-US" b="1" dirty="0" err="1">
                <a:solidFill>
                  <a:srgbClr val="800000"/>
                </a:solidFill>
              </a:rPr>
              <a:t>Hồ</a:t>
            </a:r>
            <a:r>
              <a:rPr lang="en-US" b="1" dirty="0">
                <a:solidFill>
                  <a:srgbClr val="800000"/>
                </a:solidFill>
              </a:rPr>
              <a:t> </a:t>
            </a:r>
            <a:r>
              <a:rPr lang="en-US" b="1" dirty="0" err="1">
                <a:solidFill>
                  <a:srgbClr val="800000"/>
                </a:solidFill>
              </a:rPr>
              <a:t>Chí</a:t>
            </a:r>
            <a:r>
              <a:rPr lang="en-US" b="1" dirty="0">
                <a:solidFill>
                  <a:srgbClr val="800000"/>
                </a:solidFill>
              </a:rPr>
              <a:t> Minh </a:t>
            </a:r>
            <a:r>
              <a:rPr lang="en-US" b="1" dirty="0" err="1">
                <a:solidFill>
                  <a:srgbClr val="800000"/>
                </a:solidFill>
              </a:rPr>
              <a:t>tt</a:t>
            </a:r>
            <a:r>
              <a:rPr lang="en-US" b="1" dirty="0">
                <a:solidFill>
                  <a:srgbClr val="800000"/>
                </a:solidFill>
              </a:rPr>
              <a:t>, </a:t>
            </a:r>
            <a:r>
              <a:rPr lang="en-US" b="1" dirty="0" err="1">
                <a:solidFill>
                  <a:srgbClr val="800000"/>
                </a:solidFill>
              </a:rPr>
              <a:t>tập</a:t>
            </a:r>
            <a:r>
              <a:rPr lang="en-US" b="1" dirty="0">
                <a:solidFill>
                  <a:srgbClr val="800000"/>
                </a:solidFill>
              </a:rPr>
              <a:t> 2 </a:t>
            </a:r>
            <a:r>
              <a:rPr lang="en-US" b="1" dirty="0" err="1">
                <a:solidFill>
                  <a:srgbClr val="800000"/>
                </a:solidFill>
              </a:rPr>
              <a:t>tr</a:t>
            </a:r>
            <a:r>
              <a:rPr lang="en-US" b="1" dirty="0">
                <a:solidFill>
                  <a:srgbClr val="800000"/>
                </a:solidFill>
              </a:rPr>
              <a:t> 247)</a:t>
            </a:r>
          </a:p>
        </p:txBody>
      </p:sp>
      <p:pic>
        <p:nvPicPr>
          <p:cNvPr id="13" name="Picture 12" descr="cmp.jpg"/>
          <p:cNvPicPr>
            <a:picLocks noChangeAspect="1"/>
          </p:cNvPicPr>
          <p:nvPr/>
        </p:nvPicPr>
        <p:blipFill>
          <a:blip r:embed="rId2" cstate="print"/>
          <a:srcRect/>
          <a:stretch>
            <a:fillRect/>
          </a:stretch>
        </p:blipFill>
        <p:spPr bwMode="auto">
          <a:xfrm>
            <a:off x="381000" y="1555750"/>
            <a:ext cx="5486400" cy="2787650"/>
          </a:xfrm>
          <a:prstGeom prst="rect">
            <a:avLst/>
          </a:prstGeom>
          <a:ln>
            <a:noFill/>
          </a:ln>
          <a:effectLst>
            <a:softEdge rad="112500"/>
          </a:effectLst>
          <a:scene3d>
            <a:camera prst="orthographicFront"/>
            <a:lightRig rig="threePt" dir="t"/>
          </a:scene3d>
          <a:sp3d>
            <a:bevelT prst="slope"/>
          </a:sp3d>
        </p:spPr>
      </p:pic>
      <p:pic>
        <p:nvPicPr>
          <p:cNvPr id="14" name="Picture 13" descr="nu than.jpg"/>
          <p:cNvPicPr>
            <a:picLocks noChangeAspect="1"/>
          </p:cNvPicPr>
          <p:nvPr/>
        </p:nvPicPr>
        <p:blipFill>
          <a:blip r:embed="rId3" cstate="print"/>
          <a:srcRect b="11137"/>
          <a:stretch>
            <a:fillRect/>
          </a:stretch>
        </p:blipFill>
        <p:spPr bwMode="auto">
          <a:xfrm>
            <a:off x="6019800" y="1017588"/>
            <a:ext cx="2743200" cy="332581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5" name="Rounded Rectangle 14"/>
          <p:cNvSpPr/>
          <p:nvPr/>
        </p:nvSpPr>
        <p:spPr>
          <a:xfrm>
            <a:off x="304800" y="304800"/>
            <a:ext cx="8458200" cy="533400"/>
          </a:xfrm>
          <a:prstGeom prst="round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284163" algn="just">
              <a:defRPr/>
            </a:pPr>
            <a:r>
              <a:rPr lang="en-US" sz="2900" b="1" dirty="0" err="1">
                <a:solidFill>
                  <a:schemeClr val="tx1">
                    <a:lumMod val="95000"/>
                  </a:schemeClr>
                </a:solidFill>
              </a:rPr>
              <a:t>Khảo</a:t>
            </a:r>
            <a:r>
              <a:rPr lang="en-US" sz="2900" b="1" dirty="0">
                <a:solidFill>
                  <a:schemeClr val="tx1">
                    <a:lumMod val="95000"/>
                  </a:schemeClr>
                </a:solidFill>
              </a:rPr>
              <a:t> </a:t>
            </a:r>
            <a:r>
              <a:rPr lang="en-US" sz="2900" b="1" dirty="0" err="1">
                <a:solidFill>
                  <a:schemeClr val="tx1">
                    <a:lumMod val="95000"/>
                  </a:schemeClr>
                </a:solidFill>
              </a:rPr>
              <a:t>sát</a:t>
            </a:r>
            <a:r>
              <a:rPr lang="en-US" sz="2900" b="1" dirty="0">
                <a:solidFill>
                  <a:schemeClr val="tx1">
                    <a:lumMod val="95000"/>
                  </a:schemeClr>
                </a:solidFill>
              </a:rPr>
              <a:t>, </a:t>
            </a:r>
            <a:r>
              <a:rPr lang="en-US" sz="2900" b="1" dirty="0" err="1">
                <a:solidFill>
                  <a:schemeClr val="tx1">
                    <a:lumMod val="95000"/>
                  </a:schemeClr>
                </a:solidFill>
              </a:rPr>
              <a:t>đánh</a:t>
            </a:r>
            <a:r>
              <a:rPr lang="en-US" sz="2900" b="1" dirty="0">
                <a:solidFill>
                  <a:schemeClr val="tx1">
                    <a:lumMod val="95000"/>
                  </a:schemeClr>
                </a:solidFill>
              </a:rPr>
              <a:t> </a:t>
            </a:r>
            <a:r>
              <a:rPr lang="en-US" sz="2900" b="1" dirty="0" err="1">
                <a:solidFill>
                  <a:schemeClr val="tx1">
                    <a:lumMod val="95000"/>
                  </a:schemeClr>
                </a:solidFill>
              </a:rPr>
              <a:t>giá</a:t>
            </a:r>
            <a:r>
              <a:rPr lang="en-US" sz="2900" b="1" dirty="0">
                <a:solidFill>
                  <a:schemeClr val="tx1">
                    <a:lumMod val="95000"/>
                  </a:schemeClr>
                </a:solidFill>
              </a:rPr>
              <a:t> </a:t>
            </a:r>
            <a:r>
              <a:rPr lang="en-US" sz="2900" b="1" dirty="0" err="1">
                <a:solidFill>
                  <a:schemeClr val="tx1">
                    <a:lumMod val="95000"/>
                  </a:schemeClr>
                </a:solidFill>
              </a:rPr>
              <a:t>các</a:t>
            </a:r>
            <a:r>
              <a:rPr lang="en-US" sz="2900" b="1" dirty="0">
                <a:solidFill>
                  <a:schemeClr val="tx1">
                    <a:lumMod val="95000"/>
                  </a:schemeClr>
                </a:solidFill>
              </a:rPr>
              <a:t> </a:t>
            </a:r>
            <a:r>
              <a:rPr lang="en-US" sz="2900" b="1" dirty="0" err="1">
                <a:solidFill>
                  <a:schemeClr val="tx1">
                    <a:lumMod val="95000"/>
                  </a:schemeClr>
                </a:solidFill>
              </a:rPr>
              <a:t>cuộc</a:t>
            </a:r>
            <a:r>
              <a:rPr lang="en-US" sz="2900" b="1" dirty="0">
                <a:solidFill>
                  <a:schemeClr val="tx1">
                    <a:lumMod val="95000"/>
                  </a:schemeClr>
                </a:solidFill>
              </a:rPr>
              <a:t> </a:t>
            </a:r>
            <a:r>
              <a:rPr lang="en-US" sz="2900" b="1" dirty="0" err="1">
                <a:solidFill>
                  <a:schemeClr val="tx1">
                    <a:lumMod val="95000"/>
                  </a:schemeClr>
                </a:solidFill>
              </a:rPr>
              <a:t>cách</a:t>
            </a:r>
            <a:r>
              <a:rPr lang="en-US" sz="2900" b="1" dirty="0">
                <a:solidFill>
                  <a:schemeClr val="tx1">
                    <a:lumMod val="95000"/>
                  </a:schemeClr>
                </a:solidFill>
              </a:rPr>
              <a:t> </a:t>
            </a:r>
            <a:r>
              <a:rPr lang="en-US" sz="2900" b="1" dirty="0" err="1">
                <a:solidFill>
                  <a:schemeClr val="tx1">
                    <a:lumMod val="95000"/>
                  </a:schemeClr>
                </a:solidFill>
              </a:rPr>
              <a:t>mạng</a:t>
            </a:r>
            <a:r>
              <a:rPr lang="en-US" sz="2900" b="1" dirty="0">
                <a:solidFill>
                  <a:schemeClr val="tx1">
                    <a:lumMod val="95000"/>
                  </a:schemeClr>
                </a:solidFill>
              </a:rPr>
              <a:t> </a:t>
            </a:r>
            <a:r>
              <a:rPr lang="en-US" sz="2900" b="1" dirty="0" err="1">
                <a:solidFill>
                  <a:schemeClr val="tx1">
                    <a:lumMod val="95000"/>
                  </a:schemeClr>
                </a:solidFill>
              </a:rPr>
              <a:t>trên</a:t>
            </a:r>
            <a:r>
              <a:rPr lang="en-US" sz="2900" b="1" dirty="0">
                <a:solidFill>
                  <a:schemeClr val="tx1">
                    <a:lumMod val="95000"/>
                  </a:schemeClr>
                </a:solidFill>
              </a:rPr>
              <a:t> </a:t>
            </a:r>
            <a:r>
              <a:rPr lang="en-US" sz="2900" b="1" dirty="0" err="1">
                <a:solidFill>
                  <a:schemeClr val="tx1">
                    <a:lumMod val="95000"/>
                  </a:schemeClr>
                </a:solidFill>
              </a:rPr>
              <a:t>thế</a:t>
            </a:r>
            <a:r>
              <a:rPr lang="en-US" sz="2900" b="1" dirty="0">
                <a:solidFill>
                  <a:schemeClr val="tx1">
                    <a:lumMod val="95000"/>
                  </a:schemeClr>
                </a:solidFill>
              </a:rPr>
              <a:t> </a:t>
            </a:r>
            <a:r>
              <a:rPr lang="en-US" sz="2900" b="1" dirty="0" err="1">
                <a:solidFill>
                  <a:schemeClr val="tx1">
                    <a:lumMod val="95000"/>
                  </a:schemeClr>
                </a:solidFill>
              </a:rPr>
              <a:t>giới</a:t>
            </a:r>
            <a:endParaRPr lang="en-US" sz="2900" b="1" dirty="0">
              <a:solidFill>
                <a:schemeClr val="tx1">
                  <a:lumMod val="95000"/>
                </a:schemeClr>
              </a:solidFill>
            </a:endParaRPr>
          </a:p>
        </p:txBody>
      </p:sp>
      <p:sp>
        <p:nvSpPr>
          <p:cNvPr id="6" name="Rectangle 5"/>
          <p:cNvSpPr/>
          <p:nvPr/>
        </p:nvSpPr>
        <p:spPr>
          <a:xfrm>
            <a:off x="447497" y="990600"/>
            <a:ext cx="5267503" cy="523220"/>
          </a:xfrm>
          <a:prstGeom prst="rect">
            <a:avLst/>
          </a:prstGeom>
          <a:solidFill>
            <a:schemeClr val="accent6">
              <a:lumMod val="20000"/>
              <a:lumOff val="80000"/>
            </a:schemeClr>
          </a:solidFill>
          <a:scene3d>
            <a:camera prst="orthographicFront"/>
            <a:lightRig rig="threePt" dir="t"/>
          </a:scene3d>
          <a:sp3d>
            <a:bevelT w="139700" prst="cross"/>
          </a:sp3d>
        </p:spPr>
        <p:txBody>
          <a:bodyPr>
            <a:spAutoFit/>
          </a:bodyPr>
          <a:lstStyle/>
          <a:p>
            <a:pPr algn="ctr">
              <a:defRPr/>
            </a:pPr>
            <a:r>
              <a:rPr lang="en-US" sz="2800" dirty="0" err="1">
                <a:solidFill>
                  <a:schemeClr val="tx1">
                    <a:lumMod val="95000"/>
                  </a:schemeClr>
                </a:solidFill>
                <a:latin typeface="Times New Roman" pitchFamily="18" charset="0"/>
                <a:ea typeface="Tahoma" pitchFamily="34" charset="0"/>
                <a:cs typeface="Times New Roman" pitchFamily="18" charset="0"/>
              </a:rPr>
              <a:t>Cách</a:t>
            </a:r>
            <a:r>
              <a:rPr lang="en-US" sz="2800" dirty="0">
                <a:solidFill>
                  <a:schemeClr val="tx1">
                    <a:lumMod val="95000"/>
                  </a:schemeClr>
                </a:solidFill>
                <a:latin typeface="Times New Roman" pitchFamily="18" charset="0"/>
                <a:ea typeface="Tahoma" pitchFamily="34" charset="0"/>
                <a:cs typeface="Times New Roman" pitchFamily="18" charset="0"/>
              </a:rPr>
              <a:t> </a:t>
            </a:r>
            <a:r>
              <a:rPr lang="en-US" sz="2800" dirty="0" err="1">
                <a:solidFill>
                  <a:schemeClr val="tx1">
                    <a:lumMod val="95000"/>
                  </a:schemeClr>
                </a:solidFill>
                <a:latin typeface="Times New Roman" pitchFamily="18" charset="0"/>
                <a:ea typeface="Tahoma" pitchFamily="34" charset="0"/>
                <a:cs typeface="Times New Roman" pitchFamily="18" charset="0"/>
              </a:rPr>
              <a:t>mạng</a:t>
            </a:r>
            <a:r>
              <a:rPr lang="en-US" sz="2800" dirty="0">
                <a:solidFill>
                  <a:schemeClr val="tx1">
                    <a:lumMod val="95000"/>
                  </a:schemeClr>
                </a:solidFill>
                <a:latin typeface="Times New Roman" pitchFamily="18" charset="0"/>
                <a:ea typeface="Tahoma" pitchFamily="34" charset="0"/>
                <a:cs typeface="Times New Roman" pitchFamily="18" charset="0"/>
              </a:rPr>
              <a:t> </a:t>
            </a:r>
            <a:r>
              <a:rPr lang="en-US" sz="2800" dirty="0" err="1">
                <a:solidFill>
                  <a:schemeClr val="tx1">
                    <a:lumMod val="95000"/>
                  </a:schemeClr>
                </a:solidFill>
                <a:latin typeface="Times New Roman" pitchFamily="18" charset="0"/>
                <a:ea typeface="Tahoma" pitchFamily="34" charset="0"/>
                <a:cs typeface="Times New Roman" pitchFamily="18" charset="0"/>
              </a:rPr>
              <a:t>tư</a:t>
            </a:r>
            <a:r>
              <a:rPr lang="en-US" sz="2800" dirty="0">
                <a:solidFill>
                  <a:schemeClr val="tx1">
                    <a:lumMod val="95000"/>
                  </a:schemeClr>
                </a:solidFill>
                <a:latin typeface="Times New Roman" pitchFamily="18" charset="0"/>
                <a:ea typeface="Tahoma" pitchFamily="34" charset="0"/>
                <a:cs typeface="Times New Roman" pitchFamily="18" charset="0"/>
              </a:rPr>
              <a:t> </a:t>
            </a:r>
            <a:r>
              <a:rPr lang="en-US" sz="2800" dirty="0" err="1">
                <a:solidFill>
                  <a:schemeClr val="tx1">
                    <a:lumMod val="95000"/>
                  </a:schemeClr>
                </a:solidFill>
                <a:latin typeface="Times New Roman" pitchFamily="18" charset="0"/>
                <a:ea typeface="Tahoma" pitchFamily="34" charset="0"/>
                <a:cs typeface="Times New Roman" pitchFamily="18" charset="0"/>
              </a:rPr>
              <a:t>sản</a:t>
            </a:r>
            <a:r>
              <a:rPr lang="en-US" sz="2800" dirty="0">
                <a:solidFill>
                  <a:schemeClr val="tx1">
                    <a:lumMod val="95000"/>
                  </a:schemeClr>
                </a:solidFill>
                <a:latin typeface="Times New Roman" pitchFamily="18" charset="0"/>
                <a:ea typeface="Tahoma" pitchFamily="34" charset="0"/>
                <a:cs typeface="Times New Roman" pitchFamily="18" charset="0"/>
              </a:rPr>
              <a:t> </a:t>
            </a:r>
            <a:r>
              <a:rPr lang="en-US" sz="2800" dirty="0" err="1">
                <a:solidFill>
                  <a:schemeClr val="tx1">
                    <a:lumMod val="95000"/>
                  </a:schemeClr>
                </a:solidFill>
                <a:latin typeface="Times New Roman" pitchFamily="18" charset="0"/>
                <a:ea typeface="Tahoma" pitchFamily="34" charset="0"/>
                <a:cs typeface="Times New Roman" pitchFamily="18" charset="0"/>
              </a:rPr>
              <a:t>Pháp</a:t>
            </a:r>
            <a:r>
              <a:rPr lang="en-US" sz="2800" dirty="0">
                <a:solidFill>
                  <a:schemeClr val="tx1">
                    <a:lumMod val="95000"/>
                  </a:schemeClr>
                </a:solidFill>
                <a:latin typeface="Times New Roman" pitchFamily="18" charset="0"/>
                <a:ea typeface="Tahoma" pitchFamily="34" charset="0"/>
                <a:cs typeface="Times New Roman" pitchFamily="18" charset="0"/>
              </a:rPr>
              <a:t> </a:t>
            </a:r>
            <a:r>
              <a:rPr lang="en-US" sz="2800" dirty="0" err="1">
                <a:solidFill>
                  <a:schemeClr val="tx1">
                    <a:lumMod val="95000"/>
                  </a:schemeClr>
                </a:solidFill>
                <a:latin typeface="Times New Roman" pitchFamily="18" charset="0"/>
                <a:ea typeface="Tahoma" pitchFamily="34" charset="0"/>
                <a:cs typeface="Times New Roman" pitchFamily="18" charset="0"/>
              </a:rPr>
              <a:t>và</a:t>
            </a:r>
            <a:r>
              <a:rPr lang="en-US" sz="2800" dirty="0">
                <a:solidFill>
                  <a:schemeClr val="tx1">
                    <a:lumMod val="95000"/>
                  </a:schemeClr>
                </a:solidFill>
                <a:latin typeface="Times New Roman" pitchFamily="18" charset="0"/>
                <a:ea typeface="Tahoma" pitchFamily="34" charset="0"/>
                <a:cs typeface="Times New Roman" pitchFamily="18" charset="0"/>
              </a:rPr>
              <a:t> </a:t>
            </a:r>
            <a:r>
              <a:rPr lang="en-US" sz="2800" dirty="0" err="1">
                <a:solidFill>
                  <a:schemeClr val="tx1">
                    <a:lumMod val="95000"/>
                  </a:schemeClr>
                </a:solidFill>
                <a:latin typeface="Times New Roman" pitchFamily="18" charset="0"/>
                <a:ea typeface="Tahoma" pitchFamily="34" charset="0"/>
                <a:cs typeface="Times New Roman" pitchFamily="18" charset="0"/>
              </a:rPr>
              <a:t>Mỹ</a:t>
            </a:r>
            <a:endParaRPr lang="en-US" sz="2800" dirty="0">
              <a:latin typeface="Times New Roman" pitchFamily="18" charset="0"/>
              <a:ea typeface="Tahoma" pitchFamily="34" charset="0"/>
              <a:cs typeface="Times New Roman" pitchFamily="18" charset="0"/>
            </a:endParaRPr>
          </a:p>
        </p:txBody>
      </p:sp>
    </p:spTree>
    <p:extLst>
      <p:ext uri="{BB962C8B-B14F-4D97-AF65-F5344CB8AC3E}">
        <p14:creationId xmlns:p14="http://schemas.microsoft.com/office/powerpoint/2010/main" val="33324058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1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ircle(in)">
                                      <p:cBhvr>
                                        <p:cTn id="7" dur="2000"/>
                                        <p:tgtEl>
                                          <p:spTgt spid="15"/>
                                        </p:tgtEl>
                                      </p:cBhvr>
                                    </p:animEffect>
                                  </p:childTnLst>
                                </p:cTn>
                              </p:par>
                            </p:childTnLst>
                          </p:cTn>
                        </p:par>
                        <p:par>
                          <p:cTn id="8" fill="hold" nodeType="afterGroup">
                            <p:stCondLst>
                              <p:cond delay="2000"/>
                            </p:stCondLst>
                            <p:childTnLst>
                              <p:par>
                                <p:cTn id="9" presetID="12" presetClass="entr" presetSubtype="4"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slide(fromBottom)">
                                      <p:cBhvr>
                                        <p:cTn id="11" dur="500"/>
                                        <p:tgtEl>
                                          <p:spTgt spid="6"/>
                                        </p:tgtEl>
                                      </p:cBhvr>
                                    </p:animEffect>
                                  </p:childTnLst>
                                </p:cTn>
                              </p:par>
                            </p:childTnLst>
                          </p:cTn>
                        </p:par>
                        <p:par>
                          <p:cTn id="12" fill="hold" nodeType="afterGroup">
                            <p:stCondLst>
                              <p:cond delay="2500"/>
                            </p:stCondLst>
                            <p:childTnLst>
                              <p:par>
                                <p:cTn id="13" presetID="47" presetClass="entr" presetSubtype="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1000"/>
                                        <p:tgtEl>
                                          <p:spTgt spid="13"/>
                                        </p:tgtEl>
                                      </p:cBhvr>
                                    </p:animEffect>
                                    <p:anim calcmode="lin" valueType="num">
                                      <p:cBhvr>
                                        <p:cTn id="16" dur="1000" fill="hold"/>
                                        <p:tgtEl>
                                          <p:spTgt spid="13"/>
                                        </p:tgtEl>
                                        <p:attrNameLst>
                                          <p:attrName>ppt_x</p:attrName>
                                        </p:attrNameLst>
                                      </p:cBhvr>
                                      <p:tavLst>
                                        <p:tav tm="0">
                                          <p:val>
                                            <p:strVal val="#ppt_x"/>
                                          </p:val>
                                        </p:tav>
                                        <p:tav tm="100000">
                                          <p:val>
                                            <p:strVal val="#ppt_x"/>
                                          </p:val>
                                        </p:tav>
                                      </p:tavLst>
                                    </p:anim>
                                    <p:anim calcmode="lin" valueType="num">
                                      <p:cBhvr>
                                        <p:cTn id="17" dur="1000" fill="hold"/>
                                        <p:tgtEl>
                                          <p:spTgt spid="13"/>
                                        </p:tgtEl>
                                        <p:attrNameLst>
                                          <p:attrName>ppt_y</p:attrName>
                                        </p:attrNameLst>
                                      </p:cBhvr>
                                      <p:tavLst>
                                        <p:tav tm="0">
                                          <p:val>
                                            <p:strVal val="#ppt_y-.1"/>
                                          </p:val>
                                        </p:tav>
                                        <p:tav tm="100000">
                                          <p:val>
                                            <p:strVal val="#ppt_y"/>
                                          </p:val>
                                        </p:tav>
                                      </p:tavLst>
                                    </p:anim>
                                  </p:childTnLst>
                                </p:cTn>
                              </p:par>
                            </p:childTnLst>
                          </p:cTn>
                        </p:par>
                        <p:par>
                          <p:cTn id="18" fill="hold" nodeType="afterGroup">
                            <p:stCondLst>
                              <p:cond delay="3500"/>
                            </p:stCondLst>
                            <p:childTnLst>
                              <p:par>
                                <p:cTn id="19" presetID="47" presetClass="entr" presetSubtype="0"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par>
                          <p:cTn id="24" fill="hold" nodeType="afterGroup">
                            <p:stCondLst>
                              <p:cond delay="4500"/>
                            </p:stCondLst>
                            <p:childTnLst>
                              <p:par>
                                <p:cTn id="25" presetID="13" presetClass="entr" presetSubtype="16"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plus(in)">
                                      <p:cBhvr>
                                        <p:cTn id="2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19"/>
          <p:cNvSpPr>
            <a:spLocks noChangeArrowheads="1"/>
          </p:cNvSpPr>
          <p:nvPr/>
        </p:nvSpPr>
        <p:spPr bwMode="auto">
          <a:xfrm>
            <a:off x="457200" y="4876800"/>
            <a:ext cx="8229600" cy="1446550"/>
          </a:xfrm>
          <a:prstGeom prst="rect">
            <a:avLst/>
          </a:prstGeom>
          <a:solidFill>
            <a:srgbClr val="FFFFCC"/>
          </a:solidFill>
          <a:ln w="9525">
            <a:noFill/>
            <a:miter lim="800000"/>
            <a:headEnd/>
            <a:tailEnd/>
          </a:ln>
          <a:scene3d>
            <a:camera prst="orthographicFront"/>
            <a:lightRig rig="threePt" dir="t"/>
          </a:scene3d>
          <a:sp3d>
            <a:bevelT prst="angle"/>
          </a:sp3d>
        </p:spPr>
        <p:txBody>
          <a:bodyPr>
            <a:spAutoFit/>
          </a:bodyPr>
          <a:lstStyle/>
          <a:p>
            <a:pPr algn="just">
              <a:defRPr/>
            </a:pPr>
            <a:r>
              <a:rPr lang="en-GB" sz="2800" dirty="0"/>
              <a:t>“...</a:t>
            </a:r>
            <a:r>
              <a:rPr lang="en-GB" sz="2800" dirty="0" err="1"/>
              <a:t>Nh</a:t>
            </a:r>
            <a:r>
              <a:rPr lang="vi-VN" sz="2800" dirty="0"/>
              <a:t>ư ánh mặt trời rạng đông </a:t>
            </a:r>
            <a:r>
              <a:rPr lang="en-US" sz="2800" dirty="0" err="1"/>
              <a:t>xua</a:t>
            </a:r>
            <a:r>
              <a:rPr lang="en-US" sz="2800" dirty="0"/>
              <a:t> tan </a:t>
            </a:r>
            <a:r>
              <a:rPr lang="en-US" sz="2800" dirty="0" err="1"/>
              <a:t>bóng</a:t>
            </a:r>
            <a:r>
              <a:rPr lang="en-US" sz="2800" dirty="0"/>
              <a:t> </a:t>
            </a:r>
            <a:r>
              <a:rPr lang="en-US" sz="2800" dirty="0" err="1"/>
              <a:t>tối</a:t>
            </a:r>
            <a:r>
              <a:rPr lang="en-US" sz="2800" dirty="0"/>
              <a:t>, </a:t>
            </a:r>
            <a:r>
              <a:rPr lang="en-US" sz="2800" dirty="0" err="1"/>
              <a:t>cuộc</a:t>
            </a:r>
            <a:r>
              <a:rPr lang="en-US" sz="2800" dirty="0"/>
              <a:t> </a:t>
            </a:r>
            <a:r>
              <a:rPr lang="en-US" sz="2800" dirty="0" err="1"/>
              <a:t>Cách</a:t>
            </a:r>
            <a:r>
              <a:rPr lang="en-US" sz="2800" dirty="0"/>
              <a:t> </a:t>
            </a:r>
            <a:r>
              <a:rPr lang="en-US" sz="2800" dirty="0" err="1"/>
              <a:t>mạng</a:t>
            </a:r>
            <a:r>
              <a:rPr lang="en-US" sz="2800" dirty="0"/>
              <a:t> </a:t>
            </a:r>
            <a:r>
              <a:rPr lang="en-US" sz="2800" dirty="0" err="1"/>
              <a:t>Tháng</a:t>
            </a:r>
            <a:r>
              <a:rPr lang="en-US" sz="2800" dirty="0"/>
              <a:t> </a:t>
            </a:r>
            <a:r>
              <a:rPr lang="en-US" sz="2800" dirty="0" err="1"/>
              <a:t>Mười</a:t>
            </a:r>
            <a:r>
              <a:rPr lang="en-US" sz="2800" dirty="0"/>
              <a:t> </a:t>
            </a:r>
            <a:r>
              <a:rPr lang="en-US" sz="2800" dirty="0" err="1"/>
              <a:t>đã</a:t>
            </a:r>
            <a:r>
              <a:rPr lang="en-US" sz="2800" dirty="0"/>
              <a:t> </a:t>
            </a:r>
            <a:r>
              <a:rPr lang="en-US" sz="2800" dirty="0" err="1"/>
              <a:t>chiếu</a:t>
            </a:r>
            <a:r>
              <a:rPr lang="en-US" sz="2800" dirty="0"/>
              <a:t> </a:t>
            </a:r>
            <a:r>
              <a:rPr lang="en-US" sz="2800" dirty="0" err="1"/>
              <a:t>rọi</a:t>
            </a:r>
            <a:r>
              <a:rPr lang="en-US" sz="2800" dirty="0"/>
              <a:t> </a:t>
            </a:r>
            <a:r>
              <a:rPr lang="en-US" sz="2800" dirty="0" err="1"/>
              <a:t>ánh</a:t>
            </a:r>
            <a:r>
              <a:rPr lang="en-US" sz="2800" dirty="0"/>
              <a:t> </a:t>
            </a:r>
            <a:r>
              <a:rPr lang="en-US" sz="2800" dirty="0" err="1"/>
              <a:t>sáng</a:t>
            </a:r>
            <a:r>
              <a:rPr lang="en-US" sz="2800" dirty="0"/>
              <a:t> </a:t>
            </a:r>
            <a:r>
              <a:rPr lang="en-US" sz="2800" dirty="0" err="1"/>
              <a:t>mới</a:t>
            </a:r>
            <a:r>
              <a:rPr lang="en-US" sz="2800" dirty="0"/>
              <a:t> </a:t>
            </a:r>
            <a:r>
              <a:rPr lang="en-US" sz="2800" dirty="0" err="1"/>
              <a:t>vào</a:t>
            </a:r>
            <a:r>
              <a:rPr lang="en-US" sz="2800" dirty="0"/>
              <a:t> </a:t>
            </a:r>
            <a:r>
              <a:rPr lang="en-US" sz="2800" dirty="0" err="1"/>
              <a:t>lịch</a:t>
            </a:r>
            <a:r>
              <a:rPr lang="en-US" sz="2800" dirty="0"/>
              <a:t> </a:t>
            </a:r>
            <a:r>
              <a:rPr lang="en-US" sz="2800" dirty="0" err="1"/>
              <a:t>sử</a:t>
            </a:r>
            <a:r>
              <a:rPr lang="en-US" sz="2800" dirty="0"/>
              <a:t> </a:t>
            </a:r>
            <a:r>
              <a:rPr lang="en-US" sz="2800" dirty="0" err="1"/>
              <a:t>loài</a:t>
            </a:r>
            <a:r>
              <a:rPr lang="en-US" sz="2800" dirty="0"/>
              <a:t> </a:t>
            </a:r>
            <a:r>
              <a:rPr lang="en-US" sz="2800" dirty="0" err="1"/>
              <a:t>người</a:t>
            </a:r>
            <a:r>
              <a:rPr lang="en-GB" sz="2800" dirty="0"/>
              <a:t>”</a:t>
            </a:r>
            <a:r>
              <a:rPr lang="en-GB" sz="3200" dirty="0"/>
              <a:t> </a:t>
            </a:r>
            <a:r>
              <a:rPr lang="en-GB" sz="2000" dirty="0"/>
              <a:t>- HCM, </a:t>
            </a:r>
            <a:r>
              <a:rPr lang="en-US" sz="2000" dirty="0"/>
              <a:t>2000</a:t>
            </a:r>
            <a:r>
              <a:rPr lang="ru-RU" sz="2000" dirty="0"/>
              <a:t>,</a:t>
            </a:r>
            <a:r>
              <a:rPr lang="en-US" sz="2000" dirty="0"/>
              <a:t> t.</a:t>
            </a:r>
            <a:r>
              <a:rPr lang="ru-RU" sz="2000" dirty="0"/>
              <a:t>8, tr.558</a:t>
            </a:r>
            <a:endParaRPr lang="en-US" sz="2000" dirty="0">
              <a:latin typeface=".VnTime" pitchFamily="34" charset="0"/>
            </a:endParaRPr>
          </a:p>
        </p:txBody>
      </p:sp>
      <p:pic>
        <p:nvPicPr>
          <p:cNvPr id="46084" name="Picture 3" descr="lenin1"/>
          <p:cNvPicPr>
            <a:picLocks noChangeAspect="1" noChangeArrowheads="1"/>
          </p:cNvPicPr>
          <p:nvPr/>
        </p:nvPicPr>
        <p:blipFill>
          <a:blip r:embed="rId2" cstate="print"/>
          <a:srcRect/>
          <a:stretch>
            <a:fillRect/>
          </a:stretch>
        </p:blipFill>
        <p:spPr bwMode="auto">
          <a:xfrm>
            <a:off x="609600" y="2286000"/>
            <a:ext cx="3733800" cy="2514600"/>
          </a:xfrm>
          <a:prstGeom prst="rect">
            <a:avLst/>
          </a:prstGeom>
          <a:noFill/>
          <a:ln w="9525">
            <a:noFill/>
            <a:miter lim="800000"/>
            <a:headEnd/>
            <a:tailEnd/>
          </a:ln>
          <a:scene3d>
            <a:camera prst="orthographicFront"/>
            <a:lightRig rig="threePt" dir="t"/>
          </a:scene3d>
          <a:sp3d>
            <a:bevelT prst="slope"/>
          </a:sp3d>
        </p:spPr>
      </p:pic>
      <p:pic>
        <p:nvPicPr>
          <p:cNvPr id="46085" name="Picture 7" descr="Lênin3"/>
          <p:cNvPicPr>
            <a:picLocks noChangeAspect="1" noChangeArrowheads="1"/>
          </p:cNvPicPr>
          <p:nvPr/>
        </p:nvPicPr>
        <p:blipFill>
          <a:blip r:embed="rId3" cstate="print"/>
          <a:srcRect/>
          <a:stretch>
            <a:fillRect/>
          </a:stretch>
        </p:blipFill>
        <p:spPr bwMode="auto">
          <a:xfrm>
            <a:off x="4953000" y="2286000"/>
            <a:ext cx="3505200" cy="2514600"/>
          </a:xfrm>
          <a:prstGeom prst="rect">
            <a:avLst/>
          </a:prstGeom>
          <a:noFill/>
          <a:ln w="9525">
            <a:noFill/>
            <a:miter lim="800000"/>
            <a:headEnd/>
            <a:tailEnd/>
          </a:ln>
          <a:scene3d>
            <a:camera prst="orthographicFront"/>
            <a:lightRig rig="threePt" dir="t"/>
          </a:scene3d>
          <a:sp3d>
            <a:bevelT prst="slope"/>
          </a:sp3d>
        </p:spPr>
      </p:pic>
      <p:sp>
        <p:nvSpPr>
          <p:cNvPr id="6" name="Rounded Rectangle 5"/>
          <p:cNvSpPr/>
          <p:nvPr/>
        </p:nvSpPr>
        <p:spPr>
          <a:xfrm>
            <a:off x="304800" y="381000"/>
            <a:ext cx="8458200" cy="533400"/>
          </a:xfrm>
          <a:prstGeom prst="round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284163" algn="just">
              <a:defRPr/>
            </a:pPr>
            <a:r>
              <a:rPr lang="en-US" sz="2900" b="1" dirty="0" err="1">
                <a:solidFill>
                  <a:schemeClr val="tx1">
                    <a:lumMod val="95000"/>
                  </a:schemeClr>
                </a:solidFill>
              </a:rPr>
              <a:t>Khảo</a:t>
            </a:r>
            <a:r>
              <a:rPr lang="en-US" sz="2900" b="1" dirty="0">
                <a:solidFill>
                  <a:schemeClr val="tx1">
                    <a:lumMod val="95000"/>
                  </a:schemeClr>
                </a:solidFill>
              </a:rPr>
              <a:t> </a:t>
            </a:r>
            <a:r>
              <a:rPr lang="en-US" sz="2900" b="1" dirty="0" err="1">
                <a:solidFill>
                  <a:schemeClr val="tx1">
                    <a:lumMod val="95000"/>
                  </a:schemeClr>
                </a:solidFill>
              </a:rPr>
              <a:t>sát</a:t>
            </a:r>
            <a:r>
              <a:rPr lang="en-US" sz="2900" b="1" dirty="0">
                <a:solidFill>
                  <a:schemeClr val="tx1">
                    <a:lumMod val="95000"/>
                  </a:schemeClr>
                </a:solidFill>
              </a:rPr>
              <a:t>, </a:t>
            </a:r>
            <a:r>
              <a:rPr lang="en-US" sz="2900" b="1" dirty="0" err="1">
                <a:solidFill>
                  <a:schemeClr val="tx1">
                    <a:lumMod val="95000"/>
                  </a:schemeClr>
                </a:solidFill>
              </a:rPr>
              <a:t>đánh</a:t>
            </a:r>
            <a:r>
              <a:rPr lang="en-US" sz="2900" b="1" dirty="0">
                <a:solidFill>
                  <a:schemeClr val="tx1">
                    <a:lumMod val="95000"/>
                  </a:schemeClr>
                </a:solidFill>
              </a:rPr>
              <a:t> </a:t>
            </a:r>
            <a:r>
              <a:rPr lang="en-US" sz="2900" b="1" dirty="0" err="1">
                <a:solidFill>
                  <a:schemeClr val="tx1">
                    <a:lumMod val="95000"/>
                  </a:schemeClr>
                </a:solidFill>
              </a:rPr>
              <a:t>giá</a:t>
            </a:r>
            <a:r>
              <a:rPr lang="en-US" sz="2900" b="1" dirty="0">
                <a:solidFill>
                  <a:schemeClr val="tx1">
                    <a:lumMod val="95000"/>
                  </a:schemeClr>
                </a:solidFill>
              </a:rPr>
              <a:t> </a:t>
            </a:r>
            <a:r>
              <a:rPr lang="en-US" sz="2900" b="1" dirty="0" err="1">
                <a:solidFill>
                  <a:schemeClr val="tx1">
                    <a:lumMod val="95000"/>
                  </a:schemeClr>
                </a:solidFill>
              </a:rPr>
              <a:t>các</a:t>
            </a:r>
            <a:r>
              <a:rPr lang="en-US" sz="2900" b="1" dirty="0">
                <a:solidFill>
                  <a:schemeClr val="tx1">
                    <a:lumMod val="95000"/>
                  </a:schemeClr>
                </a:solidFill>
              </a:rPr>
              <a:t> </a:t>
            </a:r>
            <a:r>
              <a:rPr lang="en-US" sz="2900" b="1" dirty="0" err="1">
                <a:solidFill>
                  <a:schemeClr val="tx1">
                    <a:lumMod val="95000"/>
                  </a:schemeClr>
                </a:solidFill>
              </a:rPr>
              <a:t>cuộc</a:t>
            </a:r>
            <a:r>
              <a:rPr lang="en-US" sz="2900" b="1" dirty="0">
                <a:solidFill>
                  <a:schemeClr val="tx1">
                    <a:lumMod val="95000"/>
                  </a:schemeClr>
                </a:solidFill>
              </a:rPr>
              <a:t> </a:t>
            </a:r>
            <a:r>
              <a:rPr lang="en-US" sz="2900" b="1" dirty="0" err="1">
                <a:solidFill>
                  <a:schemeClr val="tx1">
                    <a:lumMod val="95000"/>
                  </a:schemeClr>
                </a:solidFill>
              </a:rPr>
              <a:t>cách</a:t>
            </a:r>
            <a:r>
              <a:rPr lang="en-US" sz="2900" b="1" dirty="0">
                <a:solidFill>
                  <a:schemeClr val="tx1">
                    <a:lumMod val="95000"/>
                  </a:schemeClr>
                </a:solidFill>
              </a:rPr>
              <a:t> </a:t>
            </a:r>
            <a:r>
              <a:rPr lang="en-US" sz="2900" b="1" dirty="0" err="1">
                <a:solidFill>
                  <a:schemeClr val="tx1">
                    <a:lumMod val="95000"/>
                  </a:schemeClr>
                </a:solidFill>
              </a:rPr>
              <a:t>mạng</a:t>
            </a:r>
            <a:r>
              <a:rPr lang="en-US" sz="2900" b="1" dirty="0">
                <a:solidFill>
                  <a:schemeClr val="tx1">
                    <a:lumMod val="95000"/>
                  </a:schemeClr>
                </a:solidFill>
              </a:rPr>
              <a:t> </a:t>
            </a:r>
            <a:r>
              <a:rPr lang="en-US" sz="2900" b="1" dirty="0" err="1">
                <a:solidFill>
                  <a:schemeClr val="tx1">
                    <a:lumMod val="95000"/>
                  </a:schemeClr>
                </a:solidFill>
              </a:rPr>
              <a:t>trên</a:t>
            </a:r>
            <a:r>
              <a:rPr lang="en-US" sz="2900" b="1" dirty="0">
                <a:solidFill>
                  <a:schemeClr val="tx1">
                    <a:lumMod val="95000"/>
                  </a:schemeClr>
                </a:solidFill>
              </a:rPr>
              <a:t> </a:t>
            </a:r>
            <a:r>
              <a:rPr lang="en-US" sz="2900" b="1" dirty="0" err="1">
                <a:solidFill>
                  <a:schemeClr val="tx1">
                    <a:lumMod val="95000"/>
                  </a:schemeClr>
                </a:solidFill>
              </a:rPr>
              <a:t>thế</a:t>
            </a:r>
            <a:r>
              <a:rPr lang="en-US" sz="2900" b="1" dirty="0">
                <a:solidFill>
                  <a:schemeClr val="tx1">
                    <a:lumMod val="95000"/>
                  </a:schemeClr>
                </a:solidFill>
              </a:rPr>
              <a:t> </a:t>
            </a:r>
            <a:r>
              <a:rPr lang="en-US" sz="2900" b="1" dirty="0" err="1">
                <a:solidFill>
                  <a:schemeClr val="tx1">
                    <a:lumMod val="95000"/>
                  </a:schemeClr>
                </a:solidFill>
              </a:rPr>
              <a:t>giới</a:t>
            </a:r>
            <a:endParaRPr lang="en-US" sz="2900" b="1" dirty="0">
              <a:solidFill>
                <a:schemeClr val="tx1">
                  <a:lumMod val="95000"/>
                </a:schemeClr>
              </a:solidFill>
            </a:endParaRPr>
          </a:p>
        </p:txBody>
      </p:sp>
      <p:sp>
        <p:nvSpPr>
          <p:cNvPr id="7" name="Rectangle 6"/>
          <p:cNvSpPr/>
          <p:nvPr/>
        </p:nvSpPr>
        <p:spPr>
          <a:xfrm>
            <a:off x="447497" y="990600"/>
            <a:ext cx="5267503" cy="523220"/>
          </a:xfrm>
          <a:prstGeom prst="rect">
            <a:avLst/>
          </a:prstGeom>
          <a:solidFill>
            <a:schemeClr val="accent6">
              <a:lumMod val="20000"/>
              <a:lumOff val="80000"/>
            </a:schemeClr>
          </a:solidFill>
          <a:scene3d>
            <a:camera prst="orthographicFront"/>
            <a:lightRig rig="threePt" dir="t"/>
          </a:scene3d>
          <a:sp3d>
            <a:bevelT w="139700" prst="cross"/>
          </a:sp3d>
        </p:spPr>
        <p:txBody>
          <a:bodyPr>
            <a:spAutoFit/>
          </a:bodyPr>
          <a:lstStyle/>
          <a:p>
            <a:pPr algn="ctr">
              <a:defRPr/>
            </a:pPr>
            <a:r>
              <a:rPr lang="en-US" sz="2800" dirty="0" err="1">
                <a:solidFill>
                  <a:schemeClr val="tx1">
                    <a:lumMod val="95000"/>
                  </a:schemeClr>
                </a:solidFill>
                <a:latin typeface="Times New Roman" pitchFamily="18" charset="0"/>
                <a:ea typeface="Tahoma" pitchFamily="34" charset="0"/>
                <a:cs typeface="Times New Roman" pitchFamily="18" charset="0"/>
              </a:rPr>
              <a:t>Cách</a:t>
            </a:r>
            <a:r>
              <a:rPr lang="en-US" sz="2800" dirty="0">
                <a:solidFill>
                  <a:schemeClr val="tx1">
                    <a:lumMod val="95000"/>
                  </a:schemeClr>
                </a:solidFill>
                <a:latin typeface="Times New Roman" pitchFamily="18" charset="0"/>
                <a:ea typeface="Tahoma" pitchFamily="34" charset="0"/>
                <a:cs typeface="Times New Roman" pitchFamily="18" charset="0"/>
              </a:rPr>
              <a:t> </a:t>
            </a:r>
            <a:r>
              <a:rPr lang="en-US" sz="2800" dirty="0" err="1">
                <a:solidFill>
                  <a:schemeClr val="tx1">
                    <a:lumMod val="95000"/>
                  </a:schemeClr>
                </a:solidFill>
                <a:latin typeface="Times New Roman" pitchFamily="18" charset="0"/>
                <a:ea typeface="Tahoma" pitchFamily="34" charset="0"/>
                <a:cs typeface="Times New Roman" pitchFamily="18" charset="0"/>
              </a:rPr>
              <a:t>mạng</a:t>
            </a:r>
            <a:r>
              <a:rPr lang="en-US" sz="2800" dirty="0">
                <a:solidFill>
                  <a:schemeClr val="tx1">
                    <a:lumMod val="95000"/>
                  </a:schemeClr>
                </a:solidFill>
                <a:latin typeface="Times New Roman" pitchFamily="18" charset="0"/>
                <a:ea typeface="Tahoma" pitchFamily="34" charset="0"/>
                <a:cs typeface="Times New Roman" pitchFamily="18" charset="0"/>
              </a:rPr>
              <a:t> </a:t>
            </a:r>
            <a:r>
              <a:rPr lang="en-US" sz="2800" dirty="0" err="1">
                <a:solidFill>
                  <a:schemeClr val="tx1">
                    <a:lumMod val="95000"/>
                  </a:schemeClr>
                </a:solidFill>
                <a:latin typeface="Times New Roman" pitchFamily="18" charset="0"/>
                <a:ea typeface="Tahoma" pitchFamily="34" charset="0"/>
                <a:cs typeface="Times New Roman" pitchFamily="18" charset="0"/>
              </a:rPr>
              <a:t>tư</a:t>
            </a:r>
            <a:r>
              <a:rPr lang="en-US" sz="2800" dirty="0">
                <a:solidFill>
                  <a:schemeClr val="tx1">
                    <a:lumMod val="95000"/>
                  </a:schemeClr>
                </a:solidFill>
                <a:latin typeface="Times New Roman" pitchFamily="18" charset="0"/>
                <a:ea typeface="Tahoma" pitchFamily="34" charset="0"/>
                <a:cs typeface="Times New Roman" pitchFamily="18" charset="0"/>
              </a:rPr>
              <a:t> </a:t>
            </a:r>
            <a:r>
              <a:rPr lang="en-US" sz="2800" dirty="0" err="1">
                <a:solidFill>
                  <a:schemeClr val="tx1">
                    <a:lumMod val="95000"/>
                  </a:schemeClr>
                </a:solidFill>
                <a:latin typeface="Times New Roman" pitchFamily="18" charset="0"/>
                <a:ea typeface="Tahoma" pitchFamily="34" charset="0"/>
                <a:cs typeface="Times New Roman" pitchFamily="18" charset="0"/>
              </a:rPr>
              <a:t>sản</a:t>
            </a:r>
            <a:r>
              <a:rPr lang="en-US" sz="2800" dirty="0">
                <a:solidFill>
                  <a:schemeClr val="tx1">
                    <a:lumMod val="95000"/>
                  </a:schemeClr>
                </a:solidFill>
                <a:latin typeface="Times New Roman" pitchFamily="18" charset="0"/>
                <a:ea typeface="Tahoma" pitchFamily="34" charset="0"/>
                <a:cs typeface="Times New Roman" pitchFamily="18" charset="0"/>
              </a:rPr>
              <a:t> </a:t>
            </a:r>
            <a:r>
              <a:rPr lang="en-US" sz="2800" dirty="0" err="1">
                <a:solidFill>
                  <a:schemeClr val="tx1">
                    <a:lumMod val="95000"/>
                  </a:schemeClr>
                </a:solidFill>
                <a:latin typeface="Times New Roman" pitchFamily="18" charset="0"/>
                <a:ea typeface="Tahoma" pitchFamily="34" charset="0"/>
                <a:cs typeface="Times New Roman" pitchFamily="18" charset="0"/>
              </a:rPr>
              <a:t>Pháp</a:t>
            </a:r>
            <a:r>
              <a:rPr lang="en-US" sz="2800" dirty="0">
                <a:solidFill>
                  <a:schemeClr val="tx1">
                    <a:lumMod val="95000"/>
                  </a:schemeClr>
                </a:solidFill>
                <a:latin typeface="Times New Roman" pitchFamily="18" charset="0"/>
                <a:ea typeface="Tahoma" pitchFamily="34" charset="0"/>
                <a:cs typeface="Times New Roman" pitchFamily="18" charset="0"/>
              </a:rPr>
              <a:t> </a:t>
            </a:r>
            <a:r>
              <a:rPr lang="en-US" sz="2800" dirty="0" err="1">
                <a:solidFill>
                  <a:schemeClr val="tx1">
                    <a:lumMod val="95000"/>
                  </a:schemeClr>
                </a:solidFill>
                <a:latin typeface="Times New Roman" pitchFamily="18" charset="0"/>
                <a:ea typeface="Tahoma" pitchFamily="34" charset="0"/>
                <a:cs typeface="Times New Roman" pitchFamily="18" charset="0"/>
              </a:rPr>
              <a:t>và</a:t>
            </a:r>
            <a:r>
              <a:rPr lang="en-US" sz="2800" dirty="0">
                <a:solidFill>
                  <a:schemeClr val="tx1">
                    <a:lumMod val="95000"/>
                  </a:schemeClr>
                </a:solidFill>
                <a:latin typeface="Times New Roman" pitchFamily="18" charset="0"/>
                <a:ea typeface="Tahoma" pitchFamily="34" charset="0"/>
                <a:cs typeface="Times New Roman" pitchFamily="18" charset="0"/>
              </a:rPr>
              <a:t> </a:t>
            </a:r>
            <a:r>
              <a:rPr lang="en-US" sz="2800" dirty="0" err="1">
                <a:solidFill>
                  <a:schemeClr val="tx1">
                    <a:lumMod val="95000"/>
                  </a:schemeClr>
                </a:solidFill>
                <a:latin typeface="Times New Roman" pitchFamily="18" charset="0"/>
                <a:ea typeface="Tahoma" pitchFamily="34" charset="0"/>
                <a:cs typeface="Times New Roman" pitchFamily="18" charset="0"/>
              </a:rPr>
              <a:t>Mỹ</a:t>
            </a:r>
            <a:endParaRPr lang="en-US" sz="2800" dirty="0">
              <a:latin typeface="Times New Roman" pitchFamily="18" charset="0"/>
              <a:ea typeface="Tahoma" pitchFamily="34" charset="0"/>
              <a:cs typeface="Times New Roman" pitchFamily="18" charset="0"/>
            </a:endParaRPr>
          </a:p>
        </p:txBody>
      </p:sp>
      <p:sp>
        <p:nvSpPr>
          <p:cNvPr id="8" name="Rectangle 7"/>
          <p:cNvSpPr/>
          <p:nvPr/>
        </p:nvSpPr>
        <p:spPr>
          <a:xfrm>
            <a:off x="457200" y="1610380"/>
            <a:ext cx="5267503" cy="523220"/>
          </a:xfrm>
          <a:prstGeom prst="rect">
            <a:avLst/>
          </a:prstGeom>
          <a:solidFill>
            <a:schemeClr val="accent6">
              <a:lumMod val="20000"/>
              <a:lumOff val="80000"/>
            </a:schemeClr>
          </a:solidFill>
          <a:scene3d>
            <a:camera prst="orthographicFront"/>
            <a:lightRig rig="threePt" dir="t"/>
          </a:scene3d>
          <a:sp3d>
            <a:bevelT w="139700" prst="cross"/>
          </a:sp3d>
        </p:spPr>
        <p:txBody>
          <a:bodyPr>
            <a:spAutoFit/>
          </a:bodyPr>
          <a:lstStyle/>
          <a:p>
            <a:pPr algn="ctr">
              <a:defRPr/>
            </a:pPr>
            <a:r>
              <a:rPr lang="en-US" sz="2800" dirty="0" err="1">
                <a:solidFill>
                  <a:schemeClr val="tx1">
                    <a:lumMod val="95000"/>
                  </a:schemeClr>
                </a:solidFill>
                <a:latin typeface="Times New Roman" pitchFamily="18" charset="0"/>
                <a:ea typeface="Tahoma" pitchFamily="34" charset="0"/>
                <a:cs typeface="Times New Roman" pitchFamily="18" charset="0"/>
              </a:rPr>
              <a:t>Cách</a:t>
            </a:r>
            <a:r>
              <a:rPr lang="en-US" sz="2800" dirty="0">
                <a:solidFill>
                  <a:schemeClr val="tx1">
                    <a:lumMod val="95000"/>
                  </a:schemeClr>
                </a:solidFill>
                <a:latin typeface="Times New Roman" pitchFamily="18" charset="0"/>
                <a:ea typeface="Tahoma" pitchFamily="34" charset="0"/>
                <a:cs typeface="Times New Roman" pitchFamily="18" charset="0"/>
              </a:rPr>
              <a:t> </a:t>
            </a:r>
            <a:r>
              <a:rPr lang="en-US" sz="2800" dirty="0" err="1">
                <a:solidFill>
                  <a:schemeClr val="tx1">
                    <a:lumMod val="95000"/>
                  </a:schemeClr>
                </a:solidFill>
                <a:latin typeface="Times New Roman" pitchFamily="18" charset="0"/>
                <a:ea typeface="Tahoma" pitchFamily="34" charset="0"/>
                <a:cs typeface="Times New Roman" pitchFamily="18" charset="0"/>
              </a:rPr>
              <a:t>mạng</a:t>
            </a:r>
            <a:r>
              <a:rPr lang="en-US" sz="2800" dirty="0">
                <a:solidFill>
                  <a:schemeClr val="tx1">
                    <a:lumMod val="95000"/>
                  </a:schemeClr>
                </a:solidFill>
                <a:latin typeface="Times New Roman" pitchFamily="18" charset="0"/>
                <a:ea typeface="Tahoma" pitchFamily="34" charset="0"/>
                <a:cs typeface="Times New Roman" pitchFamily="18" charset="0"/>
              </a:rPr>
              <a:t> </a:t>
            </a:r>
            <a:r>
              <a:rPr lang="en-US" sz="2800" dirty="0" err="1">
                <a:solidFill>
                  <a:schemeClr val="tx1">
                    <a:lumMod val="95000"/>
                  </a:schemeClr>
                </a:solidFill>
                <a:latin typeface="Times New Roman" pitchFamily="18" charset="0"/>
                <a:ea typeface="Tahoma" pitchFamily="34" charset="0"/>
                <a:cs typeface="Times New Roman" pitchFamily="18" charset="0"/>
              </a:rPr>
              <a:t>Tháng</a:t>
            </a:r>
            <a:r>
              <a:rPr lang="en-US" sz="2800" dirty="0">
                <a:solidFill>
                  <a:schemeClr val="tx1">
                    <a:lumMod val="95000"/>
                  </a:schemeClr>
                </a:solidFill>
                <a:latin typeface="Times New Roman" pitchFamily="18" charset="0"/>
                <a:ea typeface="Tahoma" pitchFamily="34" charset="0"/>
                <a:cs typeface="Times New Roman" pitchFamily="18" charset="0"/>
              </a:rPr>
              <a:t> </a:t>
            </a:r>
            <a:r>
              <a:rPr lang="en-US" sz="2800" dirty="0" err="1">
                <a:solidFill>
                  <a:schemeClr val="tx1">
                    <a:lumMod val="95000"/>
                  </a:schemeClr>
                </a:solidFill>
                <a:latin typeface="Times New Roman" pitchFamily="18" charset="0"/>
                <a:ea typeface="Tahoma" pitchFamily="34" charset="0"/>
                <a:cs typeface="Times New Roman" pitchFamily="18" charset="0"/>
              </a:rPr>
              <a:t>Mười</a:t>
            </a:r>
            <a:r>
              <a:rPr lang="en-US" sz="2800" dirty="0">
                <a:solidFill>
                  <a:schemeClr val="tx1">
                    <a:lumMod val="95000"/>
                  </a:schemeClr>
                </a:solidFill>
                <a:latin typeface="Times New Roman" pitchFamily="18" charset="0"/>
                <a:ea typeface="Tahoma" pitchFamily="34" charset="0"/>
                <a:cs typeface="Times New Roman" pitchFamily="18" charset="0"/>
              </a:rPr>
              <a:t> </a:t>
            </a:r>
            <a:r>
              <a:rPr lang="en-US" sz="2800" dirty="0" err="1">
                <a:solidFill>
                  <a:schemeClr val="tx1">
                    <a:lumMod val="95000"/>
                  </a:schemeClr>
                </a:solidFill>
                <a:latin typeface="Times New Roman" pitchFamily="18" charset="0"/>
                <a:ea typeface="Tahoma" pitchFamily="34" charset="0"/>
                <a:cs typeface="Times New Roman" pitchFamily="18" charset="0"/>
              </a:rPr>
              <a:t>Nga</a:t>
            </a:r>
            <a:endParaRPr lang="en-US" sz="2800" dirty="0">
              <a:latin typeface="Times New Roman" pitchFamily="18" charset="0"/>
              <a:ea typeface="Tahoma" pitchFamily="34" charset="0"/>
              <a:cs typeface="Times New Roman" pitchFamily="18" charset="0"/>
            </a:endParaRPr>
          </a:p>
        </p:txBody>
      </p:sp>
    </p:spTree>
    <p:extLst>
      <p:ext uri="{BB962C8B-B14F-4D97-AF65-F5344CB8AC3E}">
        <p14:creationId xmlns:p14="http://schemas.microsoft.com/office/powerpoint/2010/main" val="10798942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Bottom)">
                                      <p:cBhvr>
                                        <p:cTn id="7" dur="500"/>
                                        <p:tgtEl>
                                          <p:spTgt spid="8"/>
                                        </p:tgtEl>
                                      </p:cBhvr>
                                    </p:animEffect>
                                  </p:childTnLst>
                                </p:cTn>
                              </p:par>
                            </p:childTnLst>
                          </p:cTn>
                        </p:par>
                        <p:par>
                          <p:cTn id="8" fill="hold" nodeType="afterGroup">
                            <p:stCondLst>
                              <p:cond delay="500"/>
                            </p:stCondLst>
                            <p:childTnLst>
                              <p:par>
                                <p:cTn id="9" presetID="47" presetClass="entr" presetSubtype="0" fill="hold" nodeType="afterEffect">
                                  <p:stCondLst>
                                    <p:cond delay="0"/>
                                  </p:stCondLst>
                                  <p:childTnLst>
                                    <p:set>
                                      <p:cBhvr>
                                        <p:cTn id="10" dur="1" fill="hold">
                                          <p:stCondLst>
                                            <p:cond delay="0"/>
                                          </p:stCondLst>
                                        </p:cTn>
                                        <p:tgtEl>
                                          <p:spTgt spid="46084"/>
                                        </p:tgtEl>
                                        <p:attrNameLst>
                                          <p:attrName>style.visibility</p:attrName>
                                        </p:attrNameLst>
                                      </p:cBhvr>
                                      <p:to>
                                        <p:strVal val="visible"/>
                                      </p:to>
                                    </p:set>
                                    <p:animEffect transition="in" filter="fade">
                                      <p:cBhvr>
                                        <p:cTn id="11" dur="1000"/>
                                        <p:tgtEl>
                                          <p:spTgt spid="46084"/>
                                        </p:tgtEl>
                                      </p:cBhvr>
                                    </p:animEffect>
                                    <p:anim calcmode="lin" valueType="num">
                                      <p:cBhvr>
                                        <p:cTn id="12" dur="1000" fill="hold"/>
                                        <p:tgtEl>
                                          <p:spTgt spid="46084"/>
                                        </p:tgtEl>
                                        <p:attrNameLst>
                                          <p:attrName>ppt_x</p:attrName>
                                        </p:attrNameLst>
                                      </p:cBhvr>
                                      <p:tavLst>
                                        <p:tav tm="0">
                                          <p:val>
                                            <p:strVal val="#ppt_x"/>
                                          </p:val>
                                        </p:tav>
                                        <p:tav tm="100000">
                                          <p:val>
                                            <p:strVal val="#ppt_x"/>
                                          </p:val>
                                        </p:tav>
                                      </p:tavLst>
                                    </p:anim>
                                    <p:anim calcmode="lin" valueType="num">
                                      <p:cBhvr>
                                        <p:cTn id="13" dur="1000" fill="hold"/>
                                        <p:tgtEl>
                                          <p:spTgt spid="46084"/>
                                        </p:tgtEl>
                                        <p:attrNameLst>
                                          <p:attrName>ppt_y</p:attrName>
                                        </p:attrNameLst>
                                      </p:cBhvr>
                                      <p:tavLst>
                                        <p:tav tm="0">
                                          <p:val>
                                            <p:strVal val="#ppt_y-.1"/>
                                          </p:val>
                                        </p:tav>
                                        <p:tav tm="100000">
                                          <p:val>
                                            <p:strVal val="#ppt_y"/>
                                          </p:val>
                                        </p:tav>
                                      </p:tavLst>
                                    </p:anim>
                                  </p:childTnLst>
                                </p:cTn>
                              </p:par>
                            </p:childTnLst>
                          </p:cTn>
                        </p:par>
                        <p:par>
                          <p:cTn id="14" fill="hold" nodeType="afterGroup">
                            <p:stCondLst>
                              <p:cond delay="1500"/>
                            </p:stCondLst>
                            <p:childTnLst>
                              <p:par>
                                <p:cTn id="15" presetID="47" presetClass="entr" presetSubtype="0" fill="hold" nodeType="afterEffect">
                                  <p:stCondLst>
                                    <p:cond delay="0"/>
                                  </p:stCondLst>
                                  <p:childTnLst>
                                    <p:set>
                                      <p:cBhvr>
                                        <p:cTn id="16" dur="1" fill="hold">
                                          <p:stCondLst>
                                            <p:cond delay="0"/>
                                          </p:stCondLst>
                                        </p:cTn>
                                        <p:tgtEl>
                                          <p:spTgt spid="46085"/>
                                        </p:tgtEl>
                                        <p:attrNameLst>
                                          <p:attrName>style.visibility</p:attrName>
                                        </p:attrNameLst>
                                      </p:cBhvr>
                                      <p:to>
                                        <p:strVal val="visible"/>
                                      </p:to>
                                    </p:set>
                                    <p:animEffect transition="in" filter="fade">
                                      <p:cBhvr>
                                        <p:cTn id="17" dur="1000"/>
                                        <p:tgtEl>
                                          <p:spTgt spid="46085"/>
                                        </p:tgtEl>
                                      </p:cBhvr>
                                    </p:animEffect>
                                    <p:anim calcmode="lin" valueType="num">
                                      <p:cBhvr>
                                        <p:cTn id="18" dur="1000" fill="hold"/>
                                        <p:tgtEl>
                                          <p:spTgt spid="46085"/>
                                        </p:tgtEl>
                                        <p:attrNameLst>
                                          <p:attrName>ppt_x</p:attrName>
                                        </p:attrNameLst>
                                      </p:cBhvr>
                                      <p:tavLst>
                                        <p:tav tm="0">
                                          <p:val>
                                            <p:strVal val="#ppt_x"/>
                                          </p:val>
                                        </p:tav>
                                        <p:tav tm="100000">
                                          <p:val>
                                            <p:strVal val="#ppt_x"/>
                                          </p:val>
                                        </p:tav>
                                      </p:tavLst>
                                    </p:anim>
                                    <p:anim calcmode="lin" valueType="num">
                                      <p:cBhvr>
                                        <p:cTn id="19" dur="1000" fill="hold"/>
                                        <p:tgtEl>
                                          <p:spTgt spid="46085"/>
                                        </p:tgtEl>
                                        <p:attrNameLst>
                                          <p:attrName>ppt_y</p:attrName>
                                        </p:attrNameLst>
                                      </p:cBhvr>
                                      <p:tavLst>
                                        <p:tav tm="0">
                                          <p:val>
                                            <p:strVal val="#ppt_y-.1"/>
                                          </p:val>
                                        </p:tav>
                                        <p:tav tm="100000">
                                          <p:val>
                                            <p:strVal val="#ppt_y"/>
                                          </p:val>
                                        </p:tav>
                                      </p:tavLst>
                                    </p:anim>
                                  </p:childTnLst>
                                </p:cTn>
                              </p:par>
                            </p:childTnLst>
                          </p:cTn>
                        </p:par>
                        <p:par>
                          <p:cTn id="20" fill="hold" nodeType="afterGroup">
                            <p:stCondLst>
                              <p:cond delay="2500"/>
                            </p:stCondLst>
                            <p:childTnLst>
                              <p:par>
                                <p:cTn id="21" presetID="29" presetClass="entr" presetSubtype="0" fill="hold" nodeType="afterEffect">
                                  <p:stCondLst>
                                    <p:cond delay="0"/>
                                  </p:stCondLst>
                                  <p:childTnLst>
                                    <p:set>
                                      <p:cBhvr>
                                        <p:cTn id="22" dur="1" fill="hold">
                                          <p:stCondLst>
                                            <p:cond delay="0"/>
                                          </p:stCondLst>
                                        </p:cTn>
                                        <p:tgtEl>
                                          <p:spTgt spid="46083"/>
                                        </p:tgtEl>
                                        <p:attrNameLst>
                                          <p:attrName>style.visibility</p:attrName>
                                        </p:attrNameLst>
                                      </p:cBhvr>
                                      <p:to>
                                        <p:strVal val="visible"/>
                                      </p:to>
                                    </p:set>
                                    <p:anim calcmode="lin" valueType="num">
                                      <p:cBhvr>
                                        <p:cTn id="23" dur="1000" fill="hold"/>
                                        <p:tgtEl>
                                          <p:spTgt spid="46083"/>
                                        </p:tgtEl>
                                        <p:attrNameLst>
                                          <p:attrName>ppt_x</p:attrName>
                                        </p:attrNameLst>
                                      </p:cBhvr>
                                      <p:tavLst>
                                        <p:tav tm="0">
                                          <p:val>
                                            <p:strVal val="#ppt_x-.2"/>
                                          </p:val>
                                        </p:tav>
                                        <p:tav tm="100000">
                                          <p:val>
                                            <p:strVal val="#ppt_x"/>
                                          </p:val>
                                        </p:tav>
                                      </p:tavLst>
                                    </p:anim>
                                    <p:anim calcmode="lin" valueType="num">
                                      <p:cBhvr>
                                        <p:cTn id="24" dur="1000" fill="hold"/>
                                        <p:tgtEl>
                                          <p:spTgt spid="46083"/>
                                        </p:tgtEl>
                                        <p:attrNameLst>
                                          <p:attrName>ppt_y</p:attrName>
                                        </p:attrNameLst>
                                      </p:cBhvr>
                                      <p:tavLst>
                                        <p:tav tm="0">
                                          <p:val>
                                            <p:strVal val="#ppt_y"/>
                                          </p:val>
                                        </p:tav>
                                        <p:tav tm="100000">
                                          <p:val>
                                            <p:strVal val="#ppt_y"/>
                                          </p:val>
                                        </p:tav>
                                      </p:tavLst>
                                    </p:anim>
                                    <p:animEffect transition="in" filter="wipe(right)" prLst="gradientSize: 0.1">
                                      <p:cBhvr>
                                        <p:cTn id="25" dur="1000"/>
                                        <p:tgtEl>
                                          <p:spTgt spid="46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p:cNvSpPr txBox="1">
            <a:spLocks/>
          </p:cNvSpPr>
          <p:nvPr/>
        </p:nvSpPr>
        <p:spPr bwMode="auto">
          <a:xfrm rot="16200000">
            <a:off x="4076700" y="-3238500"/>
            <a:ext cx="990599" cy="8382000"/>
          </a:xfrm>
          <a:prstGeom prst="rect">
            <a:avLst/>
          </a:prstGeom>
          <a:solidFill>
            <a:schemeClr val="accent2">
              <a:lumMod val="20000"/>
              <a:lumOff val="80000"/>
            </a:schemeClr>
          </a:solidFill>
          <a:ln w="9525">
            <a:noFill/>
            <a:miter lim="800000"/>
            <a:headEnd/>
            <a:tailEnd/>
          </a:ln>
          <a:scene3d>
            <a:camera prst="orthographicFront"/>
            <a:lightRig rig="threePt" dir="t"/>
          </a:scene3d>
          <a:sp3d>
            <a:bevelT/>
          </a:sp3d>
        </p:spPr>
        <p:txBody>
          <a:bodyPr vert="eaVert"/>
          <a:lstStyle/>
          <a:p>
            <a:pPr algn="just">
              <a:spcAft>
                <a:spcPts val="0"/>
              </a:spcAft>
              <a:defRPr/>
            </a:pPr>
            <a:r>
              <a:rPr lang="en-AU" sz="2800" b="1" dirty="0">
                <a:latin typeface="Times New Roman" pitchFamily="18" charset="0"/>
              </a:rPr>
              <a:t>a. </a:t>
            </a:r>
            <a:r>
              <a:rPr lang="en-AU" sz="2800" b="1" dirty="0" err="1">
                <a:latin typeface="Times New Roman" pitchFamily="18" charset="0"/>
              </a:rPr>
              <a:t>Cách</a:t>
            </a:r>
            <a:r>
              <a:rPr lang="en-AU" sz="2800" b="1" dirty="0">
                <a:latin typeface="Times New Roman" pitchFamily="18" charset="0"/>
              </a:rPr>
              <a:t> </a:t>
            </a:r>
            <a:r>
              <a:rPr lang="en-AU" sz="2800" b="1" dirty="0" err="1">
                <a:latin typeface="Times New Roman" pitchFamily="18" charset="0"/>
              </a:rPr>
              <a:t>mạng</a:t>
            </a:r>
            <a:r>
              <a:rPr lang="en-AU" sz="2800" b="1" dirty="0">
                <a:latin typeface="Times New Roman" pitchFamily="18" charset="0"/>
              </a:rPr>
              <a:t> </a:t>
            </a:r>
            <a:r>
              <a:rPr lang="en-AU" sz="2800" b="1" dirty="0" err="1">
                <a:latin typeface="Times New Roman" pitchFamily="18" charset="0"/>
              </a:rPr>
              <a:t>giải</a:t>
            </a:r>
            <a:r>
              <a:rPr lang="en-AU" sz="2800" b="1" dirty="0">
                <a:latin typeface="Times New Roman" pitchFamily="18" charset="0"/>
              </a:rPr>
              <a:t> </a:t>
            </a:r>
            <a:r>
              <a:rPr lang="en-AU" sz="2800" b="1" dirty="0" err="1">
                <a:latin typeface="Times New Roman" pitchFamily="18" charset="0"/>
              </a:rPr>
              <a:t>phóng</a:t>
            </a:r>
            <a:r>
              <a:rPr lang="en-AU" sz="2800" b="1" dirty="0">
                <a:latin typeface="Times New Roman" pitchFamily="18" charset="0"/>
              </a:rPr>
              <a:t> </a:t>
            </a:r>
            <a:r>
              <a:rPr lang="en-AU" sz="2800" b="1" dirty="0" err="1">
                <a:latin typeface="Times New Roman" pitchFamily="18" charset="0"/>
              </a:rPr>
              <a:t>dân</a:t>
            </a:r>
            <a:r>
              <a:rPr lang="en-AU" sz="2800" b="1" dirty="0">
                <a:latin typeface="Times New Roman" pitchFamily="18" charset="0"/>
              </a:rPr>
              <a:t> </a:t>
            </a:r>
            <a:r>
              <a:rPr lang="en-AU" sz="2800" b="1" dirty="0" err="1">
                <a:latin typeface="Times New Roman" pitchFamily="18" charset="0"/>
              </a:rPr>
              <a:t>tộc</a:t>
            </a:r>
            <a:r>
              <a:rPr lang="en-AU" sz="2800" b="1" dirty="0">
                <a:latin typeface="Times New Roman" pitchFamily="18" charset="0"/>
              </a:rPr>
              <a:t> </a:t>
            </a:r>
            <a:r>
              <a:rPr lang="en-AU" sz="2800" b="1" dirty="0" err="1">
                <a:latin typeface="Times New Roman" pitchFamily="18" charset="0"/>
              </a:rPr>
              <a:t>muốn</a:t>
            </a:r>
            <a:r>
              <a:rPr lang="en-AU" sz="2800" b="1" dirty="0">
                <a:latin typeface="Times New Roman" pitchFamily="18" charset="0"/>
              </a:rPr>
              <a:t> </a:t>
            </a:r>
            <a:r>
              <a:rPr lang="en-AU" sz="2800" b="1" dirty="0" err="1">
                <a:latin typeface="Times New Roman" pitchFamily="18" charset="0"/>
              </a:rPr>
              <a:t>thắng</a:t>
            </a:r>
            <a:r>
              <a:rPr lang="en-AU" sz="2800" b="1" dirty="0">
                <a:latin typeface="Times New Roman" pitchFamily="18" charset="0"/>
              </a:rPr>
              <a:t> </a:t>
            </a:r>
            <a:r>
              <a:rPr lang="en-AU" sz="2800" b="1" dirty="0" err="1">
                <a:latin typeface="Times New Roman" pitchFamily="18" charset="0"/>
              </a:rPr>
              <a:t>lợi</a:t>
            </a:r>
            <a:r>
              <a:rPr lang="en-AU" sz="2800" b="1" dirty="0">
                <a:latin typeface="Times New Roman" pitchFamily="18" charset="0"/>
              </a:rPr>
              <a:t> </a:t>
            </a:r>
            <a:r>
              <a:rPr lang="en-AU" sz="2800" b="1" dirty="0" err="1">
                <a:latin typeface="Times New Roman" pitchFamily="18" charset="0"/>
              </a:rPr>
              <a:t>phải</a:t>
            </a:r>
            <a:r>
              <a:rPr lang="en-AU" sz="2800" b="1" dirty="0">
                <a:latin typeface="Times New Roman" pitchFamily="18" charset="0"/>
              </a:rPr>
              <a:t> </a:t>
            </a:r>
            <a:r>
              <a:rPr lang="en-AU" sz="2800" b="1" dirty="0" err="1">
                <a:latin typeface="Times New Roman" pitchFamily="18" charset="0"/>
              </a:rPr>
              <a:t>đi</a:t>
            </a:r>
            <a:r>
              <a:rPr lang="en-AU" sz="2800" b="1" dirty="0">
                <a:latin typeface="Times New Roman" pitchFamily="18" charset="0"/>
              </a:rPr>
              <a:t> </a:t>
            </a:r>
            <a:r>
              <a:rPr lang="en-AU" sz="2800" b="1" dirty="0" err="1">
                <a:latin typeface="Times New Roman" pitchFamily="18" charset="0"/>
              </a:rPr>
              <a:t>theo</a:t>
            </a:r>
            <a:r>
              <a:rPr lang="en-AU" sz="2800" b="1" dirty="0">
                <a:latin typeface="Times New Roman" pitchFamily="18" charset="0"/>
              </a:rPr>
              <a:t> con </a:t>
            </a:r>
            <a:r>
              <a:rPr lang="en-AU" sz="2800" b="1" dirty="0" err="1">
                <a:latin typeface="Times New Roman" pitchFamily="18" charset="0"/>
              </a:rPr>
              <a:t>đường</a:t>
            </a:r>
            <a:r>
              <a:rPr lang="en-AU" sz="2800" b="1" dirty="0">
                <a:latin typeface="Times New Roman" pitchFamily="18" charset="0"/>
              </a:rPr>
              <a:t> </a:t>
            </a:r>
            <a:r>
              <a:rPr lang="en-AU" sz="2800" b="1" dirty="0" err="1">
                <a:latin typeface="Times New Roman" pitchFamily="18" charset="0"/>
              </a:rPr>
              <a:t>của</a:t>
            </a:r>
            <a:r>
              <a:rPr lang="en-AU" sz="2800" b="1" dirty="0">
                <a:latin typeface="Times New Roman" pitchFamily="18" charset="0"/>
              </a:rPr>
              <a:t> </a:t>
            </a:r>
            <a:r>
              <a:rPr lang="en-AU" sz="2800" b="1" dirty="0" err="1">
                <a:latin typeface="Times New Roman" pitchFamily="18" charset="0"/>
              </a:rPr>
              <a:t>cách</a:t>
            </a:r>
            <a:r>
              <a:rPr lang="en-AU" sz="2800" b="1" dirty="0">
                <a:latin typeface="Times New Roman" pitchFamily="18" charset="0"/>
              </a:rPr>
              <a:t> </a:t>
            </a:r>
            <a:r>
              <a:rPr lang="en-AU" sz="2800" b="1" dirty="0" err="1">
                <a:latin typeface="Times New Roman" pitchFamily="18" charset="0"/>
              </a:rPr>
              <a:t>mạng</a:t>
            </a:r>
            <a:r>
              <a:rPr lang="en-AU" sz="2800" b="1" dirty="0">
                <a:latin typeface="Times New Roman" pitchFamily="18" charset="0"/>
              </a:rPr>
              <a:t> </a:t>
            </a:r>
            <a:r>
              <a:rPr lang="en-AU" sz="2800" b="1" dirty="0" err="1">
                <a:latin typeface="Times New Roman" pitchFamily="18" charset="0"/>
              </a:rPr>
              <a:t>vô</a:t>
            </a:r>
            <a:r>
              <a:rPr lang="en-AU" sz="2800" b="1" dirty="0">
                <a:latin typeface="Times New Roman" pitchFamily="18" charset="0"/>
              </a:rPr>
              <a:t> </a:t>
            </a:r>
            <a:r>
              <a:rPr lang="en-AU" sz="2800" b="1" dirty="0" err="1">
                <a:latin typeface="Times New Roman" pitchFamily="18" charset="0"/>
              </a:rPr>
              <a:t>sản</a:t>
            </a:r>
            <a:endParaRPr lang="en-US" sz="2800" b="1" dirty="0">
              <a:latin typeface="Times New Roman" pitchFamily="18" charset="0"/>
            </a:endParaRPr>
          </a:p>
        </p:txBody>
      </p:sp>
      <p:sp>
        <p:nvSpPr>
          <p:cNvPr id="5" name="Rectangle 4"/>
          <p:cNvSpPr/>
          <p:nvPr/>
        </p:nvSpPr>
        <p:spPr>
          <a:xfrm>
            <a:off x="533400" y="2590800"/>
            <a:ext cx="8153400" cy="838200"/>
          </a:xfrm>
          <a:prstGeom prst="rect">
            <a:avLst/>
          </a:prstGeom>
          <a:solidFill>
            <a:schemeClr val="accent6">
              <a:lumMod val="20000"/>
              <a:lumOff val="80000"/>
            </a:schemeClr>
          </a:solidFill>
          <a:ln>
            <a:solidFill>
              <a:schemeClr val="bg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GB" sz="2800" dirty="0">
                <a:solidFill>
                  <a:schemeClr val="tx1"/>
                </a:solidFill>
                <a:latin typeface="Times New Roman" pitchFamily="18" charset="0"/>
                <a:cs typeface="Times New Roman" pitchFamily="18" charset="0"/>
              </a:rPr>
              <a:t>- </a:t>
            </a:r>
            <a:r>
              <a:rPr lang="en-GB" sz="2800" dirty="0" err="1">
                <a:solidFill>
                  <a:schemeClr val="tx1"/>
                </a:solidFill>
                <a:latin typeface="Times New Roman" pitchFamily="18" charset="0"/>
                <a:cs typeface="Times New Roman" pitchFamily="18" charset="0"/>
              </a:rPr>
              <a:t>Mục</a:t>
            </a:r>
            <a:r>
              <a:rPr lang="en-GB" sz="2800" dirty="0">
                <a:solidFill>
                  <a:schemeClr val="tx1"/>
                </a:solidFill>
                <a:latin typeface="Times New Roman" pitchFamily="18" charset="0"/>
                <a:cs typeface="Times New Roman" pitchFamily="18" charset="0"/>
              </a:rPr>
              <a:t> </a:t>
            </a:r>
            <a:r>
              <a:rPr lang="en-GB" sz="2800" dirty="0" err="1">
                <a:solidFill>
                  <a:schemeClr val="tx1"/>
                </a:solidFill>
                <a:latin typeface="Times New Roman" pitchFamily="18" charset="0"/>
                <a:cs typeface="Times New Roman" pitchFamily="18" charset="0"/>
              </a:rPr>
              <a:t>tiêu</a:t>
            </a:r>
            <a:r>
              <a:rPr lang="en-GB" sz="2800" dirty="0">
                <a:solidFill>
                  <a:schemeClr val="tx1"/>
                </a:solidFill>
                <a:latin typeface="Times New Roman" pitchFamily="18" charset="0"/>
                <a:cs typeface="Times New Roman" pitchFamily="18" charset="0"/>
              </a:rPr>
              <a:t>: </a:t>
            </a:r>
            <a:r>
              <a:rPr lang="en-GB" sz="2800" dirty="0" err="1">
                <a:solidFill>
                  <a:schemeClr val="tx1"/>
                </a:solidFill>
                <a:latin typeface="Times New Roman" pitchFamily="18" charset="0"/>
                <a:cs typeface="Times New Roman" pitchFamily="18" charset="0"/>
              </a:rPr>
              <a:t>Làm</a:t>
            </a:r>
            <a:r>
              <a:rPr lang="en-GB" sz="2800" dirty="0">
                <a:solidFill>
                  <a:schemeClr val="tx1"/>
                </a:solidFill>
                <a:latin typeface="Times New Roman" pitchFamily="18" charset="0"/>
                <a:cs typeface="Times New Roman" pitchFamily="18" charset="0"/>
              </a:rPr>
              <a:t> </a:t>
            </a:r>
            <a:r>
              <a:rPr lang="en-GB" sz="2800" dirty="0" err="1">
                <a:solidFill>
                  <a:schemeClr val="tx1"/>
                </a:solidFill>
                <a:latin typeface="Times New Roman" pitchFamily="18" charset="0"/>
                <a:cs typeface="Times New Roman" pitchFamily="18" charset="0"/>
              </a:rPr>
              <a:t>tư</a:t>
            </a:r>
            <a:r>
              <a:rPr lang="en-GB" sz="2800" dirty="0">
                <a:solidFill>
                  <a:schemeClr val="tx1"/>
                </a:solidFill>
                <a:latin typeface="Times New Roman" pitchFamily="18" charset="0"/>
                <a:cs typeface="Times New Roman" pitchFamily="18" charset="0"/>
              </a:rPr>
              <a:t> </a:t>
            </a:r>
            <a:r>
              <a:rPr lang="en-GB" sz="2800" dirty="0" err="1">
                <a:solidFill>
                  <a:schemeClr val="tx1"/>
                </a:solidFill>
                <a:latin typeface="Times New Roman" pitchFamily="18" charset="0"/>
                <a:cs typeface="Times New Roman" pitchFamily="18" charset="0"/>
              </a:rPr>
              <a:t>sản</a:t>
            </a:r>
            <a:r>
              <a:rPr lang="en-GB" sz="2800" dirty="0">
                <a:solidFill>
                  <a:schemeClr val="tx1"/>
                </a:solidFill>
                <a:latin typeface="Times New Roman" pitchFamily="18" charset="0"/>
                <a:cs typeface="Times New Roman" pitchFamily="18" charset="0"/>
              </a:rPr>
              <a:t> </a:t>
            </a:r>
            <a:r>
              <a:rPr lang="en-GB" sz="2800" dirty="0" err="1">
                <a:solidFill>
                  <a:schemeClr val="tx1"/>
                </a:solidFill>
                <a:latin typeface="Times New Roman" pitchFamily="18" charset="0"/>
                <a:cs typeface="Times New Roman" pitchFamily="18" charset="0"/>
              </a:rPr>
              <a:t>dân</a:t>
            </a:r>
            <a:r>
              <a:rPr lang="en-GB" sz="2800" dirty="0">
                <a:solidFill>
                  <a:schemeClr val="tx1"/>
                </a:solidFill>
                <a:latin typeface="Times New Roman" pitchFamily="18" charset="0"/>
                <a:cs typeface="Times New Roman" pitchFamily="18" charset="0"/>
              </a:rPr>
              <a:t> </a:t>
            </a:r>
            <a:r>
              <a:rPr lang="en-GB" sz="2800" dirty="0" err="1">
                <a:solidFill>
                  <a:schemeClr val="tx1"/>
                </a:solidFill>
                <a:latin typeface="Times New Roman" pitchFamily="18" charset="0"/>
                <a:cs typeface="Times New Roman" pitchFamily="18" charset="0"/>
              </a:rPr>
              <a:t>quyền</a:t>
            </a:r>
            <a:r>
              <a:rPr lang="en-GB" sz="2800" dirty="0">
                <a:solidFill>
                  <a:schemeClr val="tx1"/>
                </a:solidFill>
                <a:latin typeface="Times New Roman" pitchFamily="18" charset="0"/>
                <a:cs typeface="Times New Roman" pitchFamily="18" charset="0"/>
              </a:rPr>
              <a:t> </a:t>
            </a:r>
            <a:r>
              <a:rPr lang="en-GB" sz="2800" dirty="0" err="1">
                <a:solidFill>
                  <a:schemeClr val="tx1"/>
                </a:solidFill>
                <a:latin typeface="Times New Roman" pitchFamily="18" charset="0"/>
                <a:cs typeface="Times New Roman" pitchFamily="18" charset="0"/>
              </a:rPr>
              <a:t>cách</a:t>
            </a:r>
            <a:r>
              <a:rPr lang="en-GB" sz="2800" dirty="0">
                <a:solidFill>
                  <a:schemeClr val="tx1"/>
                </a:solidFill>
                <a:latin typeface="Times New Roman" pitchFamily="18" charset="0"/>
                <a:cs typeface="Times New Roman" pitchFamily="18" charset="0"/>
              </a:rPr>
              <a:t> </a:t>
            </a:r>
            <a:r>
              <a:rPr lang="en-GB" sz="2800" dirty="0" err="1">
                <a:solidFill>
                  <a:schemeClr val="tx1"/>
                </a:solidFill>
                <a:latin typeface="Times New Roman" pitchFamily="18" charset="0"/>
                <a:cs typeface="Times New Roman" pitchFamily="18" charset="0"/>
              </a:rPr>
              <a:t>mạng</a:t>
            </a:r>
            <a:r>
              <a:rPr lang="en-GB" sz="2800" dirty="0">
                <a:solidFill>
                  <a:schemeClr val="tx1"/>
                </a:solidFill>
                <a:latin typeface="Times New Roman" pitchFamily="18" charset="0"/>
                <a:cs typeface="Times New Roman" pitchFamily="18" charset="0"/>
              </a:rPr>
              <a:t> </a:t>
            </a:r>
            <a:r>
              <a:rPr lang="en-GB" sz="2800" dirty="0" err="1">
                <a:solidFill>
                  <a:schemeClr val="tx1"/>
                </a:solidFill>
                <a:latin typeface="Times New Roman" pitchFamily="18" charset="0"/>
                <a:cs typeface="Times New Roman" pitchFamily="18" charset="0"/>
              </a:rPr>
              <a:t>và</a:t>
            </a:r>
            <a:r>
              <a:rPr lang="en-GB" sz="2800" dirty="0">
                <a:solidFill>
                  <a:schemeClr val="tx1"/>
                </a:solidFill>
                <a:latin typeface="Times New Roman" pitchFamily="18" charset="0"/>
                <a:cs typeface="Times New Roman" pitchFamily="18" charset="0"/>
              </a:rPr>
              <a:t> </a:t>
            </a:r>
            <a:r>
              <a:rPr lang="en-GB" sz="2800" dirty="0" err="1">
                <a:solidFill>
                  <a:schemeClr val="tx1"/>
                </a:solidFill>
                <a:latin typeface="Times New Roman" pitchFamily="18" charset="0"/>
                <a:cs typeface="Times New Roman" pitchFamily="18" charset="0"/>
              </a:rPr>
              <a:t>thổ</a:t>
            </a:r>
            <a:r>
              <a:rPr lang="en-GB" sz="2800" dirty="0">
                <a:solidFill>
                  <a:schemeClr val="tx1"/>
                </a:solidFill>
                <a:latin typeface="Times New Roman" pitchFamily="18" charset="0"/>
                <a:cs typeface="Times New Roman" pitchFamily="18" charset="0"/>
              </a:rPr>
              <a:t> </a:t>
            </a:r>
            <a:r>
              <a:rPr lang="en-GB" sz="2800" dirty="0" err="1">
                <a:solidFill>
                  <a:schemeClr val="tx1"/>
                </a:solidFill>
                <a:latin typeface="Times New Roman" pitchFamily="18" charset="0"/>
                <a:cs typeface="Times New Roman" pitchFamily="18" charset="0"/>
              </a:rPr>
              <a:t>địa</a:t>
            </a:r>
            <a:r>
              <a:rPr lang="en-GB" sz="2800" dirty="0">
                <a:solidFill>
                  <a:schemeClr val="tx1"/>
                </a:solidFill>
                <a:latin typeface="Times New Roman" pitchFamily="18" charset="0"/>
                <a:cs typeface="Times New Roman" pitchFamily="18" charset="0"/>
              </a:rPr>
              <a:t> </a:t>
            </a:r>
            <a:r>
              <a:rPr lang="en-GB" sz="2800" dirty="0" err="1">
                <a:solidFill>
                  <a:schemeClr val="tx1"/>
                </a:solidFill>
                <a:latin typeface="Times New Roman" pitchFamily="18" charset="0"/>
                <a:cs typeface="Times New Roman" pitchFamily="18" charset="0"/>
              </a:rPr>
              <a:t>cách</a:t>
            </a:r>
            <a:r>
              <a:rPr lang="en-GB" sz="2800" dirty="0">
                <a:solidFill>
                  <a:schemeClr val="tx1"/>
                </a:solidFill>
                <a:latin typeface="Times New Roman" pitchFamily="18" charset="0"/>
                <a:cs typeface="Times New Roman" pitchFamily="18" charset="0"/>
              </a:rPr>
              <a:t> </a:t>
            </a:r>
            <a:r>
              <a:rPr lang="en-GB" sz="2800" dirty="0" err="1">
                <a:solidFill>
                  <a:schemeClr val="tx1"/>
                </a:solidFill>
                <a:latin typeface="Times New Roman" pitchFamily="18" charset="0"/>
                <a:cs typeface="Times New Roman" pitchFamily="18" charset="0"/>
              </a:rPr>
              <a:t>mạng</a:t>
            </a:r>
            <a:r>
              <a:rPr lang="en-GB" sz="2800" dirty="0">
                <a:solidFill>
                  <a:schemeClr val="tx1"/>
                </a:solidFill>
                <a:latin typeface="Times New Roman" pitchFamily="18" charset="0"/>
                <a:cs typeface="Times New Roman" pitchFamily="18" charset="0"/>
              </a:rPr>
              <a:t> </a:t>
            </a:r>
            <a:r>
              <a:rPr lang="en-GB" sz="2800" dirty="0" err="1">
                <a:solidFill>
                  <a:schemeClr val="tx1"/>
                </a:solidFill>
                <a:latin typeface="Times New Roman" pitchFamily="18" charset="0"/>
                <a:cs typeface="Times New Roman" pitchFamily="18" charset="0"/>
              </a:rPr>
              <a:t>để</a:t>
            </a:r>
            <a:r>
              <a:rPr lang="en-GB" sz="2800" dirty="0">
                <a:solidFill>
                  <a:schemeClr val="tx1"/>
                </a:solidFill>
                <a:latin typeface="Times New Roman" pitchFamily="18" charset="0"/>
                <a:cs typeface="Times New Roman" pitchFamily="18" charset="0"/>
              </a:rPr>
              <a:t> “</a:t>
            </a:r>
            <a:r>
              <a:rPr lang="en-GB" sz="2800" dirty="0" err="1">
                <a:solidFill>
                  <a:schemeClr val="tx1"/>
                </a:solidFill>
                <a:latin typeface="Times New Roman" pitchFamily="18" charset="0"/>
                <a:cs typeface="Times New Roman" pitchFamily="18" charset="0"/>
              </a:rPr>
              <a:t>đi</a:t>
            </a:r>
            <a:r>
              <a:rPr lang="en-GB" sz="2800" dirty="0">
                <a:solidFill>
                  <a:schemeClr val="tx1"/>
                </a:solidFill>
                <a:latin typeface="Times New Roman" pitchFamily="18" charset="0"/>
                <a:cs typeface="Times New Roman" pitchFamily="18" charset="0"/>
              </a:rPr>
              <a:t> </a:t>
            </a:r>
            <a:r>
              <a:rPr lang="en-GB" sz="2800" dirty="0" err="1">
                <a:solidFill>
                  <a:schemeClr val="tx1"/>
                </a:solidFill>
                <a:latin typeface="Times New Roman" pitchFamily="18" charset="0"/>
                <a:cs typeface="Times New Roman" pitchFamily="18" charset="0"/>
              </a:rPr>
              <a:t>tới</a:t>
            </a:r>
            <a:r>
              <a:rPr lang="en-GB" sz="2800" dirty="0">
                <a:solidFill>
                  <a:schemeClr val="tx1"/>
                </a:solidFill>
                <a:latin typeface="Times New Roman" pitchFamily="18" charset="0"/>
                <a:cs typeface="Times New Roman" pitchFamily="18" charset="0"/>
              </a:rPr>
              <a:t> </a:t>
            </a:r>
            <a:r>
              <a:rPr lang="en-GB" sz="2800" dirty="0" err="1">
                <a:solidFill>
                  <a:schemeClr val="tx1"/>
                </a:solidFill>
                <a:latin typeface="Times New Roman" pitchFamily="18" charset="0"/>
                <a:cs typeface="Times New Roman" pitchFamily="18" charset="0"/>
              </a:rPr>
              <a:t>xã</a:t>
            </a:r>
            <a:r>
              <a:rPr lang="en-GB" sz="2800" dirty="0">
                <a:solidFill>
                  <a:schemeClr val="tx1"/>
                </a:solidFill>
                <a:latin typeface="Times New Roman" pitchFamily="18" charset="0"/>
                <a:cs typeface="Times New Roman" pitchFamily="18" charset="0"/>
              </a:rPr>
              <a:t> </a:t>
            </a:r>
            <a:r>
              <a:rPr lang="en-GB" sz="2800" dirty="0" err="1">
                <a:solidFill>
                  <a:schemeClr val="tx1"/>
                </a:solidFill>
                <a:latin typeface="Times New Roman" pitchFamily="18" charset="0"/>
                <a:cs typeface="Times New Roman" pitchFamily="18" charset="0"/>
              </a:rPr>
              <a:t>hội</a:t>
            </a:r>
            <a:r>
              <a:rPr lang="en-GB" sz="2800" dirty="0">
                <a:solidFill>
                  <a:schemeClr val="tx1"/>
                </a:solidFill>
                <a:latin typeface="Times New Roman" pitchFamily="18" charset="0"/>
                <a:cs typeface="Times New Roman" pitchFamily="18" charset="0"/>
              </a:rPr>
              <a:t> </a:t>
            </a:r>
            <a:r>
              <a:rPr lang="en-GB" sz="2800" dirty="0" err="1">
                <a:solidFill>
                  <a:schemeClr val="tx1"/>
                </a:solidFill>
                <a:latin typeface="Times New Roman" pitchFamily="18" charset="0"/>
                <a:cs typeface="Times New Roman" pitchFamily="18" charset="0"/>
              </a:rPr>
              <a:t>cộng</a:t>
            </a:r>
            <a:r>
              <a:rPr lang="en-GB" sz="2800" dirty="0">
                <a:solidFill>
                  <a:schemeClr val="tx1"/>
                </a:solidFill>
                <a:latin typeface="Times New Roman" pitchFamily="18" charset="0"/>
                <a:cs typeface="Times New Roman" pitchFamily="18" charset="0"/>
              </a:rPr>
              <a:t> </a:t>
            </a:r>
            <a:r>
              <a:rPr lang="en-GB" sz="2800" dirty="0" err="1">
                <a:solidFill>
                  <a:schemeClr val="tx1"/>
                </a:solidFill>
                <a:latin typeface="Times New Roman" pitchFamily="18" charset="0"/>
                <a:cs typeface="Times New Roman" pitchFamily="18" charset="0"/>
              </a:rPr>
              <a:t>sản</a:t>
            </a:r>
            <a:r>
              <a:rPr lang="en-GB" sz="2800"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p:txBody>
      </p:sp>
      <p:sp>
        <p:nvSpPr>
          <p:cNvPr id="6" name="Rectangle 5"/>
          <p:cNvSpPr/>
          <p:nvPr/>
        </p:nvSpPr>
        <p:spPr>
          <a:xfrm rot="10800000" flipV="1">
            <a:off x="457200" y="2057400"/>
            <a:ext cx="2895600" cy="503238"/>
          </a:xfrm>
          <a:prstGeom prst="rect">
            <a:avLst/>
          </a:prstGeom>
          <a:solidFill>
            <a:schemeClr val="accent5">
              <a:lumMod val="40000"/>
              <a:lumOff val="60000"/>
            </a:schemeClr>
          </a:solidFill>
          <a:ln>
            <a:solidFill>
              <a:schemeClr val="bg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3200" dirty="0">
                <a:solidFill>
                  <a:schemeClr val="tx1"/>
                </a:solidFill>
                <a:latin typeface="Times New Roman" pitchFamily="18" charset="0"/>
                <a:ea typeface="Tahoma" pitchFamily="34" charset="0"/>
                <a:cs typeface="Times New Roman" pitchFamily="18" charset="0"/>
              </a:rPr>
              <a:t>* </a:t>
            </a:r>
            <a:r>
              <a:rPr lang="en-US" sz="3200" dirty="0" err="1">
                <a:solidFill>
                  <a:schemeClr val="tx1"/>
                </a:solidFill>
                <a:latin typeface="Times New Roman" pitchFamily="18" charset="0"/>
                <a:ea typeface="Tahoma" pitchFamily="34" charset="0"/>
                <a:cs typeface="Times New Roman" pitchFamily="18" charset="0"/>
              </a:rPr>
              <a:t>Nội</a:t>
            </a:r>
            <a:r>
              <a:rPr lang="en-US" sz="3200" dirty="0">
                <a:solidFill>
                  <a:schemeClr val="tx1"/>
                </a:solidFill>
                <a:latin typeface="Times New Roman" pitchFamily="18" charset="0"/>
                <a:ea typeface="Tahoma" pitchFamily="34" charset="0"/>
                <a:cs typeface="Times New Roman" pitchFamily="18" charset="0"/>
              </a:rPr>
              <a:t>  dung</a:t>
            </a:r>
          </a:p>
        </p:txBody>
      </p:sp>
      <p:sp>
        <p:nvSpPr>
          <p:cNvPr id="7" name="Rectangle 6"/>
          <p:cNvSpPr/>
          <p:nvPr/>
        </p:nvSpPr>
        <p:spPr>
          <a:xfrm>
            <a:off x="457200" y="1524000"/>
            <a:ext cx="2895600" cy="457200"/>
          </a:xfrm>
          <a:prstGeom prst="rect">
            <a:avLst/>
          </a:prstGeom>
          <a:solidFill>
            <a:schemeClr val="accent5">
              <a:lumMod val="40000"/>
              <a:lumOff val="60000"/>
            </a:schemeClr>
          </a:solidFill>
          <a:ln>
            <a:solidFill>
              <a:schemeClr val="bg1"/>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vi-VN" sz="3200" dirty="0">
                <a:solidFill>
                  <a:schemeClr val="tx1"/>
                </a:solidFill>
                <a:latin typeface="+mj-lt"/>
              </a:rPr>
              <a:t>* Cơ sở lí luận</a:t>
            </a:r>
          </a:p>
        </p:txBody>
      </p:sp>
      <p:sp>
        <p:nvSpPr>
          <p:cNvPr id="8" name="Rectangle 7"/>
          <p:cNvSpPr/>
          <p:nvPr/>
        </p:nvSpPr>
        <p:spPr>
          <a:xfrm>
            <a:off x="457200" y="3505200"/>
            <a:ext cx="8229600" cy="457200"/>
          </a:xfrm>
          <a:prstGeom prst="rect">
            <a:avLst/>
          </a:prstGeom>
          <a:solidFill>
            <a:schemeClr val="accent6">
              <a:lumMod val="20000"/>
              <a:lumOff val="80000"/>
            </a:schemeClr>
          </a:solidFill>
          <a:ln>
            <a:solidFill>
              <a:schemeClr val="bg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vi-VN" sz="2800" dirty="0">
                <a:solidFill>
                  <a:schemeClr val="tx1"/>
                </a:solidFill>
                <a:latin typeface="Times New Roman" pitchFamily="18" charset="0"/>
                <a:cs typeface="Times New Roman" pitchFamily="18" charset="0"/>
              </a:rPr>
              <a:t>- Lực lượng: toàn dân, nòng cốt là công</a:t>
            </a:r>
            <a:r>
              <a:rPr lang="en-US" sz="2800" dirty="0">
                <a:solidFill>
                  <a:schemeClr val="tx1"/>
                </a:solidFill>
                <a:latin typeface="Times New Roman" pitchFamily="18" charset="0"/>
                <a:cs typeface="Times New Roman" pitchFamily="18" charset="0"/>
              </a:rPr>
              <a:t>-</a:t>
            </a:r>
            <a:r>
              <a:rPr lang="vi-VN" sz="2800" dirty="0">
                <a:solidFill>
                  <a:schemeClr val="tx1"/>
                </a:solidFill>
                <a:latin typeface="Times New Roman" pitchFamily="18" charset="0"/>
                <a:cs typeface="Times New Roman" pitchFamily="18" charset="0"/>
              </a:rPr>
              <a:t>nông</a:t>
            </a:r>
            <a:r>
              <a:rPr lang="en-US" sz="2800" dirty="0">
                <a:solidFill>
                  <a:schemeClr val="tx1"/>
                </a:solidFill>
                <a:latin typeface="Times New Roman" pitchFamily="18" charset="0"/>
                <a:cs typeface="Times New Roman" pitchFamily="18" charset="0"/>
              </a:rPr>
              <a:t>-</a:t>
            </a:r>
            <a:r>
              <a:rPr lang="vi-VN" sz="2800" dirty="0">
                <a:solidFill>
                  <a:schemeClr val="tx1"/>
                </a:solidFill>
                <a:latin typeface="Times New Roman" pitchFamily="18" charset="0"/>
                <a:cs typeface="Times New Roman" pitchFamily="18" charset="0"/>
              </a:rPr>
              <a:t>trí</a:t>
            </a:r>
            <a:endParaRPr lang="en-US" sz="2800" dirty="0">
              <a:solidFill>
                <a:schemeClr val="tx1"/>
              </a:solidFill>
              <a:latin typeface="Times New Roman" pitchFamily="18" charset="0"/>
              <a:cs typeface="Times New Roman" pitchFamily="18" charset="0"/>
            </a:endParaRPr>
          </a:p>
        </p:txBody>
      </p:sp>
      <p:sp>
        <p:nvSpPr>
          <p:cNvPr id="9" name="Rectangle 8"/>
          <p:cNvSpPr/>
          <p:nvPr/>
        </p:nvSpPr>
        <p:spPr>
          <a:xfrm>
            <a:off x="457200" y="5105400"/>
            <a:ext cx="8229600" cy="609600"/>
          </a:xfrm>
          <a:prstGeom prst="rect">
            <a:avLst/>
          </a:prstGeom>
          <a:solidFill>
            <a:schemeClr val="accent6">
              <a:lumMod val="20000"/>
              <a:lumOff val="80000"/>
            </a:schemeClr>
          </a:solidFill>
          <a:ln>
            <a:solidFill>
              <a:schemeClr val="bg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vi-VN" sz="2800" dirty="0">
                <a:solidFill>
                  <a:schemeClr val="tx1"/>
                </a:solidFill>
                <a:latin typeface="+mj-lt"/>
              </a:rPr>
              <a:t>- Phương pháp: BLCM của quần chúng</a:t>
            </a:r>
            <a:endParaRPr lang="en-US" sz="2800" dirty="0">
              <a:solidFill>
                <a:schemeClr val="tx1"/>
              </a:solidFill>
              <a:latin typeface="+mj-lt"/>
            </a:endParaRPr>
          </a:p>
        </p:txBody>
      </p:sp>
      <p:sp>
        <p:nvSpPr>
          <p:cNvPr id="10" name="Rectangle 9"/>
          <p:cNvSpPr/>
          <p:nvPr/>
        </p:nvSpPr>
        <p:spPr>
          <a:xfrm>
            <a:off x="457200" y="4572000"/>
            <a:ext cx="8229600" cy="533400"/>
          </a:xfrm>
          <a:prstGeom prst="rect">
            <a:avLst/>
          </a:prstGeom>
          <a:solidFill>
            <a:schemeClr val="accent6">
              <a:lumMod val="20000"/>
              <a:lumOff val="80000"/>
            </a:schemeClr>
          </a:solidFill>
          <a:ln>
            <a:solidFill>
              <a:schemeClr val="bg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vi-VN" sz="2800" spc="-20" dirty="0">
                <a:solidFill>
                  <a:schemeClr val="tx1"/>
                </a:solidFill>
                <a:latin typeface="+mj-lt"/>
              </a:rPr>
              <a:t>- </a:t>
            </a:r>
            <a:r>
              <a:rPr lang="en-US" sz="2800" spc="-20" dirty="0" err="1">
                <a:solidFill>
                  <a:schemeClr val="tx1"/>
                </a:solidFill>
                <a:latin typeface="Times New Roman" pitchFamily="18" charset="0"/>
                <a:cs typeface="Times New Roman" pitchFamily="18" charset="0"/>
              </a:rPr>
              <a:t>Lực</a:t>
            </a:r>
            <a:r>
              <a:rPr lang="en-US" sz="2800" spc="-20" dirty="0">
                <a:solidFill>
                  <a:schemeClr val="tx1"/>
                </a:solidFill>
                <a:latin typeface="Times New Roman" pitchFamily="18" charset="0"/>
                <a:cs typeface="Times New Roman" pitchFamily="18" charset="0"/>
              </a:rPr>
              <a:t> </a:t>
            </a:r>
            <a:r>
              <a:rPr lang="en-US" sz="2800" spc="-20" dirty="0" err="1">
                <a:solidFill>
                  <a:schemeClr val="tx1"/>
                </a:solidFill>
                <a:latin typeface="Times New Roman" pitchFamily="18" charset="0"/>
                <a:cs typeface="Times New Roman" pitchFamily="18" charset="0"/>
              </a:rPr>
              <a:t>lượng</a:t>
            </a:r>
            <a:r>
              <a:rPr lang="en-US" sz="2800" spc="-20" dirty="0">
                <a:solidFill>
                  <a:schemeClr val="tx1"/>
                </a:solidFill>
                <a:latin typeface="+mj-lt"/>
              </a:rPr>
              <a:t> </a:t>
            </a:r>
            <a:r>
              <a:rPr lang="vi-VN" sz="2800" spc="-20" dirty="0">
                <a:solidFill>
                  <a:schemeClr val="tx1"/>
                </a:solidFill>
                <a:latin typeface="+mj-lt"/>
              </a:rPr>
              <a:t>lãnh đạo: G</a:t>
            </a:r>
            <a:r>
              <a:rPr lang="en-US" sz="2800" spc="-20" dirty="0">
                <a:solidFill>
                  <a:schemeClr val="tx1"/>
                </a:solidFill>
                <a:latin typeface="Times New Roman" pitchFamily="18" charset="0"/>
                <a:cs typeface="Times New Roman" pitchFamily="18" charset="0"/>
              </a:rPr>
              <a:t>CCN</a:t>
            </a:r>
            <a:r>
              <a:rPr lang="vi-VN" sz="2800" spc="-20" dirty="0">
                <a:solidFill>
                  <a:schemeClr val="tx1"/>
                </a:solidFill>
                <a:latin typeface="+mj-lt"/>
              </a:rPr>
              <a:t> thông qua ĐCS</a:t>
            </a:r>
            <a:endParaRPr lang="en-US" sz="2800" spc="-20" dirty="0">
              <a:solidFill>
                <a:schemeClr val="tx1"/>
              </a:solidFill>
              <a:latin typeface="+mj-lt"/>
            </a:endParaRPr>
          </a:p>
        </p:txBody>
      </p:sp>
      <p:sp>
        <p:nvSpPr>
          <p:cNvPr id="11" name="Rectangle 10"/>
          <p:cNvSpPr/>
          <p:nvPr/>
        </p:nvSpPr>
        <p:spPr>
          <a:xfrm>
            <a:off x="457200" y="5791200"/>
            <a:ext cx="8229600" cy="609600"/>
          </a:xfrm>
          <a:prstGeom prst="rect">
            <a:avLst/>
          </a:prstGeom>
          <a:solidFill>
            <a:schemeClr val="accent6">
              <a:lumMod val="20000"/>
              <a:lumOff val="80000"/>
            </a:schemeClr>
          </a:solidFill>
          <a:ln>
            <a:solidFill>
              <a:schemeClr val="bg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vi-VN" sz="2800" dirty="0">
                <a:solidFill>
                  <a:schemeClr val="tx1"/>
                </a:solidFill>
                <a:latin typeface="Times New Roman" pitchFamily="18" charset="0"/>
                <a:cs typeface="Times New Roman" pitchFamily="18" charset="0"/>
              </a:rPr>
              <a:t>- </a:t>
            </a:r>
            <a:r>
              <a:rPr lang="en-US" sz="2800" dirty="0">
                <a:solidFill>
                  <a:schemeClr val="tx1"/>
                </a:solidFill>
                <a:latin typeface="Times New Roman" pitchFamily="18" charset="0"/>
                <a:cs typeface="Times New Roman" pitchFamily="18" charset="0"/>
              </a:rPr>
              <a:t>ĐKQT</a:t>
            </a:r>
            <a:r>
              <a:rPr lang="vi-VN" sz="2800" dirty="0">
                <a:solidFill>
                  <a:schemeClr val="tx1"/>
                </a:solidFill>
                <a:latin typeface="Times New Roman" pitchFamily="18" charset="0"/>
                <a:cs typeface="Times New Roman" pitchFamily="18" charset="0"/>
              </a:rPr>
              <a:t>: CMVN là bộ phận của CMTG</a:t>
            </a:r>
            <a:r>
              <a:rPr lang="en-US" sz="2800" dirty="0">
                <a:solidFill>
                  <a:schemeClr val="tx1"/>
                </a:solidFill>
                <a:latin typeface="Times New Roman" pitchFamily="18" charset="0"/>
                <a:cs typeface="Times New Roman" pitchFamily="18" charset="0"/>
              </a:rPr>
              <a:t> </a:t>
            </a:r>
            <a:r>
              <a:rPr lang="en-US" sz="2800" b="1" dirty="0">
                <a:solidFill>
                  <a:schemeClr val="tx1"/>
                </a:solidFill>
                <a:latin typeface="Times New Roman" pitchFamily="18" charset="0"/>
                <a:cs typeface="Times New Roman" pitchFamily="18" charset="0"/>
              </a:rPr>
              <a:t>-&gt;</a:t>
            </a:r>
            <a:r>
              <a:rPr lang="vi-VN" sz="2800" dirty="0">
                <a:solidFill>
                  <a:schemeClr val="tx1"/>
                </a:solidFill>
                <a:latin typeface="Times New Roman" pitchFamily="18" charset="0"/>
                <a:cs typeface="Times New Roman" pitchFamily="18" charset="0"/>
              </a:rPr>
              <a:t> phải </a:t>
            </a:r>
            <a:r>
              <a:rPr lang="en-US" sz="2800" dirty="0">
                <a:solidFill>
                  <a:schemeClr val="tx1"/>
                </a:solidFill>
                <a:latin typeface="Times New Roman" pitchFamily="18" charset="0"/>
                <a:cs typeface="Times New Roman" pitchFamily="18" charset="0"/>
              </a:rPr>
              <a:t>ĐKQT</a:t>
            </a:r>
          </a:p>
        </p:txBody>
      </p:sp>
      <p:sp>
        <p:nvSpPr>
          <p:cNvPr id="12" name="Rectangle 11"/>
          <p:cNvSpPr/>
          <p:nvPr/>
        </p:nvSpPr>
        <p:spPr>
          <a:xfrm>
            <a:off x="457200" y="4038600"/>
            <a:ext cx="8229600" cy="457200"/>
          </a:xfrm>
          <a:prstGeom prst="rect">
            <a:avLst/>
          </a:prstGeom>
          <a:solidFill>
            <a:schemeClr val="accent6">
              <a:lumMod val="20000"/>
              <a:lumOff val="80000"/>
            </a:schemeClr>
          </a:solidFill>
          <a:ln>
            <a:solidFill>
              <a:schemeClr val="bg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vi-VN"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Đối</a:t>
            </a:r>
            <a:r>
              <a:rPr lang="en-US" sz="2800" dirty="0">
                <a:solidFill>
                  <a:schemeClr val="tx1"/>
                </a:solidFill>
                <a:latin typeface="Times New Roman" pitchFamily="18" charset="0"/>
                <a:cs typeface="Times New Roman" pitchFamily="18" charset="0"/>
              </a:rPr>
              <a:t> t</a:t>
            </a:r>
            <a:r>
              <a:rPr lang="vi-VN" sz="2800" dirty="0">
                <a:solidFill>
                  <a:schemeClr val="tx1"/>
                </a:solidFill>
                <a:latin typeface="Times New Roman" pitchFamily="18" charset="0"/>
                <a:cs typeface="Times New Roman" pitchFamily="18" charset="0"/>
              </a:rPr>
              <a:t>ượng: </a:t>
            </a:r>
            <a:r>
              <a:rPr lang="en-US" sz="2800" dirty="0">
                <a:solidFill>
                  <a:schemeClr val="tx1"/>
                </a:solidFill>
                <a:latin typeface="Times New Roman" pitchFamily="18" charset="0"/>
                <a:cs typeface="Times New Roman" pitchFamily="18" charset="0"/>
              </a:rPr>
              <a:t>CNĐQ </a:t>
            </a:r>
            <a:r>
              <a:rPr lang="en-US" sz="2800" dirty="0" err="1">
                <a:solidFill>
                  <a:schemeClr val="tx1"/>
                </a:solidFill>
                <a:latin typeface="Times New Roman" pitchFamily="18" charset="0"/>
                <a:cs typeface="Times New Roman" pitchFamily="18" charset="0"/>
              </a:rPr>
              <a:t>và</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tay</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sai</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bán</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nước</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8843855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ppt_x</p:attrName>
                                        </p:attrNameLst>
                                      </p:cBhvr>
                                      <p:tavLst>
                                        <p:tav tm="0">
                                          <p:val>
                                            <p:strVal val="#ppt_x-.2"/>
                                          </p:val>
                                        </p:tav>
                                        <p:tav tm="100000">
                                          <p:val>
                                            <p:strVal val="#ppt_x"/>
                                          </p:val>
                                        </p:tav>
                                      </p:tavLst>
                                    </p:anim>
                                    <p:anim calcmode="lin" valueType="num">
                                      <p:cBhvr>
                                        <p:cTn id="8"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9" dur="1000"/>
                                        <p:tgtEl>
                                          <p:spTgt spid="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7"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1000" fill="hold"/>
                                        <p:tgtEl>
                                          <p:spTgt spid="8"/>
                                        </p:tgtEl>
                                        <p:attrNameLst>
                                          <p:attrName>ppt_x</p:attrName>
                                        </p:attrNameLst>
                                      </p:cBhvr>
                                      <p:tavLst>
                                        <p:tav tm="0">
                                          <p:val>
                                            <p:strVal val="#ppt_x-.2"/>
                                          </p:val>
                                        </p:tav>
                                        <p:tav tm="100000">
                                          <p:val>
                                            <p:strVal val="#ppt_x"/>
                                          </p:val>
                                        </p:tav>
                                      </p:tavLst>
                                    </p:anim>
                                    <p:anim calcmode="lin" valueType="num">
                                      <p:cBhvr>
                                        <p:cTn id="22"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23" dur="1000"/>
                                        <p:tgtEl>
                                          <p:spTgt spid="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1000" fill="hold"/>
                                        <p:tgtEl>
                                          <p:spTgt spid="12"/>
                                        </p:tgtEl>
                                        <p:attrNameLst>
                                          <p:attrName>ppt_x</p:attrName>
                                        </p:attrNameLst>
                                      </p:cBhvr>
                                      <p:tavLst>
                                        <p:tav tm="0">
                                          <p:val>
                                            <p:strVal val="#ppt_x-.2"/>
                                          </p:val>
                                        </p:tav>
                                        <p:tav tm="100000">
                                          <p:val>
                                            <p:strVal val="#ppt_x"/>
                                          </p:val>
                                        </p:tav>
                                      </p:tavLst>
                                    </p:anim>
                                    <p:anim calcmode="lin" valueType="num">
                                      <p:cBhvr>
                                        <p:cTn id="29"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1000" fill="hold"/>
                                        <p:tgtEl>
                                          <p:spTgt spid="10"/>
                                        </p:tgtEl>
                                        <p:attrNameLst>
                                          <p:attrName>ppt_x</p:attrName>
                                        </p:attrNameLst>
                                      </p:cBhvr>
                                      <p:tavLst>
                                        <p:tav tm="0">
                                          <p:val>
                                            <p:strVal val="#ppt_x-.2"/>
                                          </p:val>
                                        </p:tav>
                                        <p:tav tm="100000">
                                          <p:val>
                                            <p:strVal val="#ppt_x"/>
                                          </p:val>
                                        </p:tav>
                                      </p:tavLst>
                                    </p:anim>
                                    <p:anim calcmode="lin" valueType="num">
                                      <p:cBhvr>
                                        <p:cTn id="36"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37" dur="1000"/>
                                        <p:tgtEl>
                                          <p:spTgt spid="1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9"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1000" fill="hold"/>
                                        <p:tgtEl>
                                          <p:spTgt spid="9"/>
                                        </p:tgtEl>
                                        <p:attrNameLst>
                                          <p:attrName>ppt_x</p:attrName>
                                        </p:attrNameLst>
                                      </p:cBhvr>
                                      <p:tavLst>
                                        <p:tav tm="0">
                                          <p:val>
                                            <p:strVal val="#ppt_x-.2"/>
                                          </p:val>
                                        </p:tav>
                                        <p:tav tm="100000">
                                          <p:val>
                                            <p:strVal val="#ppt_x"/>
                                          </p:val>
                                        </p:tav>
                                      </p:tavLst>
                                    </p:anim>
                                    <p:anim calcmode="lin" valueType="num">
                                      <p:cBhvr>
                                        <p:cTn id="43"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44" dur="1000"/>
                                        <p:tgtEl>
                                          <p:spTgt spid="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9" presetClass="entr" presetSubtype="0"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p:cTn id="49" dur="1000" fill="hold"/>
                                        <p:tgtEl>
                                          <p:spTgt spid="11"/>
                                        </p:tgtEl>
                                        <p:attrNameLst>
                                          <p:attrName>ppt_x</p:attrName>
                                        </p:attrNameLst>
                                      </p:cBhvr>
                                      <p:tavLst>
                                        <p:tav tm="0">
                                          <p:val>
                                            <p:strVal val="#ppt_x-.2"/>
                                          </p:val>
                                        </p:tav>
                                        <p:tav tm="100000">
                                          <p:val>
                                            <p:strVal val="#ppt_x"/>
                                          </p:val>
                                        </p:tav>
                                      </p:tavLst>
                                    </p:anim>
                                    <p:anim calcmode="lin" valueType="num">
                                      <p:cBhvr>
                                        <p:cTn id="50"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51"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4" descr="D:\anh\tu lieu\HCM\26.jpg"/>
          <p:cNvPicPr>
            <a:picLocks noChangeAspect="1" noChangeArrowheads="1"/>
          </p:cNvPicPr>
          <p:nvPr/>
        </p:nvPicPr>
        <p:blipFill>
          <a:blip r:embed="rId2"/>
          <a:srcRect/>
          <a:stretch>
            <a:fillRect/>
          </a:stretch>
        </p:blipFill>
        <p:spPr bwMode="auto">
          <a:xfrm>
            <a:off x="5029200" y="1981200"/>
            <a:ext cx="3276600" cy="4343400"/>
          </a:xfrm>
          <a:prstGeom prst="rect">
            <a:avLst/>
          </a:prstGeom>
          <a:noFill/>
          <a:ln w="9525">
            <a:noFill/>
            <a:miter lim="800000"/>
            <a:headEnd/>
            <a:tailEnd/>
          </a:ln>
          <a:scene3d>
            <a:camera prst="orthographicFront"/>
            <a:lightRig rig="threePt" dir="t"/>
          </a:scene3d>
          <a:sp3d>
            <a:bevelT prst="convex"/>
          </a:sp3d>
        </p:spPr>
      </p:pic>
      <p:sp>
        <p:nvSpPr>
          <p:cNvPr id="5" name="Content Placeholder 4"/>
          <p:cNvSpPr>
            <a:spLocks noGrp="1"/>
          </p:cNvSpPr>
          <p:nvPr>
            <p:ph idx="1"/>
          </p:nvPr>
        </p:nvSpPr>
        <p:spPr>
          <a:xfrm>
            <a:off x="457200" y="609600"/>
            <a:ext cx="8229600" cy="1066800"/>
          </a:xfr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charset="0"/>
              <a:buNone/>
              <a:defRPr/>
            </a:pPr>
            <a:r>
              <a:rPr lang="en-US" sz="2800" b="1" dirty="0" smtClean="0">
                <a:solidFill>
                  <a:srgbClr val="FFFF00"/>
                </a:solidFill>
                <a:latin typeface="Times New Roman" pitchFamily="18" charset="0"/>
                <a:cs typeface="Times New Roman" pitchFamily="18" charset="0"/>
              </a:rPr>
              <a:t>TƯ TƯỞNG HỒ CHÍ MINH </a:t>
            </a:r>
          </a:p>
          <a:p>
            <a:pPr algn="ctr" eaLnBrk="1" hangingPunct="1">
              <a:buFont typeface="Arial" charset="0"/>
              <a:buNone/>
              <a:defRPr/>
            </a:pPr>
            <a:r>
              <a:rPr lang="en-US" sz="2800" b="1" dirty="0" smtClean="0">
                <a:solidFill>
                  <a:srgbClr val="FFFF00"/>
                </a:solidFill>
                <a:latin typeface="Times New Roman" pitchFamily="18" charset="0"/>
                <a:cs typeface="Times New Roman" pitchFamily="18" charset="0"/>
              </a:rPr>
              <a:t>VỀ ĐỘC LẬP DÂN TỘC VÀ CHỦ NGHĨA XÃ HỘI</a:t>
            </a:r>
            <a:endParaRPr lang="en-US" sz="2800" b="1" dirty="0">
              <a:solidFill>
                <a:srgbClr val="FFFF00"/>
              </a:solidFill>
              <a:latin typeface="Times New Roman" pitchFamily="18" charset="0"/>
              <a:cs typeface="Times New Roman" pitchFamily="18" charset="0"/>
            </a:endParaRPr>
          </a:p>
        </p:txBody>
      </p:sp>
      <p:pic>
        <p:nvPicPr>
          <p:cNvPr id="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650" y="1981200"/>
            <a:ext cx="3409950" cy="4343400"/>
          </a:xfrm>
          <a:prstGeom prst="rect">
            <a:avLst/>
          </a:prstGeom>
          <a:noFill/>
          <a:ln>
            <a:noFill/>
          </a:ln>
          <a:effectLst>
            <a:prstShdw prst="shdw17" dist="17961" dir="2700000">
              <a:schemeClr val="accent1">
                <a:gamma/>
                <a:shade val="60000"/>
                <a:invGamma/>
              </a:schemeClr>
            </a:prstShdw>
          </a:effectLst>
          <a:scene3d>
            <a:camera prst="orthographicFront"/>
            <a:lightRig rig="threePt" dir="t"/>
          </a:scene3d>
          <a:sp3d>
            <a:bevelT w="165100" prst="coolSlant"/>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13763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5">
                                            <p:bg/>
                                          </p:spTgt>
                                        </p:tgtEl>
                                        <p:attrNameLst>
                                          <p:attrName>style.visibility</p:attrName>
                                        </p:attrNameLst>
                                      </p:cBhvr>
                                      <p:to>
                                        <p:strVal val="visible"/>
                                      </p:to>
                                    </p:set>
                                    <p:anim calcmode="lin" valueType="num">
                                      <p:cBhvr>
                                        <p:cTn id="7" dur="500" fill="hold"/>
                                        <p:tgtEl>
                                          <p:spTgt spid="5">
                                            <p:bg/>
                                          </p:spTgt>
                                        </p:tgtEl>
                                        <p:attrNameLst>
                                          <p:attrName>ppt_x</p:attrName>
                                        </p:attrNameLst>
                                      </p:cBhvr>
                                      <p:tavLst>
                                        <p:tav tm="0">
                                          <p:val>
                                            <p:strVal val="#ppt_x-.2"/>
                                          </p:val>
                                        </p:tav>
                                        <p:tav tm="100000">
                                          <p:val>
                                            <p:strVal val="#ppt_x"/>
                                          </p:val>
                                        </p:tav>
                                      </p:tavLst>
                                    </p:anim>
                                    <p:anim calcmode="lin" valueType="num">
                                      <p:cBhvr>
                                        <p:cTn id="8" dur="500" fill="hold"/>
                                        <p:tgtEl>
                                          <p:spTgt spid="5">
                                            <p:bg/>
                                          </p:spTgt>
                                        </p:tgtEl>
                                        <p:attrNameLst>
                                          <p:attrName>ppt_y</p:attrName>
                                        </p:attrNameLst>
                                      </p:cBhvr>
                                      <p:tavLst>
                                        <p:tav tm="0">
                                          <p:val>
                                            <p:strVal val="#ppt_y"/>
                                          </p:val>
                                        </p:tav>
                                        <p:tav tm="100000">
                                          <p:val>
                                            <p:strVal val="#ppt_y"/>
                                          </p:val>
                                        </p:tav>
                                      </p:tavLst>
                                    </p:anim>
                                    <p:animEffect transition="in" filter="wipe(right)" prLst="gradientSize: 0.1">
                                      <p:cBhvr>
                                        <p:cTn id="9" dur="500"/>
                                        <p:tgtEl>
                                          <p:spTgt spid="5">
                                            <p:bg/>
                                          </p:spTgt>
                                        </p:tgtEl>
                                      </p:cBhvr>
                                    </p:animEffect>
                                  </p:childTnLst>
                                </p:cTn>
                              </p:par>
                            </p:childTnLst>
                          </p:cTn>
                        </p:par>
                        <p:par>
                          <p:cTn id="10" fill="hold" nodeType="afterGroup">
                            <p:stCondLst>
                              <p:cond delay="500"/>
                            </p:stCondLst>
                            <p:childTnLst>
                              <p:par>
                                <p:cTn id="11" presetID="29" presetClass="entr" presetSubtype="0" fill="hold" grpId="0" nodeType="after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p:cTn id="13" dur="500" fill="hold"/>
                                        <p:tgtEl>
                                          <p:spTgt spid="5">
                                            <p:txEl>
                                              <p:pRg st="0" end="0"/>
                                            </p:txEl>
                                          </p:spTgt>
                                        </p:tgtEl>
                                        <p:attrNameLst>
                                          <p:attrName>ppt_x</p:attrName>
                                        </p:attrNameLst>
                                      </p:cBhvr>
                                      <p:tavLst>
                                        <p:tav tm="0">
                                          <p:val>
                                            <p:strVal val="#ppt_x-.2"/>
                                          </p:val>
                                        </p:tav>
                                        <p:tav tm="100000">
                                          <p:val>
                                            <p:strVal val="#ppt_x"/>
                                          </p:val>
                                        </p:tav>
                                      </p:tavLst>
                                    </p:anim>
                                    <p:anim calcmode="lin" valueType="num">
                                      <p:cBhvr>
                                        <p:cTn id="14" dur="500" fill="hold"/>
                                        <p:tgtEl>
                                          <p:spTgt spid="5">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5" dur="500"/>
                                        <p:tgtEl>
                                          <p:spTgt spid="5">
                                            <p:txEl>
                                              <p:pRg st="0" end="0"/>
                                            </p:txEl>
                                          </p:spTgt>
                                        </p:tgtEl>
                                      </p:cBhvr>
                                    </p:animEffect>
                                  </p:childTnLst>
                                </p:cTn>
                              </p:par>
                            </p:childTnLst>
                          </p:cTn>
                        </p:par>
                        <p:par>
                          <p:cTn id="16" fill="hold" nodeType="afterGroup">
                            <p:stCondLst>
                              <p:cond delay="1000"/>
                            </p:stCondLst>
                            <p:childTnLst>
                              <p:par>
                                <p:cTn id="17" presetID="29" presetClass="entr" presetSubtype="0" fill="hold" grpId="0" nodeType="after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p:cTn id="19" dur="500" fill="hold"/>
                                        <p:tgtEl>
                                          <p:spTgt spid="5">
                                            <p:txEl>
                                              <p:pRg st="1" end="1"/>
                                            </p:txEl>
                                          </p:spTgt>
                                        </p:tgtEl>
                                        <p:attrNameLst>
                                          <p:attrName>ppt_x</p:attrName>
                                        </p:attrNameLst>
                                      </p:cBhvr>
                                      <p:tavLst>
                                        <p:tav tm="0">
                                          <p:val>
                                            <p:strVal val="#ppt_x-.2"/>
                                          </p:val>
                                        </p:tav>
                                        <p:tav tm="100000">
                                          <p:val>
                                            <p:strVal val="#ppt_x"/>
                                          </p:val>
                                        </p:tav>
                                      </p:tavLst>
                                    </p:anim>
                                    <p:anim calcmode="lin" valueType="num">
                                      <p:cBhvr>
                                        <p:cTn id="20" dur="500" fill="hold"/>
                                        <p:tgtEl>
                                          <p:spTgt spid="5">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1" dur="500"/>
                                        <p:tgtEl>
                                          <p:spTgt spid="5">
                                            <p:txEl>
                                              <p:pRg st="1" end="1"/>
                                            </p:txEl>
                                          </p:spTgt>
                                        </p:tgtEl>
                                      </p:cBhvr>
                                    </p:animEffect>
                                  </p:childTnLst>
                                </p:cTn>
                              </p:par>
                            </p:childTnLst>
                          </p:cTn>
                        </p:par>
                        <p:par>
                          <p:cTn id="22" fill="hold" nodeType="afterGroup">
                            <p:stCondLst>
                              <p:cond delay="1500"/>
                            </p:stCondLst>
                            <p:childTnLst>
                              <p:par>
                                <p:cTn id="23" presetID="21" presetClass="entr" presetSubtype="8"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heel(8)">
                                      <p:cBhvr>
                                        <p:cTn id="25" dur="2000"/>
                                        <p:tgtEl>
                                          <p:spTgt spid="2"/>
                                        </p:tgtEl>
                                      </p:cBhvr>
                                    </p:animEffect>
                                  </p:childTnLst>
                                </p:cTn>
                              </p:par>
                            </p:childTnLst>
                          </p:cTn>
                        </p:par>
                        <p:par>
                          <p:cTn id="26" fill="hold" nodeType="afterGroup">
                            <p:stCondLst>
                              <p:cond delay="3500"/>
                            </p:stCondLst>
                            <p:childTnLst>
                              <p:par>
                                <p:cTn id="27" presetID="6" presetClass="entr" presetSubtype="16" fill="hold" nodeType="afterEffect">
                                  <p:stCondLst>
                                    <p:cond delay="0"/>
                                  </p:stCondLst>
                                  <p:childTnLst>
                                    <p:set>
                                      <p:cBhvr>
                                        <p:cTn id="28" dur="1" fill="hold">
                                          <p:stCondLst>
                                            <p:cond delay="0"/>
                                          </p:stCondLst>
                                        </p:cTn>
                                        <p:tgtEl>
                                          <p:spTgt spid="4099"/>
                                        </p:tgtEl>
                                        <p:attrNameLst>
                                          <p:attrName>style.visibility</p:attrName>
                                        </p:attrNameLst>
                                      </p:cBhvr>
                                      <p:to>
                                        <p:strVal val="visible"/>
                                      </p:to>
                                    </p:set>
                                    <p:animEffect transition="in" filter="circle(in)">
                                      <p:cBhvr>
                                        <p:cTn id="29" dur="20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p:cNvSpPr txBox="1">
            <a:spLocks/>
          </p:cNvSpPr>
          <p:nvPr/>
        </p:nvSpPr>
        <p:spPr bwMode="auto">
          <a:xfrm rot="16200000">
            <a:off x="4076699" y="-3162301"/>
            <a:ext cx="990601" cy="8382000"/>
          </a:xfrm>
          <a:prstGeom prst="rect">
            <a:avLst/>
          </a:prstGeom>
          <a:solidFill>
            <a:schemeClr val="accent2">
              <a:lumMod val="20000"/>
              <a:lumOff val="80000"/>
            </a:schemeClr>
          </a:solidFill>
          <a:ln w="9525">
            <a:noFill/>
            <a:miter lim="800000"/>
            <a:headEnd/>
            <a:tailEnd/>
          </a:ln>
          <a:scene3d>
            <a:camera prst="orthographicFront"/>
            <a:lightRig rig="threePt" dir="t"/>
          </a:scene3d>
          <a:sp3d>
            <a:bevelT/>
          </a:sp3d>
        </p:spPr>
        <p:txBody>
          <a:bodyPr vert="eaVert"/>
          <a:lstStyle/>
          <a:p>
            <a:pPr algn="just">
              <a:defRPr/>
            </a:pPr>
            <a:r>
              <a:rPr lang="en-AU" sz="2800" b="1" dirty="0">
                <a:latin typeface="Times New Roman" pitchFamily="18" charset="0"/>
              </a:rPr>
              <a:t>a. </a:t>
            </a:r>
            <a:r>
              <a:rPr lang="en-AU" sz="2800" b="1" dirty="0" err="1">
                <a:latin typeface="Times New Roman" pitchFamily="18" charset="0"/>
              </a:rPr>
              <a:t>Cách</a:t>
            </a:r>
            <a:r>
              <a:rPr lang="en-AU" sz="2800" b="1" dirty="0">
                <a:latin typeface="Times New Roman" pitchFamily="18" charset="0"/>
              </a:rPr>
              <a:t> </a:t>
            </a:r>
            <a:r>
              <a:rPr lang="en-AU" sz="2800" b="1" dirty="0" err="1">
                <a:latin typeface="Times New Roman" pitchFamily="18" charset="0"/>
              </a:rPr>
              <a:t>mạng</a:t>
            </a:r>
            <a:r>
              <a:rPr lang="en-AU" sz="2800" b="1" dirty="0">
                <a:latin typeface="Times New Roman" pitchFamily="18" charset="0"/>
              </a:rPr>
              <a:t> </a:t>
            </a:r>
            <a:r>
              <a:rPr lang="en-AU" sz="2800" b="1" dirty="0" err="1">
                <a:latin typeface="Times New Roman" pitchFamily="18" charset="0"/>
              </a:rPr>
              <a:t>giải</a:t>
            </a:r>
            <a:r>
              <a:rPr lang="en-AU" sz="2800" b="1" dirty="0">
                <a:latin typeface="Times New Roman" pitchFamily="18" charset="0"/>
              </a:rPr>
              <a:t> </a:t>
            </a:r>
            <a:r>
              <a:rPr lang="en-AU" sz="2800" b="1" dirty="0" err="1">
                <a:latin typeface="Times New Roman" pitchFamily="18" charset="0"/>
              </a:rPr>
              <a:t>phóng</a:t>
            </a:r>
            <a:r>
              <a:rPr lang="en-AU" sz="2800" b="1" dirty="0">
                <a:latin typeface="Times New Roman" pitchFamily="18" charset="0"/>
              </a:rPr>
              <a:t> </a:t>
            </a:r>
            <a:r>
              <a:rPr lang="en-AU" sz="2800" b="1" dirty="0" err="1">
                <a:latin typeface="Times New Roman" pitchFamily="18" charset="0"/>
              </a:rPr>
              <a:t>dân</a:t>
            </a:r>
            <a:r>
              <a:rPr lang="en-AU" sz="2800" b="1" dirty="0">
                <a:latin typeface="Times New Roman" pitchFamily="18" charset="0"/>
              </a:rPr>
              <a:t> </a:t>
            </a:r>
            <a:r>
              <a:rPr lang="en-AU" sz="2800" b="1" dirty="0" err="1">
                <a:latin typeface="Times New Roman" pitchFamily="18" charset="0"/>
              </a:rPr>
              <a:t>tộc</a:t>
            </a:r>
            <a:r>
              <a:rPr lang="en-AU" sz="2800" b="1" dirty="0">
                <a:latin typeface="Times New Roman" pitchFamily="18" charset="0"/>
              </a:rPr>
              <a:t> </a:t>
            </a:r>
            <a:r>
              <a:rPr lang="en-AU" sz="2800" b="1" dirty="0" err="1">
                <a:latin typeface="Times New Roman" pitchFamily="18" charset="0"/>
              </a:rPr>
              <a:t>muốn</a:t>
            </a:r>
            <a:r>
              <a:rPr lang="en-AU" sz="2800" b="1" dirty="0">
                <a:latin typeface="Times New Roman" pitchFamily="18" charset="0"/>
              </a:rPr>
              <a:t> </a:t>
            </a:r>
            <a:r>
              <a:rPr lang="en-AU" sz="2800" b="1" dirty="0" err="1">
                <a:latin typeface="Times New Roman" pitchFamily="18" charset="0"/>
              </a:rPr>
              <a:t>thắng</a:t>
            </a:r>
            <a:r>
              <a:rPr lang="en-AU" sz="2800" b="1" dirty="0">
                <a:latin typeface="Times New Roman" pitchFamily="18" charset="0"/>
              </a:rPr>
              <a:t> </a:t>
            </a:r>
            <a:r>
              <a:rPr lang="en-AU" sz="2800" b="1" dirty="0" err="1">
                <a:latin typeface="Times New Roman" pitchFamily="18" charset="0"/>
              </a:rPr>
              <a:t>lợi</a:t>
            </a:r>
            <a:r>
              <a:rPr lang="en-AU" sz="2800" b="1" dirty="0">
                <a:latin typeface="Times New Roman" pitchFamily="18" charset="0"/>
              </a:rPr>
              <a:t> </a:t>
            </a:r>
            <a:r>
              <a:rPr lang="en-AU" sz="2800" b="1" dirty="0" err="1">
                <a:latin typeface="Times New Roman" pitchFamily="18" charset="0"/>
              </a:rPr>
              <a:t>phải</a:t>
            </a:r>
            <a:r>
              <a:rPr lang="en-AU" sz="2800" b="1" dirty="0">
                <a:latin typeface="Times New Roman" pitchFamily="18" charset="0"/>
              </a:rPr>
              <a:t> </a:t>
            </a:r>
            <a:r>
              <a:rPr lang="en-AU" sz="2800" b="1" dirty="0" err="1">
                <a:latin typeface="Times New Roman" pitchFamily="18" charset="0"/>
              </a:rPr>
              <a:t>đi</a:t>
            </a:r>
            <a:r>
              <a:rPr lang="en-AU" sz="2800" b="1" dirty="0">
                <a:latin typeface="Times New Roman" pitchFamily="18" charset="0"/>
              </a:rPr>
              <a:t> </a:t>
            </a:r>
            <a:r>
              <a:rPr lang="en-AU" sz="2800" b="1" dirty="0" err="1">
                <a:latin typeface="Times New Roman" pitchFamily="18" charset="0"/>
              </a:rPr>
              <a:t>theo</a:t>
            </a:r>
            <a:r>
              <a:rPr lang="en-AU" sz="2800" b="1" dirty="0">
                <a:latin typeface="Times New Roman" pitchFamily="18" charset="0"/>
              </a:rPr>
              <a:t> con </a:t>
            </a:r>
            <a:r>
              <a:rPr lang="en-AU" sz="2800" b="1" dirty="0" err="1">
                <a:latin typeface="Times New Roman" pitchFamily="18" charset="0"/>
              </a:rPr>
              <a:t>đường</a:t>
            </a:r>
            <a:r>
              <a:rPr lang="en-AU" sz="2800" b="1" dirty="0">
                <a:latin typeface="Times New Roman" pitchFamily="18" charset="0"/>
              </a:rPr>
              <a:t> </a:t>
            </a:r>
            <a:r>
              <a:rPr lang="en-AU" sz="2800" b="1" dirty="0" err="1">
                <a:latin typeface="Times New Roman" pitchFamily="18" charset="0"/>
              </a:rPr>
              <a:t>của</a:t>
            </a:r>
            <a:r>
              <a:rPr lang="en-AU" sz="2800" b="1" dirty="0">
                <a:latin typeface="Times New Roman" pitchFamily="18" charset="0"/>
              </a:rPr>
              <a:t> </a:t>
            </a:r>
            <a:r>
              <a:rPr lang="en-AU" sz="2800" b="1" dirty="0" err="1">
                <a:latin typeface="Times New Roman" pitchFamily="18" charset="0"/>
              </a:rPr>
              <a:t>cách</a:t>
            </a:r>
            <a:r>
              <a:rPr lang="en-AU" sz="2800" b="1" dirty="0">
                <a:latin typeface="Times New Roman" pitchFamily="18" charset="0"/>
              </a:rPr>
              <a:t> </a:t>
            </a:r>
            <a:r>
              <a:rPr lang="en-AU" sz="2800" b="1" dirty="0" err="1">
                <a:latin typeface="Times New Roman" pitchFamily="18" charset="0"/>
              </a:rPr>
              <a:t>mạng</a:t>
            </a:r>
            <a:r>
              <a:rPr lang="en-AU" sz="2800" b="1" dirty="0">
                <a:latin typeface="Times New Roman" pitchFamily="18" charset="0"/>
              </a:rPr>
              <a:t> </a:t>
            </a:r>
            <a:r>
              <a:rPr lang="en-AU" sz="2800" b="1" dirty="0" err="1">
                <a:latin typeface="Times New Roman" pitchFamily="18" charset="0"/>
              </a:rPr>
              <a:t>vô</a:t>
            </a:r>
            <a:r>
              <a:rPr lang="en-AU" sz="2800" b="1" dirty="0">
                <a:latin typeface="Times New Roman" pitchFamily="18" charset="0"/>
              </a:rPr>
              <a:t> </a:t>
            </a:r>
            <a:r>
              <a:rPr lang="en-AU" sz="2800" b="1" dirty="0" err="1">
                <a:latin typeface="Times New Roman" pitchFamily="18" charset="0"/>
              </a:rPr>
              <a:t>sản</a:t>
            </a:r>
            <a:endParaRPr lang="en-US" sz="2800" b="1" dirty="0">
              <a:latin typeface="Times New Roman" pitchFamily="18" charset="0"/>
            </a:endParaRPr>
          </a:p>
        </p:txBody>
      </p:sp>
      <p:sp>
        <p:nvSpPr>
          <p:cNvPr id="6" name="Rectangle 5"/>
          <p:cNvSpPr/>
          <p:nvPr/>
        </p:nvSpPr>
        <p:spPr>
          <a:xfrm rot="10800000" flipV="1">
            <a:off x="457200" y="2620961"/>
            <a:ext cx="2895600" cy="503238"/>
          </a:xfrm>
          <a:prstGeom prst="rect">
            <a:avLst/>
          </a:prstGeom>
          <a:solidFill>
            <a:schemeClr val="accent5">
              <a:lumMod val="40000"/>
              <a:lumOff val="60000"/>
            </a:schemeClr>
          </a:solidFill>
          <a:ln>
            <a:solidFill>
              <a:schemeClr val="bg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3200" dirty="0">
                <a:solidFill>
                  <a:schemeClr val="tx1"/>
                </a:solidFill>
                <a:latin typeface="Times New Roman" pitchFamily="18" charset="0"/>
                <a:ea typeface="Tahoma" pitchFamily="34" charset="0"/>
                <a:cs typeface="Times New Roman" pitchFamily="18" charset="0"/>
              </a:rPr>
              <a:t>* </a:t>
            </a:r>
            <a:r>
              <a:rPr lang="en-US" sz="3200" dirty="0" err="1">
                <a:solidFill>
                  <a:schemeClr val="tx1"/>
                </a:solidFill>
                <a:latin typeface="Times New Roman" pitchFamily="18" charset="0"/>
                <a:ea typeface="Tahoma" pitchFamily="34" charset="0"/>
                <a:cs typeface="Times New Roman" pitchFamily="18" charset="0"/>
              </a:rPr>
              <a:t>Nội</a:t>
            </a:r>
            <a:r>
              <a:rPr lang="en-US" sz="3200" dirty="0">
                <a:solidFill>
                  <a:schemeClr val="tx1"/>
                </a:solidFill>
                <a:latin typeface="Times New Roman" pitchFamily="18" charset="0"/>
                <a:ea typeface="Tahoma" pitchFamily="34" charset="0"/>
                <a:cs typeface="Times New Roman" pitchFamily="18" charset="0"/>
              </a:rPr>
              <a:t>  dung</a:t>
            </a:r>
          </a:p>
        </p:txBody>
      </p:sp>
      <p:sp>
        <p:nvSpPr>
          <p:cNvPr id="7" name="Rectangle 6"/>
          <p:cNvSpPr/>
          <p:nvPr/>
        </p:nvSpPr>
        <p:spPr>
          <a:xfrm>
            <a:off x="457200" y="1905000"/>
            <a:ext cx="2895600" cy="457200"/>
          </a:xfrm>
          <a:prstGeom prst="rect">
            <a:avLst/>
          </a:prstGeom>
          <a:solidFill>
            <a:schemeClr val="accent5">
              <a:lumMod val="40000"/>
              <a:lumOff val="60000"/>
            </a:schemeClr>
          </a:solidFill>
          <a:ln>
            <a:solidFill>
              <a:schemeClr val="bg1"/>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vi-VN" sz="3200" dirty="0">
                <a:solidFill>
                  <a:schemeClr val="tx1"/>
                </a:solidFill>
                <a:latin typeface="+mj-lt"/>
              </a:rPr>
              <a:t>* Cơ sở lí luận</a:t>
            </a:r>
          </a:p>
        </p:txBody>
      </p:sp>
      <p:sp>
        <p:nvSpPr>
          <p:cNvPr id="12" name="Rectangle 11"/>
          <p:cNvSpPr/>
          <p:nvPr/>
        </p:nvSpPr>
        <p:spPr>
          <a:xfrm rot="10800000" flipV="1">
            <a:off x="457201" y="3306761"/>
            <a:ext cx="2895600" cy="503238"/>
          </a:xfrm>
          <a:prstGeom prst="rect">
            <a:avLst/>
          </a:prstGeom>
          <a:solidFill>
            <a:schemeClr val="accent5">
              <a:lumMod val="40000"/>
              <a:lumOff val="60000"/>
            </a:schemeClr>
          </a:solidFill>
          <a:ln>
            <a:solidFill>
              <a:schemeClr val="bg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3200" dirty="0">
                <a:solidFill>
                  <a:schemeClr val="tx1"/>
                </a:solidFill>
                <a:latin typeface="Times New Roman" pitchFamily="18" charset="0"/>
                <a:ea typeface="Tahoma" pitchFamily="34" charset="0"/>
                <a:cs typeface="Times New Roman" pitchFamily="18" charset="0"/>
              </a:rPr>
              <a:t>* Ý </a:t>
            </a:r>
            <a:r>
              <a:rPr lang="en-US" sz="3200" dirty="0" err="1">
                <a:solidFill>
                  <a:schemeClr val="tx1"/>
                </a:solidFill>
                <a:latin typeface="Times New Roman" pitchFamily="18" charset="0"/>
                <a:ea typeface="Tahoma" pitchFamily="34" charset="0"/>
                <a:cs typeface="Times New Roman" pitchFamily="18" charset="0"/>
              </a:rPr>
              <a:t>nghĩa</a:t>
            </a:r>
            <a:endParaRPr lang="en-US" sz="3200" dirty="0">
              <a:solidFill>
                <a:schemeClr val="tx1"/>
              </a:solidFill>
              <a:latin typeface="Times New Roman" pitchFamily="18" charset="0"/>
              <a:ea typeface="Tahoma" pitchFamily="34" charset="0"/>
              <a:cs typeface="Times New Roman" pitchFamily="18" charset="0"/>
            </a:endParaRPr>
          </a:p>
        </p:txBody>
      </p:sp>
      <p:sp>
        <p:nvSpPr>
          <p:cNvPr id="13" name="Rectangle 12"/>
          <p:cNvSpPr/>
          <p:nvPr/>
        </p:nvSpPr>
        <p:spPr>
          <a:xfrm>
            <a:off x="457200" y="5410200"/>
            <a:ext cx="8229600" cy="838200"/>
          </a:xfrm>
          <a:prstGeom prst="rect">
            <a:avLst/>
          </a:prstGeom>
          <a:solidFill>
            <a:srgbClr val="FFFF99"/>
          </a:solidFill>
          <a:ln>
            <a:solidFill>
              <a:schemeClr val="bg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nb-NO" sz="2800" spc="-140" dirty="0">
                <a:solidFill>
                  <a:schemeClr val="tx1"/>
                </a:solidFill>
                <a:latin typeface="Times New Roman" pitchFamily="18" charset="0"/>
                <a:cs typeface="Times New Roman" pitchFamily="18" charset="0"/>
              </a:rPr>
              <a:t>- Bổ sung CNMLN về giải phóng dân tộc trong thời đại CMVS</a:t>
            </a:r>
            <a:endParaRPr lang="en-US" sz="2800" spc="-140" dirty="0">
              <a:solidFill>
                <a:schemeClr val="tx1"/>
              </a:solidFill>
              <a:latin typeface="Times New Roman" pitchFamily="18" charset="0"/>
              <a:cs typeface="Times New Roman" pitchFamily="18" charset="0"/>
            </a:endParaRPr>
          </a:p>
        </p:txBody>
      </p:sp>
      <p:sp>
        <p:nvSpPr>
          <p:cNvPr id="14" name="Rectangle 13"/>
          <p:cNvSpPr/>
          <p:nvPr/>
        </p:nvSpPr>
        <p:spPr>
          <a:xfrm>
            <a:off x="457200" y="4038600"/>
            <a:ext cx="8229600" cy="1066800"/>
          </a:xfrm>
          <a:prstGeom prst="rect">
            <a:avLst/>
          </a:prstGeom>
          <a:solidFill>
            <a:srgbClr val="FFFF99"/>
          </a:solidFill>
          <a:ln>
            <a:solidFill>
              <a:schemeClr val="bg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nb-NO" sz="2800" dirty="0">
                <a:solidFill>
                  <a:schemeClr val="tx1"/>
                </a:solidFill>
                <a:latin typeface="Times New Roman" pitchFamily="18" charset="0"/>
                <a:cs typeface="Times New Roman" pitchFamily="18" charset="0"/>
              </a:rPr>
              <a:t>- Giải quyết bế tắc đường lối cứu nước, mở ra phương hướng mới ở các nước thuộc địa</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6771659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ppt_x</p:attrName>
                                        </p:attrNameLst>
                                      </p:cBhvr>
                                      <p:tavLst>
                                        <p:tav tm="0">
                                          <p:val>
                                            <p:strVal val="#ppt_x-.2"/>
                                          </p:val>
                                        </p:tav>
                                        <p:tav tm="100000">
                                          <p:val>
                                            <p:strVal val="#ppt_x"/>
                                          </p:val>
                                        </p:tav>
                                      </p:tavLst>
                                    </p:anim>
                                    <p:anim calcmode="lin" valueType="num">
                                      <p:cBhvr>
                                        <p:cTn id="8"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9" dur="1000"/>
                                        <p:tgtEl>
                                          <p:spTgt spid="1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1000" fill="hold"/>
                                        <p:tgtEl>
                                          <p:spTgt spid="14"/>
                                        </p:tgtEl>
                                        <p:attrNameLst>
                                          <p:attrName>ppt_x</p:attrName>
                                        </p:attrNameLst>
                                      </p:cBhvr>
                                      <p:tavLst>
                                        <p:tav tm="0">
                                          <p:val>
                                            <p:strVal val="#ppt_x-.2"/>
                                          </p:val>
                                        </p:tav>
                                        <p:tav tm="100000">
                                          <p:val>
                                            <p:strVal val="#ppt_x"/>
                                          </p:val>
                                        </p:tav>
                                      </p:tavLst>
                                    </p:anim>
                                    <p:anim calcmode="lin" valueType="num">
                                      <p:cBhvr>
                                        <p:cTn id="15" dur="1000" fill="hold"/>
                                        <p:tgtEl>
                                          <p:spTgt spid="14"/>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1000" fill="hold"/>
                                        <p:tgtEl>
                                          <p:spTgt spid="13"/>
                                        </p:tgtEl>
                                        <p:attrNameLst>
                                          <p:attrName>ppt_x</p:attrName>
                                        </p:attrNameLst>
                                      </p:cBhvr>
                                      <p:tavLst>
                                        <p:tav tm="0">
                                          <p:val>
                                            <p:strVal val="#ppt_x-.2"/>
                                          </p:val>
                                        </p:tav>
                                        <p:tav tm="100000">
                                          <p:val>
                                            <p:strVal val="#ppt_x"/>
                                          </p:val>
                                        </p:tav>
                                      </p:tavLst>
                                    </p:anim>
                                    <p:anim calcmode="lin" valueType="num">
                                      <p:cBhvr>
                                        <p:cTn id="22"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33400" y="1295400"/>
            <a:ext cx="8001000" cy="1066800"/>
          </a:xfrm>
          <a:prstGeom prst="rect">
            <a:avLst/>
          </a:prstGeom>
          <a:solidFill>
            <a:schemeClr val="accent6">
              <a:lumMod val="40000"/>
              <a:lumOff val="60000"/>
            </a:schemeClr>
          </a:solidFill>
          <a:ln>
            <a:solidFill>
              <a:schemeClr val="bg1"/>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2800" dirty="0">
                <a:solidFill>
                  <a:schemeClr val="tx1">
                    <a:lumMod val="95000"/>
                    <a:lumOff val="5000"/>
                  </a:schemeClr>
                </a:solidFill>
              </a:rPr>
              <a:t>a</a:t>
            </a:r>
            <a:r>
              <a:rPr lang="vi-VN" sz="2800" dirty="0">
                <a:solidFill>
                  <a:schemeClr val="tx1">
                    <a:lumMod val="95000"/>
                    <a:lumOff val="5000"/>
                  </a:schemeClr>
                </a:solidFill>
              </a:rPr>
              <a:t>. </a:t>
            </a:r>
            <a:r>
              <a:rPr lang="en-US" sz="2800" dirty="0" err="1">
                <a:solidFill>
                  <a:schemeClr val="tx1">
                    <a:lumMod val="95000"/>
                    <a:lumOff val="5000"/>
                  </a:schemeClr>
                </a:solidFill>
              </a:rPr>
              <a:t>Cách</a:t>
            </a:r>
            <a:r>
              <a:rPr lang="en-US" sz="2800" dirty="0">
                <a:solidFill>
                  <a:schemeClr val="tx1">
                    <a:lumMod val="95000"/>
                    <a:lumOff val="5000"/>
                  </a:schemeClr>
                </a:solidFill>
              </a:rPr>
              <a:t> </a:t>
            </a:r>
            <a:r>
              <a:rPr lang="en-US" sz="2800" dirty="0" err="1">
                <a:solidFill>
                  <a:schemeClr val="tx1">
                    <a:lumMod val="95000"/>
                    <a:lumOff val="5000"/>
                  </a:schemeClr>
                </a:solidFill>
              </a:rPr>
              <a:t>mạng</a:t>
            </a:r>
            <a:r>
              <a:rPr lang="en-US" sz="2800" dirty="0">
                <a:solidFill>
                  <a:schemeClr val="tx1">
                    <a:lumMod val="95000"/>
                    <a:lumOff val="5000"/>
                  </a:schemeClr>
                </a:solidFill>
              </a:rPr>
              <a:t> g</a:t>
            </a:r>
            <a:r>
              <a:rPr lang="vi-VN" sz="2800" dirty="0">
                <a:solidFill>
                  <a:schemeClr val="tx1">
                    <a:lumMod val="95000"/>
                    <a:lumOff val="5000"/>
                  </a:schemeClr>
                </a:solidFill>
              </a:rPr>
              <a:t>iải phóng dân tộc muốn thắng lợi phải đi theo con đường cách mạng vô sản</a:t>
            </a:r>
            <a:endParaRPr lang="en-US" sz="2800" dirty="0">
              <a:solidFill>
                <a:schemeClr val="tx1">
                  <a:lumMod val="95000"/>
                  <a:lumOff val="5000"/>
                </a:schemeClr>
              </a:solidFill>
            </a:endParaRPr>
          </a:p>
        </p:txBody>
      </p:sp>
      <p:sp>
        <p:nvSpPr>
          <p:cNvPr id="7" name="Rectangle 6"/>
          <p:cNvSpPr/>
          <p:nvPr/>
        </p:nvSpPr>
        <p:spPr>
          <a:xfrm>
            <a:off x="533400" y="2514600"/>
            <a:ext cx="8001000" cy="1066800"/>
          </a:xfrm>
          <a:prstGeom prst="rect">
            <a:avLst/>
          </a:prstGeom>
          <a:solidFill>
            <a:schemeClr val="accent6">
              <a:lumMod val="40000"/>
              <a:lumOff val="60000"/>
            </a:schemeClr>
          </a:solidFill>
          <a:ln>
            <a:solidFill>
              <a:schemeClr val="bg1"/>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AU" sz="2800" spc="-70" dirty="0">
                <a:solidFill>
                  <a:schemeClr val="tx1">
                    <a:lumMod val="95000"/>
                    <a:lumOff val="5000"/>
                  </a:schemeClr>
                </a:solidFill>
              </a:rPr>
              <a:t>b. C</a:t>
            </a:r>
            <a:r>
              <a:rPr lang="en-US" sz="2800" spc="-70" dirty="0" err="1">
                <a:solidFill>
                  <a:schemeClr val="tx1">
                    <a:lumMod val="95000"/>
                    <a:lumOff val="5000"/>
                  </a:schemeClr>
                </a:solidFill>
              </a:rPr>
              <a:t>ách</a:t>
            </a:r>
            <a:r>
              <a:rPr lang="en-US" sz="2800" spc="-70" dirty="0">
                <a:solidFill>
                  <a:schemeClr val="tx1">
                    <a:lumMod val="95000"/>
                    <a:lumOff val="5000"/>
                  </a:schemeClr>
                </a:solidFill>
              </a:rPr>
              <a:t> </a:t>
            </a:r>
            <a:r>
              <a:rPr lang="en-US" sz="2800" spc="-70" dirty="0" err="1">
                <a:solidFill>
                  <a:schemeClr val="tx1">
                    <a:lumMod val="95000"/>
                    <a:lumOff val="5000"/>
                  </a:schemeClr>
                </a:solidFill>
              </a:rPr>
              <a:t>mạng</a:t>
            </a:r>
            <a:r>
              <a:rPr lang="en-US" sz="2800" spc="-70" dirty="0">
                <a:solidFill>
                  <a:schemeClr val="tx1">
                    <a:lumMod val="95000"/>
                    <a:lumOff val="5000"/>
                  </a:schemeClr>
                </a:solidFill>
              </a:rPr>
              <a:t> </a:t>
            </a:r>
            <a:r>
              <a:rPr lang="en-US" sz="2800" spc="-70" dirty="0" err="1">
                <a:solidFill>
                  <a:schemeClr val="tx1">
                    <a:lumMod val="95000"/>
                    <a:lumOff val="5000"/>
                  </a:schemeClr>
                </a:solidFill>
              </a:rPr>
              <a:t>giải</a:t>
            </a:r>
            <a:r>
              <a:rPr lang="en-US" sz="2800" spc="-70" dirty="0">
                <a:solidFill>
                  <a:schemeClr val="tx1">
                    <a:lumMod val="95000"/>
                    <a:lumOff val="5000"/>
                  </a:schemeClr>
                </a:solidFill>
              </a:rPr>
              <a:t> </a:t>
            </a:r>
            <a:r>
              <a:rPr lang="en-US" sz="2800" spc="-70" dirty="0" err="1">
                <a:solidFill>
                  <a:schemeClr val="tx1">
                    <a:lumMod val="95000"/>
                    <a:lumOff val="5000"/>
                  </a:schemeClr>
                </a:solidFill>
              </a:rPr>
              <a:t>phóng</a:t>
            </a:r>
            <a:r>
              <a:rPr lang="en-US" sz="2800" spc="-70" dirty="0">
                <a:solidFill>
                  <a:schemeClr val="tx1">
                    <a:lumMod val="95000"/>
                    <a:lumOff val="5000"/>
                  </a:schemeClr>
                </a:solidFill>
              </a:rPr>
              <a:t> </a:t>
            </a:r>
            <a:r>
              <a:rPr lang="en-US" sz="2800" spc="-70" dirty="0" err="1">
                <a:solidFill>
                  <a:schemeClr val="tx1">
                    <a:lumMod val="95000"/>
                    <a:lumOff val="5000"/>
                  </a:schemeClr>
                </a:solidFill>
              </a:rPr>
              <a:t>dân</a:t>
            </a:r>
            <a:r>
              <a:rPr lang="en-US" sz="2800" spc="-70" dirty="0">
                <a:solidFill>
                  <a:schemeClr val="tx1">
                    <a:lumMod val="95000"/>
                    <a:lumOff val="5000"/>
                  </a:schemeClr>
                </a:solidFill>
              </a:rPr>
              <a:t> </a:t>
            </a:r>
            <a:r>
              <a:rPr lang="en-US" sz="2800" spc="-70" dirty="0" err="1">
                <a:solidFill>
                  <a:schemeClr val="tx1">
                    <a:lumMod val="95000"/>
                    <a:lumOff val="5000"/>
                  </a:schemeClr>
                </a:solidFill>
              </a:rPr>
              <a:t>tộc</a:t>
            </a:r>
            <a:r>
              <a:rPr lang="en-US" sz="2800" spc="-70" dirty="0">
                <a:solidFill>
                  <a:schemeClr val="tx1">
                    <a:lumMod val="95000"/>
                    <a:lumOff val="5000"/>
                  </a:schemeClr>
                </a:solidFill>
              </a:rPr>
              <a:t>, </a:t>
            </a:r>
            <a:r>
              <a:rPr lang="en-US" sz="2800" spc="-70" dirty="0" err="1">
                <a:solidFill>
                  <a:schemeClr val="tx1">
                    <a:lumMod val="95000"/>
                    <a:lumOff val="5000"/>
                  </a:schemeClr>
                </a:solidFill>
              </a:rPr>
              <a:t>trong</a:t>
            </a:r>
            <a:r>
              <a:rPr lang="en-US" sz="2800" spc="-70" dirty="0">
                <a:solidFill>
                  <a:schemeClr val="tx1">
                    <a:lumMod val="95000"/>
                    <a:lumOff val="5000"/>
                  </a:schemeClr>
                </a:solidFill>
              </a:rPr>
              <a:t> </a:t>
            </a:r>
            <a:r>
              <a:rPr lang="en-US" sz="2800" spc="-70" dirty="0" err="1">
                <a:solidFill>
                  <a:schemeClr val="tx1">
                    <a:lumMod val="95000"/>
                    <a:lumOff val="5000"/>
                  </a:schemeClr>
                </a:solidFill>
              </a:rPr>
              <a:t>điều</a:t>
            </a:r>
            <a:r>
              <a:rPr lang="en-US" sz="2800" spc="-70" dirty="0">
                <a:solidFill>
                  <a:schemeClr val="tx1">
                    <a:lumMod val="95000"/>
                    <a:lumOff val="5000"/>
                  </a:schemeClr>
                </a:solidFill>
              </a:rPr>
              <a:t> </a:t>
            </a:r>
            <a:r>
              <a:rPr lang="en-US" sz="2800" spc="-70" dirty="0" err="1">
                <a:solidFill>
                  <a:schemeClr val="tx1">
                    <a:lumMod val="95000"/>
                    <a:lumOff val="5000"/>
                  </a:schemeClr>
                </a:solidFill>
              </a:rPr>
              <a:t>kiện</a:t>
            </a:r>
            <a:r>
              <a:rPr lang="en-US" sz="2800" spc="-70" dirty="0">
                <a:solidFill>
                  <a:schemeClr val="tx1">
                    <a:lumMod val="95000"/>
                    <a:lumOff val="5000"/>
                  </a:schemeClr>
                </a:solidFill>
              </a:rPr>
              <a:t> </a:t>
            </a:r>
            <a:r>
              <a:rPr lang="en-US" sz="2800" spc="-70" dirty="0" err="1">
                <a:solidFill>
                  <a:schemeClr val="tx1">
                    <a:lumMod val="95000"/>
                    <a:lumOff val="5000"/>
                  </a:schemeClr>
                </a:solidFill>
              </a:rPr>
              <a:t>của</a:t>
            </a:r>
            <a:r>
              <a:rPr lang="en-US" sz="2800" spc="-70" dirty="0">
                <a:solidFill>
                  <a:schemeClr val="tx1">
                    <a:lumMod val="95000"/>
                    <a:lumOff val="5000"/>
                  </a:schemeClr>
                </a:solidFill>
              </a:rPr>
              <a:t> </a:t>
            </a:r>
            <a:r>
              <a:rPr lang="en-US" sz="2800" spc="-70" dirty="0" err="1">
                <a:solidFill>
                  <a:schemeClr val="tx1">
                    <a:lumMod val="95000"/>
                    <a:lumOff val="5000"/>
                  </a:schemeClr>
                </a:solidFill>
              </a:rPr>
              <a:t>Việt</a:t>
            </a:r>
            <a:r>
              <a:rPr lang="en-US" sz="2800" spc="-70" dirty="0">
                <a:solidFill>
                  <a:schemeClr val="tx1">
                    <a:lumMod val="95000"/>
                    <a:lumOff val="5000"/>
                  </a:schemeClr>
                </a:solidFill>
              </a:rPr>
              <a:t> Nam, </a:t>
            </a:r>
            <a:r>
              <a:rPr lang="en-US" sz="2800" spc="-70" dirty="0" err="1">
                <a:solidFill>
                  <a:schemeClr val="tx1">
                    <a:lumMod val="95000"/>
                    <a:lumOff val="5000"/>
                  </a:schemeClr>
                </a:solidFill>
              </a:rPr>
              <a:t>muốn</a:t>
            </a:r>
            <a:r>
              <a:rPr lang="en-US" sz="2800" spc="-70" dirty="0">
                <a:solidFill>
                  <a:schemeClr val="tx1">
                    <a:lumMod val="95000"/>
                    <a:lumOff val="5000"/>
                  </a:schemeClr>
                </a:solidFill>
              </a:rPr>
              <a:t> </a:t>
            </a:r>
            <a:r>
              <a:rPr lang="en-US" sz="2800" spc="-70" dirty="0" err="1">
                <a:solidFill>
                  <a:schemeClr val="tx1">
                    <a:lumMod val="95000"/>
                    <a:lumOff val="5000"/>
                  </a:schemeClr>
                </a:solidFill>
              </a:rPr>
              <a:t>thắng</a:t>
            </a:r>
            <a:r>
              <a:rPr lang="en-US" sz="2800" spc="-70" dirty="0">
                <a:solidFill>
                  <a:schemeClr val="tx1">
                    <a:lumMod val="95000"/>
                    <a:lumOff val="5000"/>
                  </a:schemeClr>
                </a:solidFill>
              </a:rPr>
              <a:t> </a:t>
            </a:r>
            <a:r>
              <a:rPr lang="en-US" sz="2800" spc="-70" dirty="0" err="1">
                <a:solidFill>
                  <a:schemeClr val="tx1">
                    <a:lumMod val="95000"/>
                    <a:lumOff val="5000"/>
                  </a:schemeClr>
                </a:solidFill>
              </a:rPr>
              <a:t>lợi</a:t>
            </a:r>
            <a:r>
              <a:rPr lang="en-US" sz="2800" spc="-70" dirty="0">
                <a:solidFill>
                  <a:schemeClr val="tx1">
                    <a:lumMod val="95000"/>
                    <a:lumOff val="5000"/>
                  </a:schemeClr>
                </a:solidFill>
              </a:rPr>
              <a:t> </a:t>
            </a:r>
            <a:r>
              <a:rPr lang="en-US" sz="2800" spc="-70" dirty="0" err="1">
                <a:solidFill>
                  <a:schemeClr val="tx1">
                    <a:lumMod val="95000"/>
                    <a:lumOff val="5000"/>
                  </a:schemeClr>
                </a:solidFill>
              </a:rPr>
              <a:t>phải</a:t>
            </a:r>
            <a:r>
              <a:rPr lang="en-US" sz="2800" spc="-70" dirty="0">
                <a:solidFill>
                  <a:schemeClr val="tx1">
                    <a:lumMod val="95000"/>
                    <a:lumOff val="5000"/>
                  </a:schemeClr>
                </a:solidFill>
              </a:rPr>
              <a:t> do </a:t>
            </a:r>
            <a:r>
              <a:rPr lang="en-US" sz="2800" spc="-70" dirty="0" err="1">
                <a:solidFill>
                  <a:schemeClr val="tx1">
                    <a:lumMod val="95000"/>
                    <a:lumOff val="5000"/>
                  </a:schemeClr>
                </a:solidFill>
              </a:rPr>
              <a:t>Đảng</a:t>
            </a:r>
            <a:r>
              <a:rPr lang="en-US" sz="2800" spc="-70" dirty="0">
                <a:solidFill>
                  <a:schemeClr val="tx1">
                    <a:lumMod val="95000"/>
                    <a:lumOff val="5000"/>
                  </a:schemeClr>
                </a:solidFill>
              </a:rPr>
              <a:t> </a:t>
            </a:r>
            <a:r>
              <a:rPr lang="en-US" sz="2800" spc="-70" dirty="0" err="1">
                <a:solidFill>
                  <a:schemeClr val="tx1">
                    <a:lumMod val="95000"/>
                    <a:lumOff val="5000"/>
                  </a:schemeClr>
                </a:solidFill>
              </a:rPr>
              <a:t>Cộng</a:t>
            </a:r>
            <a:r>
              <a:rPr lang="en-US" sz="2800" spc="-70" dirty="0">
                <a:solidFill>
                  <a:schemeClr val="tx1">
                    <a:lumMod val="95000"/>
                    <a:lumOff val="5000"/>
                  </a:schemeClr>
                </a:solidFill>
              </a:rPr>
              <a:t> </a:t>
            </a:r>
            <a:r>
              <a:rPr lang="en-US" sz="2800" spc="-70" dirty="0" err="1">
                <a:solidFill>
                  <a:schemeClr val="tx1">
                    <a:lumMod val="95000"/>
                    <a:lumOff val="5000"/>
                  </a:schemeClr>
                </a:solidFill>
              </a:rPr>
              <a:t>sản</a:t>
            </a:r>
            <a:r>
              <a:rPr lang="en-US" sz="2800" spc="-70" dirty="0">
                <a:solidFill>
                  <a:schemeClr val="tx1">
                    <a:lumMod val="95000"/>
                    <a:lumOff val="5000"/>
                  </a:schemeClr>
                </a:solidFill>
              </a:rPr>
              <a:t> </a:t>
            </a:r>
            <a:r>
              <a:rPr lang="en-US" sz="2800" spc="-70" dirty="0" err="1">
                <a:solidFill>
                  <a:schemeClr val="tx1">
                    <a:lumMod val="95000"/>
                    <a:lumOff val="5000"/>
                  </a:schemeClr>
                </a:solidFill>
              </a:rPr>
              <a:t>lãnh</a:t>
            </a:r>
            <a:r>
              <a:rPr lang="en-US" sz="2800" spc="-70" dirty="0">
                <a:solidFill>
                  <a:schemeClr val="tx1">
                    <a:lumMod val="95000"/>
                    <a:lumOff val="5000"/>
                  </a:schemeClr>
                </a:solidFill>
              </a:rPr>
              <a:t> </a:t>
            </a:r>
            <a:r>
              <a:rPr lang="en-US" sz="2800" spc="-70" dirty="0" err="1">
                <a:solidFill>
                  <a:schemeClr val="tx1">
                    <a:lumMod val="95000"/>
                    <a:lumOff val="5000"/>
                  </a:schemeClr>
                </a:solidFill>
              </a:rPr>
              <a:t>đạo</a:t>
            </a:r>
            <a:r>
              <a:rPr lang="en-US" sz="2800" spc="-70" dirty="0">
                <a:solidFill>
                  <a:schemeClr val="tx1">
                    <a:lumMod val="95000"/>
                    <a:lumOff val="5000"/>
                  </a:schemeClr>
                </a:solidFill>
              </a:rPr>
              <a:t> </a:t>
            </a:r>
          </a:p>
        </p:txBody>
      </p:sp>
      <p:sp>
        <p:nvSpPr>
          <p:cNvPr id="15" name="Rectangle 14"/>
          <p:cNvSpPr/>
          <p:nvPr/>
        </p:nvSpPr>
        <p:spPr>
          <a:xfrm>
            <a:off x="533400" y="533400"/>
            <a:ext cx="8077200" cy="609600"/>
          </a:xfrm>
          <a:prstGeom prst="rect">
            <a:avLst/>
          </a:prstGeom>
          <a:solidFill>
            <a:srgbClr val="FFFF99"/>
          </a:solidFill>
          <a:ln>
            <a:solidFill>
              <a:schemeClr val="bg1"/>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nb-NO" sz="2800" b="1" dirty="0">
                <a:solidFill>
                  <a:schemeClr val="tx1"/>
                </a:solidFill>
                <a:latin typeface="Times New Roman" pitchFamily="18" charset="0"/>
                <a:cs typeface="Times New Roman" pitchFamily="18" charset="0"/>
              </a:rPr>
              <a:t>2. Về cách mạng giải phóng dân tộc</a:t>
            </a:r>
            <a:endParaRPr lang="en-US" sz="28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1300579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33400"/>
            <a:ext cx="8001000" cy="1066800"/>
          </a:xfrm>
          <a:prstGeom prst="rect">
            <a:avLst/>
          </a:prstGeom>
          <a:solidFill>
            <a:schemeClr val="accent6">
              <a:lumMod val="40000"/>
              <a:lumOff val="60000"/>
            </a:schemeClr>
          </a:solidFill>
          <a:ln>
            <a:solidFill>
              <a:schemeClr val="bg1"/>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AU" sz="2800" spc="-70" dirty="0">
                <a:solidFill>
                  <a:schemeClr val="tx1">
                    <a:lumMod val="95000"/>
                    <a:lumOff val="5000"/>
                  </a:schemeClr>
                </a:solidFill>
              </a:rPr>
              <a:t>b. C</a:t>
            </a:r>
            <a:r>
              <a:rPr lang="en-US" sz="2800" spc="-70" dirty="0" err="1">
                <a:solidFill>
                  <a:schemeClr val="tx1">
                    <a:lumMod val="95000"/>
                    <a:lumOff val="5000"/>
                  </a:schemeClr>
                </a:solidFill>
              </a:rPr>
              <a:t>ách</a:t>
            </a:r>
            <a:r>
              <a:rPr lang="en-US" sz="2800" spc="-70" dirty="0">
                <a:solidFill>
                  <a:schemeClr val="tx1">
                    <a:lumMod val="95000"/>
                    <a:lumOff val="5000"/>
                  </a:schemeClr>
                </a:solidFill>
              </a:rPr>
              <a:t> </a:t>
            </a:r>
            <a:r>
              <a:rPr lang="en-US" sz="2800" spc="-70" dirty="0" err="1">
                <a:solidFill>
                  <a:schemeClr val="tx1">
                    <a:lumMod val="95000"/>
                    <a:lumOff val="5000"/>
                  </a:schemeClr>
                </a:solidFill>
              </a:rPr>
              <a:t>mạng</a:t>
            </a:r>
            <a:r>
              <a:rPr lang="en-US" sz="2800" spc="-70" dirty="0">
                <a:solidFill>
                  <a:schemeClr val="tx1">
                    <a:lumMod val="95000"/>
                    <a:lumOff val="5000"/>
                  </a:schemeClr>
                </a:solidFill>
              </a:rPr>
              <a:t> </a:t>
            </a:r>
            <a:r>
              <a:rPr lang="en-US" sz="2800" spc="-70" dirty="0" err="1">
                <a:solidFill>
                  <a:schemeClr val="tx1">
                    <a:lumMod val="95000"/>
                    <a:lumOff val="5000"/>
                  </a:schemeClr>
                </a:solidFill>
              </a:rPr>
              <a:t>giải</a:t>
            </a:r>
            <a:r>
              <a:rPr lang="en-US" sz="2800" spc="-70" dirty="0">
                <a:solidFill>
                  <a:schemeClr val="tx1">
                    <a:lumMod val="95000"/>
                    <a:lumOff val="5000"/>
                  </a:schemeClr>
                </a:solidFill>
              </a:rPr>
              <a:t> </a:t>
            </a:r>
            <a:r>
              <a:rPr lang="en-US" sz="2800" spc="-70" dirty="0" err="1">
                <a:solidFill>
                  <a:schemeClr val="tx1">
                    <a:lumMod val="95000"/>
                    <a:lumOff val="5000"/>
                  </a:schemeClr>
                </a:solidFill>
              </a:rPr>
              <a:t>phóng</a:t>
            </a:r>
            <a:r>
              <a:rPr lang="en-US" sz="2800" spc="-70" dirty="0">
                <a:solidFill>
                  <a:schemeClr val="tx1">
                    <a:lumMod val="95000"/>
                    <a:lumOff val="5000"/>
                  </a:schemeClr>
                </a:solidFill>
              </a:rPr>
              <a:t> </a:t>
            </a:r>
            <a:r>
              <a:rPr lang="en-US" sz="2800" spc="-70" dirty="0" err="1">
                <a:solidFill>
                  <a:schemeClr val="tx1">
                    <a:lumMod val="95000"/>
                    <a:lumOff val="5000"/>
                  </a:schemeClr>
                </a:solidFill>
              </a:rPr>
              <a:t>dân</a:t>
            </a:r>
            <a:r>
              <a:rPr lang="en-US" sz="2800" spc="-70" dirty="0">
                <a:solidFill>
                  <a:schemeClr val="tx1">
                    <a:lumMod val="95000"/>
                    <a:lumOff val="5000"/>
                  </a:schemeClr>
                </a:solidFill>
              </a:rPr>
              <a:t> </a:t>
            </a:r>
            <a:r>
              <a:rPr lang="en-US" sz="2800" spc="-70" dirty="0" err="1">
                <a:solidFill>
                  <a:schemeClr val="tx1">
                    <a:lumMod val="95000"/>
                    <a:lumOff val="5000"/>
                  </a:schemeClr>
                </a:solidFill>
              </a:rPr>
              <a:t>tộc</a:t>
            </a:r>
            <a:r>
              <a:rPr lang="en-US" sz="2800" spc="-70" dirty="0">
                <a:solidFill>
                  <a:schemeClr val="tx1">
                    <a:lumMod val="95000"/>
                    <a:lumOff val="5000"/>
                  </a:schemeClr>
                </a:solidFill>
              </a:rPr>
              <a:t>, </a:t>
            </a:r>
            <a:r>
              <a:rPr lang="en-US" sz="2800" spc="-70" dirty="0" err="1">
                <a:solidFill>
                  <a:schemeClr val="tx1">
                    <a:lumMod val="95000"/>
                    <a:lumOff val="5000"/>
                  </a:schemeClr>
                </a:solidFill>
              </a:rPr>
              <a:t>trong</a:t>
            </a:r>
            <a:r>
              <a:rPr lang="en-US" sz="2800" spc="-70" dirty="0">
                <a:solidFill>
                  <a:schemeClr val="tx1">
                    <a:lumMod val="95000"/>
                    <a:lumOff val="5000"/>
                  </a:schemeClr>
                </a:solidFill>
              </a:rPr>
              <a:t> </a:t>
            </a:r>
            <a:r>
              <a:rPr lang="en-US" sz="2800" spc="-70" dirty="0" err="1">
                <a:solidFill>
                  <a:schemeClr val="tx1">
                    <a:lumMod val="95000"/>
                    <a:lumOff val="5000"/>
                  </a:schemeClr>
                </a:solidFill>
              </a:rPr>
              <a:t>điều</a:t>
            </a:r>
            <a:r>
              <a:rPr lang="en-US" sz="2800" spc="-70" dirty="0">
                <a:solidFill>
                  <a:schemeClr val="tx1">
                    <a:lumMod val="95000"/>
                    <a:lumOff val="5000"/>
                  </a:schemeClr>
                </a:solidFill>
              </a:rPr>
              <a:t> </a:t>
            </a:r>
            <a:r>
              <a:rPr lang="en-US" sz="2800" spc="-70" dirty="0" err="1">
                <a:solidFill>
                  <a:schemeClr val="tx1">
                    <a:lumMod val="95000"/>
                    <a:lumOff val="5000"/>
                  </a:schemeClr>
                </a:solidFill>
              </a:rPr>
              <a:t>kiện</a:t>
            </a:r>
            <a:r>
              <a:rPr lang="en-US" sz="2800" spc="-70" dirty="0">
                <a:solidFill>
                  <a:schemeClr val="tx1">
                    <a:lumMod val="95000"/>
                    <a:lumOff val="5000"/>
                  </a:schemeClr>
                </a:solidFill>
              </a:rPr>
              <a:t> </a:t>
            </a:r>
            <a:r>
              <a:rPr lang="en-US" sz="2800" spc="-70" dirty="0" err="1">
                <a:solidFill>
                  <a:schemeClr val="tx1">
                    <a:lumMod val="95000"/>
                    <a:lumOff val="5000"/>
                  </a:schemeClr>
                </a:solidFill>
              </a:rPr>
              <a:t>của</a:t>
            </a:r>
            <a:r>
              <a:rPr lang="en-US" sz="2800" spc="-70" dirty="0">
                <a:solidFill>
                  <a:schemeClr val="tx1">
                    <a:lumMod val="95000"/>
                    <a:lumOff val="5000"/>
                  </a:schemeClr>
                </a:solidFill>
              </a:rPr>
              <a:t> </a:t>
            </a:r>
            <a:r>
              <a:rPr lang="en-US" sz="2800" spc="-70" dirty="0" err="1">
                <a:solidFill>
                  <a:schemeClr val="tx1">
                    <a:lumMod val="95000"/>
                    <a:lumOff val="5000"/>
                  </a:schemeClr>
                </a:solidFill>
              </a:rPr>
              <a:t>Việt</a:t>
            </a:r>
            <a:r>
              <a:rPr lang="en-US" sz="2800" spc="-70" dirty="0">
                <a:solidFill>
                  <a:schemeClr val="tx1">
                    <a:lumMod val="95000"/>
                    <a:lumOff val="5000"/>
                  </a:schemeClr>
                </a:solidFill>
              </a:rPr>
              <a:t> Nam, </a:t>
            </a:r>
            <a:r>
              <a:rPr lang="en-US" sz="2800" spc="-70" dirty="0" err="1">
                <a:solidFill>
                  <a:schemeClr val="tx1">
                    <a:lumMod val="95000"/>
                    <a:lumOff val="5000"/>
                  </a:schemeClr>
                </a:solidFill>
              </a:rPr>
              <a:t>muốn</a:t>
            </a:r>
            <a:r>
              <a:rPr lang="en-US" sz="2800" spc="-70" dirty="0">
                <a:solidFill>
                  <a:schemeClr val="tx1">
                    <a:lumMod val="95000"/>
                    <a:lumOff val="5000"/>
                  </a:schemeClr>
                </a:solidFill>
              </a:rPr>
              <a:t> </a:t>
            </a:r>
            <a:r>
              <a:rPr lang="en-US" sz="2800" spc="-70" dirty="0" err="1">
                <a:solidFill>
                  <a:schemeClr val="tx1">
                    <a:lumMod val="95000"/>
                    <a:lumOff val="5000"/>
                  </a:schemeClr>
                </a:solidFill>
              </a:rPr>
              <a:t>thắng</a:t>
            </a:r>
            <a:r>
              <a:rPr lang="en-US" sz="2800" spc="-70" dirty="0">
                <a:solidFill>
                  <a:schemeClr val="tx1">
                    <a:lumMod val="95000"/>
                    <a:lumOff val="5000"/>
                  </a:schemeClr>
                </a:solidFill>
              </a:rPr>
              <a:t> </a:t>
            </a:r>
            <a:r>
              <a:rPr lang="en-US" sz="2800" spc="-70" dirty="0" err="1">
                <a:solidFill>
                  <a:schemeClr val="tx1">
                    <a:lumMod val="95000"/>
                    <a:lumOff val="5000"/>
                  </a:schemeClr>
                </a:solidFill>
              </a:rPr>
              <a:t>lợi</a:t>
            </a:r>
            <a:r>
              <a:rPr lang="en-US" sz="2800" spc="-70" dirty="0">
                <a:solidFill>
                  <a:schemeClr val="tx1">
                    <a:lumMod val="95000"/>
                    <a:lumOff val="5000"/>
                  </a:schemeClr>
                </a:solidFill>
              </a:rPr>
              <a:t> </a:t>
            </a:r>
            <a:r>
              <a:rPr lang="en-US" sz="2800" spc="-70" dirty="0" err="1">
                <a:solidFill>
                  <a:schemeClr val="tx1">
                    <a:lumMod val="95000"/>
                    <a:lumOff val="5000"/>
                  </a:schemeClr>
                </a:solidFill>
              </a:rPr>
              <a:t>phải</a:t>
            </a:r>
            <a:r>
              <a:rPr lang="en-US" sz="2800" spc="-70" dirty="0">
                <a:solidFill>
                  <a:schemeClr val="tx1">
                    <a:lumMod val="95000"/>
                    <a:lumOff val="5000"/>
                  </a:schemeClr>
                </a:solidFill>
              </a:rPr>
              <a:t> do </a:t>
            </a:r>
            <a:r>
              <a:rPr lang="en-US" sz="2800" spc="-70" dirty="0" err="1">
                <a:solidFill>
                  <a:schemeClr val="tx1">
                    <a:lumMod val="95000"/>
                    <a:lumOff val="5000"/>
                  </a:schemeClr>
                </a:solidFill>
              </a:rPr>
              <a:t>Đảng</a:t>
            </a:r>
            <a:r>
              <a:rPr lang="en-US" sz="2800" spc="-70" dirty="0">
                <a:solidFill>
                  <a:schemeClr val="tx1">
                    <a:lumMod val="95000"/>
                    <a:lumOff val="5000"/>
                  </a:schemeClr>
                </a:solidFill>
              </a:rPr>
              <a:t> </a:t>
            </a:r>
            <a:r>
              <a:rPr lang="en-US" sz="2800" spc="-70" dirty="0" err="1">
                <a:solidFill>
                  <a:schemeClr val="tx1">
                    <a:lumMod val="95000"/>
                    <a:lumOff val="5000"/>
                  </a:schemeClr>
                </a:solidFill>
              </a:rPr>
              <a:t>Cộng</a:t>
            </a:r>
            <a:r>
              <a:rPr lang="en-US" sz="2800" spc="-70" dirty="0">
                <a:solidFill>
                  <a:schemeClr val="tx1">
                    <a:lumMod val="95000"/>
                    <a:lumOff val="5000"/>
                  </a:schemeClr>
                </a:solidFill>
              </a:rPr>
              <a:t> </a:t>
            </a:r>
            <a:r>
              <a:rPr lang="en-US" sz="2800" spc="-70" dirty="0" err="1">
                <a:solidFill>
                  <a:schemeClr val="tx1">
                    <a:lumMod val="95000"/>
                    <a:lumOff val="5000"/>
                  </a:schemeClr>
                </a:solidFill>
              </a:rPr>
              <a:t>sản</a:t>
            </a:r>
            <a:r>
              <a:rPr lang="en-US" sz="2800" spc="-70" dirty="0">
                <a:solidFill>
                  <a:schemeClr val="tx1">
                    <a:lumMod val="95000"/>
                    <a:lumOff val="5000"/>
                  </a:schemeClr>
                </a:solidFill>
              </a:rPr>
              <a:t> </a:t>
            </a:r>
            <a:r>
              <a:rPr lang="en-US" sz="2800" spc="-70" dirty="0" err="1">
                <a:solidFill>
                  <a:schemeClr val="tx1">
                    <a:lumMod val="95000"/>
                    <a:lumOff val="5000"/>
                  </a:schemeClr>
                </a:solidFill>
              </a:rPr>
              <a:t>lãnh</a:t>
            </a:r>
            <a:r>
              <a:rPr lang="en-US" sz="2800" spc="-70" dirty="0">
                <a:solidFill>
                  <a:schemeClr val="tx1">
                    <a:lumMod val="95000"/>
                    <a:lumOff val="5000"/>
                  </a:schemeClr>
                </a:solidFill>
              </a:rPr>
              <a:t> </a:t>
            </a:r>
            <a:r>
              <a:rPr lang="en-US" sz="2800" spc="-70" dirty="0" err="1">
                <a:solidFill>
                  <a:schemeClr val="tx1">
                    <a:lumMod val="95000"/>
                    <a:lumOff val="5000"/>
                  </a:schemeClr>
                </a:solidFill>
              </a:rPr>
              <a:t>đạo</a:t>
            </a:r>
            <a:r>
              <a:rPr lang="en-US" sz="2800" spc="-70" dirty="0">
                <a:solidFill>
                  <a:schemeClr val="tx1">
                    <a:lumMod val="95000"/>
                    <a:lumOff val="5000"/>
                  </a:schemeClr>
                </a:solidFill>
              </a:rPr>
              <a:t> </a:t>
            </a:r>
          </a:p>
        </p:txBody>
      </p:sp>
      <p:sp>
        <p:nvSpPr>
          <p:cNvPr id="3" name="Rectangle 15"/>
          <p:cNvSpPr>
            <a:spLocks noChangeArrowheads="1"/>
          </p:cNvSpPr>
          <p:nvPr/>
        </p:nvSpPr>
        <p:spPr bwMode="auto">
          <a:xfrm>
            <a:off x="914400" y="2438400"/>
            <a:ext cx="7620000" cy="954107"/>
          </a:xfrm>
          <a:prstGeom prst="rect">
            <a:avLst/>
          </a:prstGeom>
          <a:solidFill>
            <a:srgbClr val="FFFF99"/>
          </a:solidFill>
          <a:ln w="9525">
            <a:noFill/>
            <a:miter lim="800000"/>
            <a:headEnd/>
            <a:tailEnd/>
          </a:ln>
          <a:scene3d>
            <a:camera prst="orthographicFront"/>
            <a:lightRig rig="threePt" dir="t"/>
          </a:scene3d>
          <a:sp3d>
            <a:bevelT w="139700" prst="cross"/>
          </a:sp3d>
        </p:spPr>
        <p:txBody>
          <a:bodyPr>
            <a:spAutoFit/>
          </a:bodyPr>
          <a:lstStyle/>
          <a:p>
            <a:pPr algn="just">
              <a:defRPr/>
            </a:pPr>
            <a:r>
              <a:rPr lang="nb-NO" sz="2800" dirty="0">
                <a:latin typeface="Times New Roman" pitchFamily="18" charset="0"/>
                <a:cs typeface="Times New Roman" pitchFamily="18" charset="0"/>
              </a:rPr>
              <a:t>- Có đường lối đúng giáo dục, tập hợp quần chúng đấu tranh</a:t>
            </a:r>
            <a:endParaRPr lang="en-US" sz="2800" dirty="0">
              <a:latin typeface="Times New Roman" pitchFamily="18" charset="0"/>
              <a:cs typeface="Times New Roman" pitchFamily="18" charset="0"/>
            </a:endParaRPr>
          </a:p>
        </p:txBody>
      </p:sp>
      <p:sp>
        <p:nvSpPr>
          <p:cNvPr id="4" name="Rectangle 15"/>
          <p:cNvSpPr>
            <a:spLocks noChangeArrowheads="1"/>
          </p:cNvSpPr>
          <p:nvPr/>
        </p:nvSpPr>
        <p:spPr bwMode="auto">
          <a:xfrm>
            <a:off x="914400" y="3515380"/>
            <a:ext cx="7620000" cy="523220"/>
          </a:xfrm>
          <a:prstGeom prst="rect">
            <a:avLst/>
          </a:prstGeom>
          <a:solidFill>
            <a:srgbClr val="FFFF99"/>
          </a:solidFill>
          <a:ln w="9525">
            <a:noFill/>
            <a:miter lim="800000"/>
            <a:headEnd/>
            <a:tailEnd/>
          </a:ln>
          <a:scene3d>
            <a:camera prst="orthographicFront"/>
            <a:lightRig rig="threePt" dir="t"/>
          </a:scene3d>
          <a:sp3d>
            <a:bevelT w="139700" prst="cross"/>
          </a:sp3d>
        </p:spPr>
        <p:txBody>
          <a:bodyPr>
            <a:spAutoFit/>
          </a:bodyPr>
          <a:lstStyle/>
          <a:p>
            <a:pPr>
              <a:defRPr/>
            </a:pPr>
            <a:r>
              <a:rPr lang="nb-NO" sz="2800" dirty="0">
                <a:latin typeface="Times New Roman" pitchFamily="18" charset="0"/>
                <a:cs typeface="Times New Roman" pitchFamily="18" charset="0"/>
              </a:rPr>
              <a:t>- Liên lạc với phong trào cách mạng thế giới</a:t>
            </a:r>
            <a:endParaRPr lang="en-US" sz="2800" dirty="0">
              <a:latin typeface="Times New Roman" pitchFamily="18" charset="0"/>
              <a:cs typeface="Times New Roman" pitchFamily="18" charset="0"/>
            </a:endParaRPr>
          </a:p>
        </p:txBody>
      </p:sp>
      <p:sp>
        <p:nvSpPr>
          <p:cNvPr id="5" name="Rectangle 12"/>
          <p:cNvSpPr>
            <a:spLocks noChangeArrowheads="1"/>
          </p:cNvSpPr>
          <p:nvPr/>
        </p:nvSpPr>
        <p:spPr bwMode="auto">
          <a:xfrm>
            <a:off x="609600" y="1762780"/>
            <a:ext cx="1897936" cy="523220"/>
          </a:xfrm>
          <a:prstGeom prst="rect">
            <a:avLst/>
          </a:prstGeom>
          <a:solidFill>
            <a:srgbClr val="92D050"/>
          </a:solidFill>
          <a:ln w="9525">
            <a:noFill/>
            <a:miter lim="800000"/>
            <a:headEnd/>
            <a:tailEnd/>
          </a:ln>
          <a:scene3d>
            <a:camera prst="orthographicFront"/>
            <a:lightRig rig="threePt" dir="t"/>
          </a:scene3d>
          <a:sp3d>
            <a:bevelT w="165100" prst="coolSlant"/>
          </a:sp3d>
        </p:spPr>
        <p:txBody>
          <a:bodyPr>
            <a:spAutoFit/>
          </a:bodyPr>
          <a:lstStyle/>
          <a:p>
            <a:pPr>
              <a:defRPr/>
            </a:pPr>
            <a:r>
              <a:rPr lang="en-GB" sz="2800" b="1" dirty="0">
                <a:latin typeface="Times New Roman" pitchFamily="18" charset="0"/>
                <a:cs typeface="Times New Roman" pitchFamily="18" charset="0"/>
              </a:rPr>
              <a:t>* </a:t>
            </a:r>
            <a:r>
              <a:rPr lang="en-GB" sz="2800" b="1" dirty="0" err="1">
                <a:latin typeface="Times New Roman" pitchFamily="18" charset="0"/>
                <a:cs typeface="Times New Roman" pitchFamily="18" charset="0"/>
              </a:rPr>
              <a:t>Nội</a:t>
            </a:r>
            <a:r>
              <a:rPr lang="en-GB" sz="2800" b="1" dirty="0">
                <a:latin typeface="Times New Roman" pitchFamily="18" charset="0"/>
                <a:cs typeface="Times New Roman" pitchFamily="18" charset="0"/>
              </a:rPr>
              <a:t> dung</a:t>
            </a:r>
            <a:endParaRPr lang="en-US" sz="2800" b="1" dirty="0">
              <a:latin typeface="Times New Roman" pitchFamily="18" charset="0"/>
              <a:cs typeface="Times New Roman" pitchFamily="18" charset="0"/>
            </a:endParaRPr>
          </a:p>
        </p:txBody>
      </p:sp>
      <p:sp>
        <p:nvSpPr>
          <p:cNvPr id="6" name="Rectangle 15"/>
          <p:cNvSpPr>
            <a:spLocks noChangeArrowheads="1"/>
          </p:cNvSpPr>
          <p:nvPr/>
        </p:nvSpPr>
        <p:spPr bwMode="auto">
          <a:xfrm>
            <a:off x="914400" y="5039380"/>
            <a:ext cx="7620000" cy="523220"/>
          </a:xfrm>
          <a:prstGeom prst="rect">
            <a:avLst/>
          </a:prstGeom>
          <a:solidFill>
            <a:srgbClr val="FFFF99"/>
          </a:solidFill>
          <a:ln w="9525">
            <a:noFill/>
            <a:miter lim="800000"/>
            <a:headEnd/>
            <a:tailEnd/>
          </a:ln>
          <a:scene3d>
            <a:camera prst="orthographicFront"/>
            <a:lightRig rig="threePt" dir="t"/>
          </a:scene3d>
          <a:sp3d>
            <a:bevelT w="139700" prst="cross"/>
          </a:sp3d>
        </p:spPr>
        <p:txBody>
          <a:bodyPr>
            <a:spAutoFit/>
          </a:bodyPr>
          <a:lstStyle/>
          <a:p>
            <a:pPr algn="just">
              <a:defRPr/>
            </a:pP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Đặt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cơ</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sở</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khách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quan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cho</a:t>
            </a:r>
            <a:r>
              <a:rPr lang="ru-RU" sz="2800" dirty="0">
                <a:latin typeface="Times New Roman" pitchFamily="18" charset="0"/>
                <a:cs typeface="Times New Roman" pitchFamily="18" charset="0"/>
              </a:rPr>
              <a:t> sự ra đời của Đ</a:t>
            </a:r>
            <a:r>
              <a:rPr lang="en-US" sz="2800" dirty="0">
                <a:latin typeface="Times New Roman" pitchFamily="18" charset="0"/>
                <a:cs typeface="Times New Roman" pitchFamily="18" charset="0"/>
              </a:rPr>
              <a:t>CSVN</a:t>
            </a:r>
          </a:p>
        </p:txBody>
      </p:sp>
      <p:sp>
        <p:nvSpPr>
          <p:cNvPr id="7" name="Rectangle 15"/>
          <p:cNvSpPr>
            <a:spLocks noChangeArrowheads="1"/>
          </p:cNvSpPr>
          <p:nvPr/>
        </p:nvSpPr>
        <p:spPr bwMode="auto">
          <a:xfrm>
            <a:off x="914400" y="5725180"/>
            <a:ext cx="7620000" cy="523220"/>
          </a:xfrm>
          <a:prstGeom prst="rect">
            <a:avLst/>
          </a:prstGeom>
          <a:solidFill>
            <a:srgbClr val="FFFF99"/>
          </a:solidFill>
          <a:ln w="9525">
            <a:noFill/>
            <a:miter lim="800000"/>
            <a:headEnd/>
            <a:tailEnd/>
          </a:ln>
          <a:scene3d>
            <a:camera prst="orthographicFront"/>
            <a:lightRig rig="threePt" dir="t"/>
          </a:scene3d>
          <a:sp3d>
            <a:bevelT w="139700" prst="cross"/>
          </a:sp3d>
        </p:spPr>
        <p:txBody>
          <a:bodyPr>
            <a:spAutoFit/>
          </a:bodyPr>
          <a:lstStyle/>
          <a:p>
            <a:pPr algn="just">
              <a:defRPr/>
            </a:pP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Góp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phần</a:t>
            </a:r>
            <a:r>
              <a:rPr lang="ru-RU" sz="2800" dirty="0">
                <a:latin typeface="Times New Roman" pitchFamily="18" charset="0"/>
                <a:cs typeface="Times New Roman" pitchFamily="18" charset="0"/>
              </a:rPr>
              <a:t> bổ sung </a:t>
            </a:r>
            <a:r>
              <a:rPr lang="en-US" sz="2800" dirty="0">
                <a:latin typeface="Times New Roman" pitchFamily="18" charset="0"/>
                <a:cs typeface="Times New Roman" pitchFamily="18" charset="0"/>
              </a:rPr>
              <a:t>CNM-LN</a:t>
            </a:r>
            <a:r>
              <a:rPr lang="ru-RU" sz="2800" dirty="0">
                <a:latin typeface="Times New Roman" pitchFamily="18" charset="0"/>
                <a:cs typeface="Times New Roman" pitchFamily="18" charset="0"/>
              </a:rPr>
              <a:t> về Đ</a:t>
            </a:r>
            <a:r>
              <a:rPr lang="en-US" sz="2800" dirty="0">
                <a:latin typeface="Times New Roman" pitchFamily="18" charset="0"/>
                <a:cs typeface="Times New Roman" pitchFamily="18" charset="0"/>
              </a:rPr>
              <a:t>CS ở </a:t>
            </a:r>
            <a:r>
              <a:rPr lang="en-US" sz="2800" dirty="0" err="1">
                <a:latin typeface="Times New Roman" pitchFamily="18" charset="0"/>
                <a:cs typeface="Times New Roman" pitchFamily="18" charset="0"/>
              </a:rPr>
              <a:t>thuộc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địa</a:t>
            </a:r>
            <a:endParaRPr lang="en-US" sz="2800" dirty="0">
              <a:latin typeface="Times New Roman" pitchFamily="18" charset="0"/>
              <a:cs typeface="Times New Roman" pitchFamily="18" charset="0"/>
            </a:endParaRPr>
          </a:p>
        </p:txBody>
      </p:sp>
      <p:sp>
        <p:nvSpPr>
          <p:cNvPr id="8" name="Rectangle 12"/>
          <p:cNvSpPr>
            <a:spLocks noChangeArrowheads="1"/>
          </p:cNvSpPr>
          <p:nvPr/>
        </p:nvSpPr>
        <p:spPr bwMode="auto">
          <a:xfrm>
            <a:off x="762000" y="4353580"/>
            <a:ext cx="1897936" cy="523220"/>
          </a:xfrm>
          <a:prstGeom prst="rect">
            <a:avLst/>
          </a:prstGeom>
          <a:solidFill>
            <a:srgbClr val="92D050"/>
          </a:solidFill>
          <a:ln w="9525">
            <a:noFill/>
            <a:miter lim="800000"/>
            <a:headEnd/>
            <a:tailEnd/>
          </a:ln>
          <a:scene3d>
            <a:camera prst="orthographicFront"/>
            <a:lightRig rig="threePt" dir="t"/>
          </a:scene3d>
          <a:sp3d>
            <a:bevelT w="165100" prst="coolSlant"/>
          </a:sp3d>
        </p:spPr>
        <p:txBody>
          <a:bodyPr>
            <a:spAutoFit/>
          </a:bodyPr>
          <a:lstStyle/>
          <a:p>
            <a:pPr>
              <a:defRPr/>
            </a:pPr>
            <a:r>
              <a:rPr lang="en-GB" sz="2800" b="1" dirty="0">
                <a:latin typeface="Times New Roman" pitchFamily="18" charset="0"/>
                <a:cs typeface="Times New Roman" pitchFamily="18" charset="0"/>
              </a:rPr>
              <a:t>* Ý </a:t>
            </a:r>
            <a:r>
              <a:rPr lang="en-GB" sz="2800" b="1" dirty="0" err="1">
                <a:latin typeface="Times New Roman" pitchFamily="18" charset="0"/>
                <a:cs typeface="Times New Roman" pitchFamily="18" charset="0"/>
              </a:rPr>
              <a:t>nghĩa</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19380539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ppt_x</p:attrName>
                                        </p:attrNameLst>
                                      </p:cBhvr>
                                      <p:tavLst>
                                        <p:tav tm="0">
                                          <p:val>
                                            <p:strVal val="#ppt_x-.2"/>
                                          </p:val>
                                        </p:tav>
                                        <p:tav tm="100000">
                                          <p:val>
                                            <p:strVal val="#ppt_x"/>
                                          </p:val>
                                        </p:tav>
                                      </p:tavLst>
                                    </p:anim>
                                    <p:anim calcmode="lin" valueType="num">
                                      <p:cBhvr>
                                        <p:cTn id="13"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9"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1000" fill="hold"/>
                                        <p:tgtEl>
                                          <p:spTgt spid="4"/>
                                        </p:tgtEl>
                                        <p:attrNameLst>
                                          <p:attrName>ppt_x</p:attrName>
                                        </p:attrNameLst>
                                      </p:cBhvr>
                                      <p:tavLst>
                                        <p:tav tm="0">
                                          <p:val>
                                            <p:strVal val="#ppt_x-.2"/>
                                          </p:val>
                                        </p:tav>
                                        <p:tav tm="100000">
                                          <p:val>
                                            <p:strVal val="#ppt_x"/>
                                          </p:val>
                                        </p:tav>
                                      </p:tavLst>
                                    </p:anim>
                                    <p:anim calcmode="lin" valueType="num">
                                      <p:cBhvr>
                                        <p:cTn id="20"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21" dur="1000"/>
                                        <p:tgtEl>
                                          <p:spTgt spid="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3" presetClass="entr" presetSubtype="16"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plus(in)">
                                      <p:cBhvr>
                                        <p:cTn id="26" dur="500"/>
                                        <p:tgtEl>
                                          <p:spTgt spid="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9"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1000" fill="hold"/>
                                        <p:tgtEl>
                                          <p:spTgt spid="6"/>
                                        </p:tgtEl>
                                        <p:attrNameLst>
                                          <p:attrName>ppt_x</p:attrName>
                                        </p:attrNameLst>
                                      </p:cBhvr>
                                      <p:tavLst>
                                        <p:tav tm="0">
                                          <p:val>
                                            <p:strVal val="#ppt_x-.2"/>
                                          </p:val>
                                        </p:tav>
                                        <p:tav tm="100000">
                                          <p:val>
                                            <p:strVal val="#ppt_x"/>
                                          </p:val>
                                        </p:tav>
                                      </p:tavLst>
                                    </p:anim>
                                    <p:anim calcmode="lin" valueType="num">
                                      <p:cBhvr>
                                        <p:cTn id="32"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33" dur="1000"/>
                                        <p:tgtEl>
                                          <p:spTgt spid="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9" presetClass="entr" presetSubtype="0"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p:cTn id="38" dur="1000" fill="hold"/>
                                        <p:tgtEl>
                                          <p:spTgt spid="7"/>
                                        </p:tgtEl>
                                        <p:attrNameLst>
                                          <p:attrName>ppt_x</p:attrName>
                                        </p:attrNameLst>
                                      </p:cBhvr>
                                      <p:tavLst>
                                        <p:tav tm="0">
                                          <p:val>
                                            <p:strVal val="#ppt_x-.2"/>
                                          </p:val>
                                        </p:tav>
                                        <p:tav tm="100000">
                                          <p:val>
                                            <p:strVal val="#ppt_x"/>
                                          </p:val>
                                        </p:tav>
                                      </p:tavLst>
                                    </p:anim>
                                    <p:anim calcmode="lin" valueType="num">
                                      <p:cBhvr>
                                        <p:cTn id="39"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4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33400" y="1295400"/>
            <a:ext cx="8001000" cy="1066800"/>
          </a:xfrm>
          <a:prstGeom prst="rect">
            <a:avLst/>
          </a:prstGeom>
          <a:solidFill>
            <a:schemeClr val="accent6">
              <a:lumMod val="40000"/>
              <a:lumOff val="60000"/>
            </a:schemeClr>
          </a:solidFill>
          <a:ln>
            <a:solidFill>
              <a:schemeClr val="bg1"/>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2800" dirty="0">
                <a:solidFill>
                  <a:schemeClr val="tx1">
                    <a:lumMod val="95000"/>
                    <a:lumOff val="5000"/>
                  </a:schemeClr>
                </a:solidFill>
              </a:rPr>
              <a:t>a</a:t>
            </a:r>
            <a:r>
              <a:rPr lang="vi-VN" sz="2800" dirty="0">
                <a:solidFill>
                  <a:schemeClr val="tx1">
                    <a:lumMod val="95000"/>
                    <a:lumOff val="5000"/>
                  </a:schemeClr>
                </a:solidFill>
              </a:rPr>
              <a:t>. </a:t>
            </a:r>
            <a:r>
              <a:rPr lang="en-US" sz="2800" dirty="0" err="1">
                <a:solidFill>
                  <a:schemeClr val="tx1">
                    <a:lumMod val="95000"/>
                    <a:lumOff val="5000"/>
                  </a:schemeClr>
                </a:solidFill>
              </a:rPr>
              <a:t>Cách</a:t>
            </a:r>
            <a:r>
              <a:rPr lang="en-US" sz="2800" dirty="0">
                <a:solidFill>
                  <a:schemeClr val="tx1">
                    <a:lumMod val="95000"/>
                    <a:lumOff val="5000"/>
                  </a:schemeClr>
                </a:solidFill>
              </a:rPr>
              <a:t> </a:t>
            </a:r>
            <a:r>
              <a:rPr lang="en-US" sz="2800" dirty="0" err="1">
                <a:solidFill>
                  <a:schemeClr val="tx1">
                    <a:lumMod val="95000"/>
                    <a:lumOff val="5000"/>
                  </a:schemeClr>
                </a:solidFill>
              </a:rPr>
              <a:t>mạng</a:t>
            </a:r>
            <a:r>
              <a:rPr lang="en-US" sz="2800" dirty="0">
                <a:solidFill>
                  <a:schemeClr val="tx1">
                    <a:lumMod val="95000"/>
                    <a:lumOff val="5000"/>
                  </a:schemeClr>
                </a:solidFill>
              </a:rPr>
              <a:t> g</a:t>
            </a:r>
            <a:r>
              <a:rPr lang="vi-VN" sz="2800" dirty="0">
                <a:solidFill>
                  <a:schemeClr val="tx1">
                    <a:lumMod val="95000"/>
                    <a:lumOff val="5000"/>
                  </a:schemeClr>
                </a:solidFill>
              </a:rPr>
              <a:t>iải phóng dân tộc muốn thắng lợi phải đi theo con đường cách mạng vô sản</a:t>
            </a:r>
            <a:endParaRPr lang="en-US" sz="2800" dirty="0">
              <a:solidFill>
                <a:schemeClr val="tx1">
                  <a:lumMod val="95000"/>
                  <a:lumOff val="5000"/>
                </a:schemeClr>
              </a:solidFill>
            </a:endParaRPr>
          </a:p>
        </p:txBody>
      </p:sp>
      <p:sp>
        <p:nvSpPr>
          <p:cNvPr id="7" name="Rectangle 6"/>
          <p:cNvSpPr/>
          <p:nvPr/>
        </p:nvSpPr>
        <p:spPr>
          <a:xfrm>
            <a:off x="533400" y="2514600"/>
            <a:ext cx="8001000" cy="1066800"/>
          </a:xfrm>
          <a:prstGeom prst="rect">
            <a:avLst/>
          </a:prstGeom>
          <a:solidFill>
            <a:schemeClr val="accent6">
              <a:lumMod val="40000"/>
              <a:lumOff val="60000"/>
            </a:schemeClr>
          </a:solidFill>
          <a:ln>
            <a:solidFill>
              <a:schemeClr val="bg1"/>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AU" sz="2800" spc="-70" dirty="0">
                <a:solidFill>
                  <a:schemeClr val="tx1">
                    <a:lumMod val="95000"/>
                    <a:lumOff val="5000"/>
                  </a:schemeClr>
                </a:solidFill>
              </a:rPr>
              <a:t>b. C</a:t>
            </a:r>
            <a:r>
              <a:rPr lang="en-US" sz="2800" spc="-70" dirty="0" err="1">
                <a:solidFill>
                  <a:schemeClr val="tx1">
                    <a:lumMod val="95000"/>
                    <a:lumOff val="5000"/>
                  </a:schemeClr>
                </a:solidFill>
              </a:rPr>
              <a:t>ách</a:t>
            </a:r>
            <a:r>
              <a:rPr lang="en-US" sz="2800" spc="-70" dirty="0">
                <a:solidFill>
                  <a:schemeClr val="tx1">
                    <a:lumMod val="95000"/>
                    <a:lumOff val="5000"/>
                  </a:schemeClr>
                </a:solidFill>
              </a:rPr>
              <a:t> </a:t>
            </a:r>
            <a:r>
              <a:rPr lang="en-US" sz="2800" spc="-70" dirty="0" err="1">
                <a:solidFill>
                  <a:schemeClr val="tx1">
                    <a:lumMod val="95000"/>
                    <a:lumOff val="5000"/>
                  </a:schemeClr>
                </a:solidFill>
              </a:rPr>
              <a:t>mạng</a:t>
            </a:r>
            <a:r>
              <a:rPr lang="en-US" sz="2800" spc="-70" dirty="0">
                <a:solidFill>
                  <a:schemeClr val="tx1">
                    <a:lumMod val="95000"/>
                    <a:lumOff val="5000"/>
                  </a:schemeClr>
                </a:solidFill>
              </a:rPr>
              <a:t> </a:t>
            </a:r>
            <a:r>
              <a:rPr lang="en-US" sz="2800" spc="-70" dirty="0" err="1">
                <a:solidFill>
                  <a:schemeClr val="tx1">
                    <a:lumMod val="95000"/>
                    <a:lumOff val="5000"/>
                  </a:schemeClr>
                </a:solidFill>
              </a:rPr>
              <a:t>giải</a:t>
            </a:r>
            <a:r>
              <a:rPr lang="en-US" sz="2800" spc="-70" dirty="0">
                <a:solidFill>
                  <a:schemeClr val="tx1">
                    <a:lumMod val="95000"/>
                    <a:lumOff val="5000"/>
                  </a:schemeClr>
                </a:solidFill>
              </a:rPr>
              <a:t> </a:t>
            </a:r>
            <a:r>
              <a:rPr lang="en-US" sz="2800" spc="-70" dirty="0" err="1">
                <a:solidFill>
                  <a:schemeClr val="tx1">
                    <a:lumMod val="95000"/>
                    <a:lumOff val="5000"/>
                  </a:schemeClr>
                </a:solidFill>
              </a:rPr>
              <a:t>phóng</a:t>
            </a:r>
            <a:r>
              <a:rPr lang="en-US" sz="2800" spc="-70" dirty="0">
                <a:solidFill>
                  <a:schemeClr val="tx1">
                    <a:lumMod val="95000"/>
                    <a:lumOff val="5000"/>
                  </a:schemeClr>
                </a:solidFill>
              </a:rPr>
              <a:t> </a:t>
            </a:r>
            <a:r>
              <a:rPr lang="en-US" sz="2800" spc="-70" dirty="0" err="1">
                <a:solidFill>
                  <a:schemeClr val="tx1">
                    <a:lumMod val="95000"/>
                    <a:lumOff val="5000"/>
                  </a:schemeClr>
                </a:solidFill>
              </a:rPr>
              <a:t>dân</a:t>
            </a:r>
            <a:r>
              <a:rPr lang="en-US" sz="2800" spc="-70" dirty="0">
                <a:solidFill>
                  <a:schemeClr val="tx1">
                    <a:lumMod val="95000"/>
                    <a:lumOff val="5000"/>
                  </a:schemeClr>
                </a:solidFill>
              </a:rPr>
              <a:t> </a:t>
            </a:r>
            <a:r>
              <a:rPr lang="en-US" sz="2800" spc="-70" dirty="0" err="1">
                <a:solidFill>
                  <a:schemeClr val="tx1">
                    <a:lumMod val="95000"/>
                    <a:lumOff val="5000"/>
                  </a:schemeClr>
                </a:solidFill>
              </a:rPr>
              <a:t>tộc</a:t>
            </a:r>
            <a:r>
              <a:rPr lang="en-US" sz="2800" spc="-70" dirty="0">
                <a:solidFill>
                  <a:schemeClr val="tx1">
                    <a:lumMod val="95000"/>
                    <a:lumOff val="5000"/>
                  </a:schemeClr>
                </a:solidFill>
              </a:rPr>
              <a:t>, </a:t>
            </a:r>
            <a:r>
              <a:rPr lang="en-US" sz="2800" spc="-70" dirty="0" err="1">
                <a:solidFill>
                  <a:schemeClr val="tx1">
                    <a:lumMod val="95000"/>
                    <a:lumOff val="5000"/>
                  </a:schemeClr>
                </a:solidFill>
              </a:rPr>
              <a:t>trong</a:t>
            </a:r>
            <a:r>
              <a:rPr lang="en-US" sz="2800" spc="-70" dirty="0">
                <a:solidFill>
                  <a:schemeClr val="tx1">
                    <a:lumMod val="95000"/>
                    <a:lumOff val="5000"/>
                  </a:schemeClr>
                </a:solidFill>
              </a:rPr>
              <a:t> </a:t>
            </a:r>
            <a:r>
              <a:rPr lang="en-US" sz="2800" spc="-70" dirty="0" err="1">
                <a:solidFill>
                  <a:schemeClr val="tx1">
                    <a:lumMod val="95000"/>
                    <a:lumOff val="5000"/>
                  </a:schemeClr>
                </a:solidFill>
              </a:rPr>
              <a:t>điều</a:t>
            </a:r>
            <a:r>
              <a:rPr lang="en-US" sz="2800" spc="-70" dirty="0">
                <a:solidFill>
                  <a:schemeClr val="tx1">
                    <a:lumMod val="95000"/>
                    <a:lumOff val="5000"/>
                  </a:schemeClr>
                </a:solidFill>
              </a:rPr>
              <a:t> </a:t>
            </a:r>
            <a:r>
              <a:rPr lang="en-US" sz="2800" spc="-70" dirty="0" err="1">
                <a:solidFill>
                  <a:schemeClr val="tx1">
                    <a:lumMod val="95000"/>
                    <a:lumOff val="5000"/>
                  </a:schemeClr>
                </a:solidFill>
              </a:rPr>
              <a:t>kiện</a:t>
            </a:r>
            <a:r>
              <a:rPr lang="en-US" sz="2800" spc="-70" dirty="0">
                <a:solidFill>
                  <a:schemeClr val="tx1">
                    <a:lumMod val="95000"/>
                    <a:lumOff val="5000"/>
                  </a:schemeClr>
                </a:solidFill>
              </a:rPr>
              <a:t> </a:t>
            </a:r>
            <a:r>
              <a:rPr lang="en-US" sz="2800" spc="-70" dirty="0" err="1">
                <a:solidFill>
                  <a:schemeClr val="tx1">
                    <a:lumMod val="95000"/>
                    <a:lumOff val="5000"/>
                  </a:schemeClr>
                </a:solidFill>
              </a:rPr>
              <a:t>của</a:t>
            </a:r>
            <a:r>
              <a:rPr lang="en-US" sz="2800" spc="-70" dirty="0">
                <a:solidFill>
                  <a:schemeClr val="tx1">
                    <a:lumMod val="95000"/>
                    <a:lumOff val="5000"/>
                  </a:schemeClr>
                </a:solidFill>
              </a:rPr>
              <a:t> </a:t>
            </a:r>
            <a:r>
              <a:rPr lang="en-US" sz="2800" spc="-70" dirty="0" err="1">
                <a:solidFill>
                  <a:schemeClr val="tx1">
                    <a:lumMod val="95000"/>
                    <a:lumOff val="5000"/>
                  </a:schemeClr>
                </a:solidFill>
              </a:rPr>
              <a:t>Việt</a:t>
            </a:r>
            <a:r>
              <a:rPr lang="en-US" sz="2800" spc="-70" dirty="0">
                <a:solidFill>
                  <a:schemeClr val="tx1">
                    <a:lumMod val="95000"/>
                    <a:lumOff val="5000"/>
                  </a:schemeClr>
                </a:solidFill>
              </a:rPr>
              <a:t> Nam, </a:t>
            </a:r>
            <a:r>
              <a:rPr lang="en-US" sz="2800" spc="-70" dirty="0" err="1">
                <a:solidFill>
                  <a:schemeClr val="tx1">
                    <a:lumMod val="95000"/>
                    <a:lumOff val="5000"/>
                  </a:schemeClr>
                </a:solidFill>
              </a:rPr>
              <a:t>muốn</a:t>
            </a:r>
            <a:r>
              <a:rPr lang="en-US" sz="2800" spc="-70" dirty="0">
                <a:solidFill>
                  <a:schemeClr val="tx1">
                    <a:lumMod val="95000"/>
                    <a:lumOff val="5000"/>
                  </a:schemeClr>
                </a:solidFill>
              </a:rPr>
              <a:t> </a:t>
            </a:r>
            <a:r>
              <a:rPr lang="en-US" sz="2800" spc="-70" dirty="0" err="1">
                <a:solidFill>
                  <a:schemeClr val="tx1">
                    <a:lumMod val="95000"/>
                    <a:lumOff val="5000"/>
                  </a:schemeClr>
                </a:solidFill>
              </a:rPr>
              <a:t>thắng</a:t>
            </a:r>
            <a:r>
              <a:rPr lang="en-US" sz="2800" spc="-70" dirty="0">
                <a:solidFill>
                  <a:schemeClr val="tx1">
                    <a:lumMod val="95000"/>
                    <a:lumOff val="5000"/>
                  </a:schemeClr>
                </a:solidFill>
              </a:rPr>
              <a:t> </a:t>
            </a:r>
            <a:r>
              <a:rPr lang="en-US" sz="2800" spc="-70" dirty="0" err="1">
                <a:solidFill>
                  <a:schemeClr val="tx1">
                    <a:lumMod val="95000"/>
                    <a:lumOff val="5000"/>
                  </a:schemeClr>
                </a:solidFill>
              </a:rPr>
              <a:t>lợi</a:t>
            </a:r>
            <a:r>
              <a:rPr lang="en-US" sz="2800" spc="-70" dirty="0">
                <a:solidFill>
                  <a:schemeClr val="tx1">
                    <a:lumMod val="95000"/>
                    <a:lumOff val="5000"/>
                  </a:schemeClr>
                </a:solidFill>
              </a:rPr>
              <a:t> </a:t>
            </a:r>
            <a:r>
              <a:rPr lang="en-US" sz="2800" spc="-70" dirty="0" err="1">
                <a:solidFill>
                  <a:schemeClr val="tx1">
                    <a:lumMod val="95000"/>
                    <a:lumOff val="5000"/>
                  </a:schemeClr>
                </a:solidFill>
              </a:rPr>
              <a:t>phải</a:t>
            </a:r>
            <a:r>
              <a:rPr lang="en-US" sz="2800" spc="-70" dirty="0">
                <a:solidFill>
                  <a:schemeClr val="tx1">
                    <a:lumMod val="95000"/>
                    <a:lumOff val="5000"/>
                  </a:schemeClr>
                </a:solidFill>
              </a:rPr>
              <a:t> do </a:t>
            </a:r>
            <a:r>
              <a:rPr lang="en-US" sz="2800" spc="-70" dirty="0" err="1">
                <a:solidFill>
                  <a:schemeClr val="tx1">
                    <a:lumMod val="95000"/>
                    <a:lumOff val="5000"/>
                  </a:schemeClr>
                </a:solidFill>
              </a:rPr>
              <a:t>Đảng</a:t>
            </a:r>
            <a:r>
              <a:rPr lang="en-US" sz="2800" spc="-70" dirty="0">
                <a:solidFill>
                  <a:schemeClr val="tx1">
                    <a:lumMod val="95000"/>
                    <a:lumOff val="5000"/>
                  </a:schemeClr>
                </a:solidFill>
              </a:rPr>
              <a:t> </a:t>
            </a:r>
            <a:r>
              <a:rPr lang="en-US" sz="2800" spc="-70" dirty="0" err="1">
                <a:solidFill>
                  <a:schemeClr val="tx1">
                    <a:lumMod val="95000"/>
                    <a:lumOff val="5000"/>
                  </a:schemeClr>
                </a:solidFill>
              </a:rPr>
              <a:t>Cộng</a:t>
            </a:r>
            <a:r>
              <a:rPr lang="en-US" sz="2800" spc="-70" dirty="0">
                <a:solidFill>
                  <a:schemeClr val="tx1">
                    <a:lumMod val="95000"/>
                    <a:lumOff val="5000"/>
                  </a:schemeClr>
                </a:solidFill>
              </a:rPr>
              <a:t> </a:t>
            </a:r>
            <a:r>
              <a:rPr lang="en-US" sz="2800" spc="-70" dirty="0" err="1">
                <a:solidFill>
                  <a:schemeClr val="tx1">
                    <a:lumMod val="95000"/>
                    <a:lumOff val="5000"/>
                  </a:schemeClr>
                </a:solidFill>
              </a:rPr>
              <a:t>sản</a:t>
            </a:r>
            <a:r>
              <a:rPr lang="en-US" sz="2800" spc="-70" dirty="0">
                <a:solidFill>
                  <a:schemeClr val="tx1">
                    <a:lumMod val="95000"/>
                    <a:lumOff val="5000"/>
                  </a:schemeClr>
                </a:solidFill>
              </a:rPr>
              <a:t> </a:t>
            </a:r>
            <a:r>
              <a:rPr lang="en-US" sz="2800" spc="-70" dirty="0" err="1">
                <a:solidFill>
                  <a:schemeClr val="tx1">
                    <a:lumMod val="95000"/>
                    <a:lumOff val="5000"/>
                  </a:schemeClr>
                </a:solidFill>
              </a:rPr>
              <a:t>lãnh</a:t>
            </a:r>
            <a:r>
              <a:rPr lang="en-US" sz="2800" spc="-70" dirty="0">
                <a:solidFill>
                  <a:schemeClr val="tx1">
                    <a:lumMod val="95000"/>
                    <a:lumOff val="5000"/>
                  </a:schemeClr>
                </a:solidFill>
              </a:rPr>
              <a:t> </a:t>
            </a:r>
            <a:r>
              <a:rPr lang="en-US" sz="2800" spc="-70" dirty="0" err="1">
                <a:solidFill>
                  <a:schemeClr val="tx1">
                    <a:lumMod val="95000"/>
                    <a:lumOff val="5000"/>
                  </a:schemeClr>
                </a:solidFill>
              </a:rPr>
              <a:t>đạo</a:t>
            </a:r>
            <a:r>
              <a:rPr lang="en-US" sz="2800" spc="-70" dirty="0">
                <a:solidFill>
                  <a:schemeClr val="tx1">
                    <a:lumMod val="95000"/>
                    <a:lumOff val="5000"/>
                  </a:schemeClr>
                </a:solidFill>
              </a:rPr>
              <a:t> </a:t>
            </a:r>
          </a:p>
        </p:txBody>
      </p:sp>
      <p:sp>
        <p:nvSpPr>
          <p:cNvPr id="15" name="Rectangle 14"/>
          <p:cNvSpPr/>
          <p:nvPr/>
        </p:nvSpPr>
        <p:spPr>
          <a:xfrm>
            <a:off x="533400" y="533400"/>
            <a:ext cx="8077200" cy="609600"/>
          </a:xfrm>
          <a:prstGeom prst="rect">
            <a:avLst/>
          </a:prstGeom>
          <a:solidFill>
            <a:srgbClr val="FFFF99"/>
          </a:solidFill>
          <a:ln>
            <a:solidFill>
              <a:schemeClr val="bg1"/>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nb-NO" sz="2800" b="1" dirty="0">
                <a:solidFill>
                  <a:schemeClr val="tx1"/>
                </a:solidFill>
                <a:latin typeface="Times New Roman" pitchFamily="18" charset="0"/>
                <a:cs typeface="Times New Roman" pitchFamily="18" charset="0"/>
              </a:rPr>
              <a:t>2. Về cách mạng giải phóng dân tộc</a:t>
            </a:r>
            <a:endParaRPr lang="en-US" sz="2800" b="1" dirty="0">
              <a:solidFill>
                <a:schemeClr val="tx1"/>
              </a:solidFill>
              <a:latin typeface="Times New Roman" pitchFamily="18" charset="0"/>
              <a:cs typeface="Times New Roman" pitchFamily="18" charset="0"/>
            </a:endParaRPr>
          </a:p>
        </p:txBody>
      </p:sp>
      <p:sp>
        <p:nvSpPr>
          <p:cNvPr id="5" name="Rectangle 4"/>
          <p:cNvSpPr/>
          <p:nvPr/>
        </p:nvSpPr>
        <p:spPr>
          <a:xfrm>
            <a:off x="533400" y="3733800"/>
            <a:ext cx="8001000" cy="1371600"/>
          </a:xfrm>
          <a:prstGeom prst="rect">
            <a:avLst/>
          </a:prstGeom>
          <a:solidFill>
            <a:schemeClr val="accent6">
              <a:lumMod val="40000"/>
              <a:lumOff val="60000"/>
            </a:schemeClr>
          </a:solidFill>
          <a:ln>
            <a:solidFill>
              <a:schemeClr val="bg1"/>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2800" dirty="0">
                <a:solidFill>
                  <a:schemeClr val="tx1">
                    <a:lumMod val="95000"/>
                    <a:lumOff val="5000"/>
                  </a:schemeClr>
                </a:solidFill>
              </a:rPr>
              <a:t>c</a:t>
            </a:r>
            <a:r>
              <a:rPr lang="vi-VN" sz="2800" dirty="0">
                <a:solidFill>
                  <a:schemeClr val="tx1">
                    <a:lumMod val="95000"/>
                    <a:lumOff val="5000"/>
                  </a:schemeClr>
                </a:solidFill>
              </a:rPr>
              <a:t>.</a:t>
            </a:r>
            <a:r>
              <a:rPr lang="en-US" sz="2800" dirty="0">
                <a:solidFill>
                  <a:schemeClr val="tx1">
                    <a:lumMod val="95000"/>
                    <a:lumOff val="5000"/>
                  </a:schemeClr>
                </a:solidFill>
              </a:rPr>
              <a:t> </a:t>
            </a:r>
            <a:r>
              <a:rPr lang="en-US" sz="2800" dirty="0" err="1">
                <a:solidFill>
                  <a:schemeClr val="tx1">
                    <a:lumMod val="95000"/>
                    <a:lumOff val="5000"/>
                  </a:schemeClr>
                </a:solidFill>
              </a:rPr>
              <a:t>Cách</a:t>
            </a:r>
            <a:r>
              <a:rPr lang="en-US" sz="2800" dirty="0">
                <a:solidFill>
                  <a:schemeClr val="tx1">
                    <a:lumMod val="95000"/>
                    <a:lumOff val="5000"/>
                  </a:schemeClr>
                </a:solidFill>
              </a:rPr>
              <a:t> </a:t>
            </a:r>
            <a:r>
              <a:rPr lang="en-US" sz="2800" dirty="0" err="1">
                <a:solidFill>
                  <a:schemeClr val="tx1">
                    <a:lumMod val="95000"/>
                    <a:lumOff val="5000"/>
                  </a:schemeClr>
                </a:solidFill>
              </a:rPr>
              <a:t>mạng</a:t>
            </a:r>
            <a:r>
              <a:rPr lang="en-US" sz="2800" dirty="0">
                <a:solidFill>
                  <a:schemeClr val="tx1">
                    <a:lumMod val="95000"/>
                    <a:lumOff val="5000"/>
                  </a:schemeClr>
                </a:solidFill>
              </a:rPr>
              <a:t> </a:t>
            </a:r>
            <a:r>
              <a:rPr lang="en-US" sz="2800" dirty="0" err="1">
                <a:solidFill>
                  <a:schemeClr val="tx1">
                    <a:lumMod val="95000"/>
                    <a:lumOff val="5000"/>
                  </a:schemeClr>
                </a:solidFill>
              </a:rPr>
              <a:t>giải</a:t>
            </a:r>
            <a:r>
              <a:rPr lang="en-US" sz="2800" dirty="0">
                <a:solidFill>
                  <a:schemeClr val="tx1">
                    <a:lumMod val="95000"/>
                    <a:lumOff val="5000"/>
                  </a:schemeClr>
                </a:solidFill>
              </a:rPr>
              <a:t> </a:t>
            </a:r>
            <a:r>
              <a:rPr lang="en-US" sz="2800" dirty="0" err="1">
                <a:solidFill>
                  <a:schemeClr val="tx1">
                    <a:lumMod val="95000"/>
                    <a:lumOff val="5000"/>
                  </a:schemeClr>
                </a:solidFill>
              </a:rPr>
              <a:t>phóng</a:t>
            </a:r>
            <a:r>
              <a:rPr lang="en-US" sz="2800" dirty="0">
                <a:solidFill>
                  <a:schemeClr val="tx1">
                    <a:lumMod val="95000"/>
                    <a:lumOff val="5000"/>
                  </a:schemeClr>
                </a:solidFill>
              </a:rPr>
              <a:t> </a:t>
            </a:r>
            <a:r>
              <a:rPr lang="en-US" sz="2800" dirty="0" err="1">
                <a:solidFill>
                  <a:schemeClr val="tx1">
                    <a:lumMod val="95000"/>
                    <a:lumOff val="5000"/>
                  </a:schemeClr>
                </a:solidFill>
              </a:rPr>
              <a:t>dân</a:t>
            </a:r>
            <a:r>
              <a:rPr lang="en-US" sz="2800" dirty="0">
                <a:solidFill>
                  <a:schemeClr val="tx1">
                    <a:lumMod val="95000"/>
                    <a:lumOff val="5000"/>
                  </a:schemeClr>
                </a:solidFill>
              </a:rPr>
              <a:t> </a:t>
            </a:r>
            <a:r>
              <a:rPr lang="en-US" sz="2800" dirty="0" err="1">
                <a:solidFill>
                  <a:schemeClr val="tx1">
                    <a:lumMod val="95000"/>
                    <a:lumOff val="5000"/>
                  </a:schemeClr>
                </a:solidFill>
              </a:rPr>
              <a:t>tộc</a:t>
            </a:r>
            <a:r>
              <a:rPr lang="en-US" sz="2800" dirty="0">
                <a:solidFill>
                  <a:schemeClr val="tx1">
                    <a:lumMod val="95000"/>
                    <a:lumOff val="5000"/>
                  </a:schemeClr>
                </a:solidFill>
              </a:rPr>
              <a:t> </a:t>
            </a:r>
            <a:r>
              <a:rPr lang="en-US" sz="2800" dirty="0" err="1">
                <a:solidFill>
                  <a:schemeClr val="tx1">
                    <a:lumMod val="95000"/>
                    <a:lumOff val="5000"/>
                  </a:schemeClr>
                </a:solidFill>
              </a:rPr>
              <a:t>phải</a:t>
            </a:r>
            <a:r>
              <a:rPr lang="en-US" sz="2800" dirty="0">
                <a:solidFill>
                  <a:schemeClr val="tx1">
                    <a:lumMod val="95000"/>
                    <a:lumOff val="5000"/>
                  </a:schemeClr>
                </a:solidFill>
              </a:rPr>
              <a:t> </a:t>
            </a:r>
            <a:r>
              <a:rPr lang="en-US" sz="2800" dirty="0" err="1">
                <a:solidFill>
                  <a:schemeClr val="tx1">
                    <a:lumMod val="95000"/>
                    <a:lumOff val="5000"/>
                  </a:schemeClr>
                </a:solidFill>
              </a:rPr>
              <a:t>dựa</a:t>
            </a:r>
            <a:r>
              <a:rPr lang="en-US" sz="2800" dirty="0">
                <a:solidFill>
                  <a:schemeClr val="tx1">
                    <a:lumMod val="95000"/>
                    <a:lumOff val="5000"/>
                  </a:schemeClr>
                </a:solidFill>
              </a:rPr>
              <a:t> </a:t>
            </a:r>
            <a:r>
              <a:rPr lang="en-US" sz="2800" dirty="0" err="1">
                <a:solidFill>
                  <a:schemeClr val="tx1">
                    <a:lumMod val="95000"/>
                    <a:lumOff val="5000"/>
                  </a:schemeClr>
                </a:solidFill>
              </a:rPr>
              <a:t>trên</a:t>
            </a:r>
            <a:r>
              <a:rPr lang="en-US" sz="2800" dirty="0">
                <a:solidFill>
                  <a:schemeClr val="tx1">
                    <a:lumMod val="95000"/>
                    <a:lumOff val="5000"/>
                  </a:schemeClr>
                </a:solidFill>
              </a:rPr>
              <a:t> l</a:t>
            </a:r>
            <a:r>
              <a:rPr lang="vi-VN" sz="2800" dirty="0">
                <a:solidFill>
                  <a:schemeClr val="tx1">
                    <a:lumMod val="95000"/>
                    <a:lumOff val="5000"/>
                  </a:schemeClr>
                </a:solidFill>
              </a:rPr>
              <a:t>ực lượng</a:t>
            </a:r>
            <a:r>
              <a:rPr lang="en-US" sz="2800" dirty="0">
                <a:solidFill>
                  <a:schemeClr val="tx1">
                    <a:lumMod val="95000"/>
                    <a:lumOff val="5000"/>
                  </a:schemeClr>
                </a:solidFill>
              </a:rPr>
              <a:t> </a:t>
            </a:r>
            <a:r>
              <a:rPr lang="en-US" sz="2800" dirty="0" err="1">
                <a:solidFill>
                  <a:schemeClr val="tx1">
                    <a:lumMod val="95000"/>
                    <a:lumOff val="5000"/>
                  </a:schemeClr>
                </a:solidFill>
              </a:rPr>
              <a:t>đại</a:t>
            </a:r>
            <a:r>
              <a:rPr lang="en-US" sz="2800" dirty="0">
                <a:solidFill>
                  <a:schemeClr val="tx1">
                    <a:lumMod val="95000"/>
                    <a:lumOff val="5000"/>
                  </a:schemeClr>
                </a:solidFill>
              </a:rPr>
              <a:t> </a:t>
            </a:r>
            <a:r>
              <a:rPr lang="en-US" sz="2800" dirty="0" err="1">
                <a:solidFill>
                  <a:schemeClr val="tx1">
                    <a:lumMod val="95000"/>
                    <a:lumOff val="5000"/>
                  </a:schemeClr>
                </a:solidFill>
              </a:rPr>
              <a:t>đoàn</a:t>
            </a:r>
            <a:r>
              <a:rPr lang="en-US" sz="2800" dirty="0">
                <a:solidFill>
                  <a:schemeClr val="tx1">
                    <a:lumMod val="95000"/>
                    <a:lumOff val="5000"/>
                  </a:schemeClr>
                </a:solidFill>
              </a:rPr>
              <a:t> </a:t>
            </a:r>
            <a:r>
              <a:rPr lang="en-US" sz="2800" dirty="0" err="1">
                <a:solidFill>
                  <a:schemeClr val="tx1">
                    <a:lumMod val="95000"/>
                    <a:lumOff val="5000"/>
                  </a:schemeClr>
                </a:solidFill>
              </a:rPr>
              <a:t>kết</a:t>
            </a:r>
            <a:r>
              <a:rPr lang="en-US" sz="2800" dirty="0">
                <a:solidFill>
                  <a:schemeClr val="tx1">
                    <a:lumMod val="95000"/>
                    <a:lumOff val="5000"/>
                  </a:schemeClr>
                </a:solidFill>
              </a:rPr>
              <a:t> </a:t>
            </a:r>
            <a:r>
              <a:rPr lang="en-US" sz="2800" dirty="0" err="1">
                <a:solidFill>
                  <a:schemeClr val="tx1">
                    <a:lumMod val="95000"/>
                    <a:lumOff val="5000"/>
                  </a:schemeClr>
                </a:solidFill>
              </a:rPr>
              <a:t>toàn</a:t>
            </a:r>
            <a:r>
              <a:rPr lang="en-US" sz="2800" dirty="0">
                <a:solidFill>
                  <a:schemeClr val="tx1">
                    <a:lumMod val="95000"/>
                    <a:lumOff val="5000"/>
                  </a:schemeClr>
                </a:solidFill>
              </a:rPr>
              <a:t> </a:t>
            </a:r>
            <a:r>
              <a:rPr lang="en-US" sz="2800" dirty="0" err="1">
                <a:solidFill>
                  <a:schemeClr val="tx1">
                    <a:lumMod val="95000"/>
                    <a:lumOff val="5000"/>
                  </a:schemeClr>
                </a:solidFill>
              </a:rPr>
              <a:t>dân</a:t>
            </a:r>
            <a:r>
              <a:rPr lang="en-US" sz="2800" dirty="0">
                <a:solidFill>
                  <a:schemeClr val="tx1">
                    <a:lumMod val="95000"/>
                    <a:lumOff val="5000"/>
                  </a:schemeClr>
                </a:solidFill>
              </a:rPr>
              <a:t> </a:t>
            </a:r>
            <a:r>
              <a:rPr lang="en-US" sz="2800" dirty="0" err="1">
                <a:solidFill>
                  <a:schemeClr val="tx1">
                    <a:lumMod val="95000"/>
                    <a:lumOff val="5000"/>
                  </a:schemeClr>
                </a:solidFill>
              </a:rPr>
              <a:t>tộc</a:t>
            </a:r>
            <a:r>
              <a:rPr lang="en-US" sz="2800" dirty="0">
                <a:solidFill>
                  <a:schemeClr val="tx1">
                    <a:lumMod val="95000"/>
                    <a:lumOff val="5000"/>
                  </a:schemeClr>
                </a:solidFill>
              </a:rPr>
              <a:t>, </a:t>
            </a:r>
            <a:r>
              <a:rPr lang="en-US" sz="2800" dirty="0" err="1">
                <a:solidFill>
                  <a:schemeClr val="tx1">
                    <a:lumMod val="95000"/>
                    <a:lumOff val="5000"/>
                  </a:schemeClr>
                </a:solidFill>
              </a:rPr>
              <a:t>lấy</a:t>
            </a:r>
            <a:r>
              <a:rPr lang="en-US" sz="2800" dirty="0">
                <a:solidFill>
                  <a:schemeClr val="tx1">
                    <a:lumMod val="95000"/>
                    <a:lumOff val="5000"/>
                  </a:schemeClr>
                </a:solidFill>
              </a:rPr>
              <a:t> </a:t>
            </a:r>
            <a:r>
              <a:rPr lang="en-US" sz="2800" dirty="0" err="1">
                <a:solidFill>
                  <a:schemeClr val="tx1">
                    <a:lumMod val="95000"/>
                    <a:lumOff val="5000"/>
                  </a:schemeClr>
                </a:solidFill>
              </a:rPr>
              <a:t>liên</a:t>
            </a:r>
            <a:r>
              <a:rPr lang="en-US" sz="2800" dirty="0">
                <a:solidFill>
                  <a:schemeClr val="tx1">
                    <a:lumMod val="95000"/>
                    <a:lumOff val="5000"/>
                  </a:schemeClr>
                </a:solidFill>
              </a:rPr>
              <a:t> minh </a:t>
            </a:r>
            <a:r>
              <a:rPr lang="en-US" sz="2800" dirty="0" err="1">
                <a:solidFill>
                  <a:schemeClr val="tx1">
                    <a:lumMod val="95000"/>
                    <a:lumOff val="5000"/>
                  </a:schemeClr>
                </a:solidFill>
              </a:rPr>
              <a:t>công</a:t>
            </a:r>
            <a:r>
              <a:rPr lang="en-US" sz="2800" dirty="0">
                <a:solidFill>
                  <a:schemeClr val="tx1">
                    <a:lumMod val="95000"/>
                    <a:lumOff val="5000"/>
                  </a:schemeClr>
                </a:solidFill>
              </a:rPr>
              <a:t> – </a:t>
            </a:r>
            <a:r>
              <a:rPr lang="en-US" sz="2800" dirty="0" err="1">
                <a:solidFill>
                  <a:schemeClr val="tx1">
                    <a:lumMod val="95000"/>
                    <a:lumOff val="5000"/>
                  </a:schemeClr>
                </a:solidFill>
              </a:rPr>
              <a:t>nông</a:t>
            </a:r>
            <a:r>
              <a:rPr lang="en-US" sz="2800" dirty="0">
                <a:solidFill>
                  <a:schemeClr val="tx1">
                    <a:lumMod val="95000"/>
                    <a:lumOff val="5000"/>
                  </a:schemeClr>
                </a:solidFill>
              </a:rPr>
              <a:t> </a:t>
            </a:r>
            <a:r>
              <a:rPr lang="en-US" sz="2800" dirty="0" err="1">
                <a:solidFill>
                  <a:schemeClr val="tx1">
                    <a:lumMod val="95000"/>
                    <a:lumOff val="5000"/>
                  </a:schemeClr>
                </a:solidFill>
              </a:rPr>
              <a:t>làm</a:t>
            </a:r>
            <a:r>
              <a:rPr lang="en-US" sz="2800" dirty="0">
                <a:solidFill>
                  <a:schemeClr val="tx1">
                    <a:lumMod val="95000"/>
                    <a:lumOff val="5000"/>
                  </a:schemeClr>
                </a:solidFill>
              </a:rPr>
              <a:t> </a:t>
            </a:r>
            <a:r>
              <a:rPr lang="en-US" sz="2800" dirty="0" err="1">
                <a:solidFill>
                  <a:schemeClr val="tx1">
                    <a:lumMod val="95000"/>
                    <a:lumOff val="5000"/>
                  </a:schemeClr>
                </a:solidFill>
              </a:rPr>
              <a:t>nền</a:t>
            </a:r>
            <a:r>
              <a:rPr lang="en-US" sz="2800" dirty="0">
                <a:solidFill>
                  <a:schemeClr val="tx1">
                    <a:lumMod val="95000"/>
                    <a:lumOff val="5000"/>
                  </a:schemeClr>
                </a:solidFill>
              </a:rPr>
              <a:t> </a:t>
            </a:r>
            <a:r>
              <a:rPr lang="en-US" sz="2800" dirty="0" err="1">
                <a:solidFill>
                  <a:schemeClr val="tx1">
                    <a:lumMod val="95000"/>
                    <a:lumOff val="5000"/>
                  </a:schemeClr>
                </a:solidFill>
              </a:rPr>
              <a:t>tảng</a:t>
            </a:r>
            <a:endParaRPr lang="en-US" sz="2800" dirty="0">
              <a:solidFill>
                <a:schemeClr val="tx1">
                  <a:lumMod val="95000"/>
                  <a:lumOff val="5000"/>
                </a:schemeClr>
              </a:solidFill>
            </a:endParaRPr>
          </a:p>
        </p:txBody>
      </p:sp>
    </p:spTree>
    <p:extLst>
      <p:ext uri="{BB962C8B-B14F-4D97-AF65-F5344CB8AC3E}">
        <p14:creationId xmlns:p14="http://schemas.microsoft.com/office/powerpoint/2010/main" val="32884224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15"/>
          <p:cNvSpPr>
            <a:spLocks noChangeArrowheads="1"/>
          </p:cNvSpPr>
          <p:nvPr/>
        </p:nvSpPr>
        <p:spPr bwMode="auto">
          <a:xfrm>
            <a:off x="457200" y="2677180"/>
            <a:ext cx="8153400" cy="523220"/>
          </a:xfrm>
          <a:prstGeom prst="rect">
            <a:avLst/>
          </a:prstGeom>
          <a:solidFill>
            <a:srgbClr val="FFFF99"/>
          </a:solidFill>
          <a:ln w="9525">
            <a:noFill/>
            <a:miter lim="800000"/>
            <a:headEnd/>
            <a:tailEnd/>
          </a:ln>
          <a:scene3d>
            <a:camera prst="orthographicFront"/>
            <a:lightRig rig="threePt" dir="t"/>
          </a:scene3d>
          <a:sp3d>
            <a:bevelT w="139700" prst="cross"/>
          </a:sp3d>
        </p:spPr>
        <p:txBody>
          <a:bodyPr>
            <a:spAutoFit/>
          </a:bodyPr>
          <a:lstStyle/>
          <a:p>
            <a:pPr algn="just">
              <a:defRPr/>
            </a:pPr>
            <a:r>
              <a:rPr lang="nb-NO" sz="2800" dirty="0">
                <a:latin typeface="Times New Roman" pitchFamily="18" charset="0"/>
                <a:cs typeface="Times New Roman" pitchFamily="18" charset="0"/>
              </a:rPr>
              <a:t>- Cách mạng là sự nghiệp của quần chúng bị áp bức</a:t>
            </a:r>
            <a:endParaRPr lang="en-US" sz="2800" dirty="0">
              <a:latin typeface="Times New Roman" pitchFamily="18" charset="0"/>
              <a:cs typeface="Times New Roman" pitchFamily="18" charset="0"/>
            </a:endParaRPr>
          </a:p>
        </p:txBody>
      </p:sp>
      <p:sp>
        <p:nvSpPr>
          <p:cNvPr id="6" name="Rectangle 12"/>
          <p:cNvSpPr>
            <a:spLocks noChangeArrowheads="1"/>
          </p:cNvSpPr>
          <p:nvPr/>
        </p:nvSpPr>
        <p:spPr bwMode="auto">
          <a:xfrm>
            <a:off x="762001" y="2067580"/>
            <a:ext cx="1897936" cy="523220"/>
          </a:xfrm>
          <a:prstGeom prst="rect">
            <a:avLst/>
          </a:prstGeom>
          <a:solidFill>
            <a:srgbClr val="92D050"/>
          </a:solidFill>
          <a:ln w="9525">
            <a:noFill/>
            <a:miter lim="800000"/>
            <a:headEnd/>
            <a:tailEnd/>
          </a:ln>
          <a:scene3d>
            <a:camera prst="orthographicFront"/>
            <a:lightRig rig="threePt" dir="t"/>
          </a:scene3d>
          <a:sp3d>
            <a:bevelT w="165100" prst="coolSlant"/>
          </a:sp3d>
        </p:spPr>
        <p:txBody>
          <a:bodyPr>
            <a:spAutoFit/>
          </a:bodyPr>
          <a:lstStyle/>
          <a:p>
            <a:pPr>
              <a:defRPr/>
            </a:pPr>
            <a:r>
              <a:rPr lang="en-GB" sz="2800" b="1" dirty="0">
                <a:latin typeface="Times New Roman" pitchFamily="18" charset="0"/>
                <a:cs typeface="Times New Roman" pitchFamily="18" charset="0"/>
              </a:rPr>
              <a:t>* </a:t>
            </a:r>
            <a:r>
              <a:rPr lang="en-GB" sz="2800" b="1" dirty="0" err="1">
                <a:latin typeface="Times New Roman" pitchFamily="18" charset="0"/>
                <a:cs typeface="Times New Roman" pitchFamily="18" charset="0"/>
              </a:rPr>
              <a:t>Nội</a:t>
            </a:r>
            <a:r>
              <a:rPr lang="en-GB" sz="2800" b="1" dirty="0">
                <a:latin typeface="Times New Roman" pitchFamily="18" charset="0"/>
                <a:cs typeface="Times New Roman" pitchFamily="18" charset="0"/>
              </a:rPr>
              <a:t> dung</a:t>
            </a:r>
            <a:endParaRPr lang="en-US" sz="2800" b="1" dirty="0">
              <a:latin typeface="Times New Roman" pitchFamily="18" charset="0"/>
              <a:cs typeface="Times New Roman" pitchFamily="18" charset="0"/>
            </a:endParaRPr>
          </a:p>
        </p:txBody>
      </p:sp>
      <p:sp>
        <p:nvSpPr>
          <p:cNvPr id="10" name="Rectangle 9"/>
          <p:cNvSpPr/>
          <p:nvPr/>
        </p:nvSpPr>
        <p:spPr>
          <a:xfrm>
            <a:off x="533400" y="533400"/>
            <a:ext cx="8001000" cy="1371600"/>
          </a:xfrm>
          <a:prstGeom prst="rect">
            <a:avLst/>
          </a:prstGeom>
          <a:solidFill>
            <a:schemeClr val="accent6">
              <a:lumMod val="40000"/>
              <a:lumOff val="60000"/>
            </a:schemeClr>
          </a:solidFill>
          <a:ln>
            <a:solidFill>
              <a:schemeClr val="bg1"/>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2800" dirty="0">
                <a:solidFill>
                  <a:schemeClr val="tx1">
                    <a:lumMod val="95000"/>
                    <a:lumOff val="5000"/>
                  </a:schemeClr>
                </a:solidFill>
              </a:rPr>
              <a:t>c</a:t>
            </a:r>
            <a:r>
              <a:rPr lang="vi-VN" sz="2800" dirty="0">
                <a:solidFill>
                  <a:schemeClr val="tx1">
                    <a:lumMod val="95000"/>
                    <a:lumOff val="5000"/>
                  </a:schemeClr>
                </a:solidFill>
              </a:rPr>
              <a:t>.</a:t>
            </a:r>
            <a:r>
              <a:rPr lang="en-US" sz="2800" dirty="0">
                <a:solidFill>
                  <a:schemeClr val="tx1">
                    <a:lumMod val="95000"/>
                    <a:lumOff val="5000"/>
                  </a:schemeClr>
                </a:solidFill>
              </a:rPr>
              <a:t> </a:t>
            </a:r>
            <a:r>
              <a:rPr lang="en-US" sz="2800" dirty="0" err="1">
                <a:solidFill>
                  <a:schemeClr val="tx1">
                    <a:lumMod val="95000"/>
                    <a:lumOff val="5000"/>
                  </a:schemeClr>
                </a:solidFill>
              </a:rPr>
              <a:t>Cách</a:t>
            </a:r>
            <a:r>
              <a:rPr lang="en-US" sz="2800" dirty="0">
                <a:solidFill>
                  <a:schemeClr val="tx1">
                    <a:lumMod val="95000"/>
                    <a:lumOff val="5000"/>
                  </a:schemeClr>
                </a:solidFill>
              </a:rPr>
              <a:t> </a:t>
            </a:r>
            <a:r>
              <a:rPr lang="en-US" sz="2800" dirty="0" err="1">
                <a:solidFill>
                  <a:schemeClr val="tx1">
                    <a:lumMod val="95000"/>
                    <a:lumOff val="5000"/>
                  </a:schemeClr>
                </a:solidFill>
              </a:rPr>
              <a:t>mạng</a:t>
            </a:r>
            <a:r>
              <a:rPr lang="en-US" sz="2800" dirty="0">
                <a:solidFill>
                  <a:schemeClr val="tx1">
                    <a:lumMod val="95000"/>
                    <a:lumOff val="5000"/>
                  </a:schemeClr>
                </a:solidFill>
              </a:rPr>
              <a:t> </a:t>
            </a:r>
            <a:r>
              <a:rPr lang="en-US" sz="2800" dirty="0" err="1">
                <a:solidFill>
                  <a:schemeClr val="tx1">
                    <a:lumMod val="95000"/>
                    <a:lumOff val="5000"/>
                  </a:schemeClr>
                </a:solidFill>
              </a:rPr>
              <a:t>giải</a:t>
            </a:r>
            <a:r>
              <a:rPr lang="en-US" sz="2800" dirty="0">
                <a:solidFill>
                  <a:schemeClr val="tx1">
                    <a:lumMod val="95000"/>
                    <a:lumOff val="5000"/>
                  </a:schemeClr>
                </a:solidFill>
              </a:rPr>
              <a:t> </a:t>
            </a:r>
            <a:r>
              <a:rPr lang="en-US" sz="2800" dirty="0" err="1">
                <a:solidFill>
                  <a:schemeClr val="tx1">
                    <a:lumMod val="95000"/>
                    <a:lumOff val="5000"/>
                  </a:schemeClr>
                </a:solidFill>
              </a:rPr>
              <a:t>phóng</a:t>
            </a:r>
            <a:r>
              <a:rPr lang="en-US" sz="2800" dirty="0">
                <a:solidFill>
                  <a:schemeClr val="tx1">
                    <a:lumMod val="95000"/>
                    <a:lumOff val="5000"/>
                  </a:schemeClr>
                </a:solidFill>
              </a:rPr>
              <a:t> </a:t>
            </a:r>
            <a:r>
              <a:rPr lang="en-US" sz="2800" dirty="0" err="1">
                <a:solidFill>
                  <a:schemeClr val="tx1">
                    <a:lumMod val="95000"/>
                    <a:lumOff val="5000"/>
                  </a:schemeClr>
                </a:solidFill>
              </a:rPr>
              <a:t>dân</a:t>
            </a:r>
            <a:r>
              <a:rPr lang="en-US" sz="2800" dirty="0">
                <a:solidFill>
                  <a:schemeClr val="tx1">
                    <a:lumMod val="95000"/>
                    <a:lumOff val="5000"/>
                  </a:schemeClr>
                </a:solidFill>
              </a:rPr>
              <a:t> </a:t>
            </a:r>
            <a:r>
              <a:rPr lang="en-US" sz="2800" dirty="0" err="1">
                <a:solidFill>
                  <a:schemeClr val="tx1">
                    <a:lumMod val="95000"/>
                    <a:lumOff val="5000"/>
                  </a:schemeClr>
                </a:solidFill>
              </a:rPr>
              <a:t>tộc</a:t>
            </a:r>
            <a:r>
              <a:rPr lang="en-US" sz="2800" dirty="0">
                <a:solidFill>
                  <a:schemeClr val="tx1">
                    <a:lumMod val="95000"/>
                    <a:lumOff val="5000"/>
                  </a:schemeClr>
                </a:solidFill>
              </a:rPr>
              <a:t> </a:t>
            </a:r>
            <a:r>
              <a:rPr lang="en-US" sz="2800" dirty="0" err="1">
                <a:solidFill>
                  <a:schemeClr val="tx1">
                    <a:lumMod val="95000"/>
                    <a:lumOff val="5000"/>
                  </a:schemeClr>
                </a:solidFill>
              </a:rPr>
              <a:t>phải</a:t>
            </a:r>
            <a:r>
              <a:rPr lang="en-US" sz="2800" dirty="0">
                <a:solidFill>
                  <a:schemeClr val="tx1">
                    <a:lumMod val="95000"/>
                    <a:lumOff val="5000"/>
                  </a:schemeClr>
                </a:solidFill>
              </a:rPr>
              <a:t> </a:t>
            </a:r>
            <a:r>
              <a:rPr lang="en-US" sz="2800" dirty="0" err="1">
                <a:solidFill>
                  <a:schemeClr val="tx1">
                    <a:lumMod val="95000"/>
                    <a:lumOff val="5000"/>
                  </a:schemeClr>
                </a:solidFill>
              </a:rPr>
              <a:t>dựa</a:t>
            </a:r>
            <a:r>
              <a:rPr lang="en-US" sz="2800" dirty="0">
                <a:solidFill>
                  <a:schemeClr val="tx1">
                    <a:lumMod val="95000"/>
                    <a:lumOff val="5000"/>
                  </a:schemeClr>
                </a:solidFill>
              </a:rPr>
              <a:t> </a:t>
            </a:r>
            <a:r>
              <a:rPr lang="en-US" sz="2800" dirty="0" err="1">
                <a:solidFill>
                  <a:schemeClr val="tx1">
                    <a:lumMod val="95000"/>
                    <a:lumOff val="5000"/>
                  </a:schemeClr>
                </a:solidFill>
              </a:rPr>
              <a:t>trên</a:t>
            </a:r>
            <a:r>
              <a:rPr lang="en-US" sz="2800" dirty="0">
                <a:solidFill>
                  <a:schemeClr val="tx1">
                    <a:lumMod val="95000"/>
                    <a:lumOff val="5000"/>
                  </a:schemeClr>
                </a:solidFill>
              </a:rPr>
              <a:t> l</a:t>
            </a:r>
            <a:r>
              <a:rPr lang="vi-VN" sz="2800" dirty="0">
                <a:solidFill>
                  <a:schemeClr val="tx1">
                    <a:lumMod val="95000"/>
                    <a:lumOff val="5000"/>
                  </a:schemeClr>
                </a:solidFill>
              </a:rPr>
              <a:t>ực lượng</a:t>
            </a:r>
            <a:r>
              <a:rPr lang="en-US" sz="2800" dirty="0">
                <a:solidFill>
                  <a:schemeClr val="tx1">
                    <a:lumMod val="95000"/>
                    <a:lumOff val="5000"/>
                  </a:schemeClr>
                </a:solidFill>
              </a:rPr>
              <a:t> </a:t>
            </a:r>
            <a:r>
              <a:rPr lang="en-US" sz="2800" dirty="0" err="1">
                <a:solidFill>
                  <a:schemeClr val="tx1">
                    <a:lumMod val="95000"/>
                    <a:lumOff val="5000"/>
                  </a:schemeClr>
                </a:solidFill>
              </a:rPr>
              <a:t>đại</a:t>
            </a:r>
            <a:r>
              <a:rPr lang="en-US" sz="2800" dirty="0">
                <a:solidFill>
                  <a:schemeClr val="tx1">
                    <a:lumMod val="95000"/>
                    <a:lumOff val="5000"/>
                  </a:schemeClr>
                </a:solidFill>
              </a:rPr>
              <a:t> </a:t>
            </a:r>
            <a:r>
              <a:rPr lang="en-US" sz="2800" dirty="0" err="1">
                <a:solidFill>
                  <a:schemeClr val="tx1">
                    <a:lumMod val="95000"/>
                    <a:lumOff val="5000"/>
                  </a:schemeClr>
                </a:solidFill>
              </a:rPr>
              <a:t>đoàn</a:t>
            </a:r>
            <a:r>
              <a:rPr lang="en-US" sz="2800" dirty="0">
                <a:solidFill>
                  <a:schemeClr val="tx1">
                    <a:lumMod val="95000"/>
                    <a:lumOff val="5000"/>
                  </a:schemeClr>
                </a:solidFill>
              </a:rPr>
              <a:t> </a:t>
            </a:r>
            <a:r>
              <a:rPr lang="en-US" sz="2800" dirty="0" err="1">
                <a:solidFill>
                  <a:schemeClr val="tx1">
                    <a:lumMod val="95000"/>
                    <a:lumOff val="5000"/>
                  </a:schemeClr>
                </a:solidFill>
              </a:rPr>
              <a:t>kết</a:t>
            </a:r>
            <a:r>
              <a:rPr lang="en-US" sz="2800" dirty="0">
                <a:solidFill>
                  <a:schemeClr val="tx1">
                    <a:lumMod val="95000"/>
                    <a:lumOff val="5000"/>
                  </a:schemeClr>
                </a:solidFill>
              </a:rPr>
              <a:t> </a:t>
            </a:r>
            <a:r>
              <a:rPr lang="en-US" sz="2800" dirty="0" err="1">
                <a:solidFill>
                  <a:schemeClr val="tx1">
                    <a:lumMod val="95000"/>
                    <a:lumOff val="5000"/>
                  </a:schemeClr>
                </a:solidFill>
              </a:rPr>
              <a:t>toàn</a:t>
            </a:r>
            <a:r>
              <a:rPr lang="en-US" sz="2800" dirty="0">
                <a:solidFill>
                  <a:schemeClr val="tx1">
                    <a:lumMod val="95000"/>
                    <a:lumOff val="5000"/>
                  </a:schemeClr>
                </a:solidFill>
              </a:rPr>
              <a:t> </a:t>
            </a:r>
            <a:r>
              <a:rPr lang="en-US" sz="2800" dirty="0" err="1">
                <a:solidFill>
                  <a:schemeClr val="tx1">
                    <a:lumMod val="95000"/>
                    <a:lumOff val="5000"/>
                  </a:schemeClr>
                </a:solidFill>
              </a:rPr>
              <a:t>dân</a:t>
            </a:r>
            <a:r>
              <a:rPr lang="en-US" sz="2800" dirty="0">
                <a:solidFill>
                  <a:schemeClr val="tx1">
                    <a:lumMod val="95000"/>
                    <a:lumOff val="5000"/>
                  </a:schemeClr>
                </a:solidFill>
              </a:rPr>
              <a:t> </a:t>
            </a:r>
            <a:r>
              <a:rPr lang="en-US" sz="2800" dirty="0" err="1">
                <a:solidFill>
                  <a:schemeClr val="tx1">
                    <a:lumMod val="95000"/>
                    <a:lumOff val="5000"/>
                  </a:schemeClr>
                </a:solidFill>
              </a:rPr>
              <a:t>tộc</a:t>
            </a:r>
            <a:r>
              <a:rPr lang="en-US" sz="2800" dirty="0">
                <a:solidFill>
                  <a:schemeClr val="tx1">
                    <a:lumMod val="95000"/>
                    <a:lumOff val="5000"/>
                  </a:schemeClr>
                </a:solidFill>
              </a:rPr>
              <a:t>, </a:t>
            </a:r>
            <a:r>
              <a:rPr lang="en-US" sz="2800" dirty="0" err="1">
                <a:solidFill>
                  <a:schemeClr val="tx1">
                    <a:lumMod val="95000"/>
                    <a:lumOff val="5000"/>
                  </a:schemeClr>
                </a:solidFill>
              </a:rPr>
              <a:t>lấy</a:t>
            </a:r>
            <a:r>
              <a:rPr lang="en-US" sz="2800" dirty="0">
                <a:solidFill>
                  <a:schemeClr val="tx1">
                    <a:lumMod val="95000"/>
                    <a:lumOff val="5000"/>
                  </a:schemeClr>
                </a:solidFill>
              </a:rPr>
              <a:t> </a:t>
            </a:r>
            <a:r>
              <a:rPr lang="en-US" sz="2800" dirty="0" err="1">
                <a:solidFill>
                  <a:schemeClr val="tx1">
                    <a:lumMod val="95000"/>
                    <a:lumOff val="5000"/>
                  </a:schemeClr>
                </a:solidFill>
              </a:rPr>
              <a:t>liên</a:t>
            </a:r>
            <a:r>
              <a:rPr lang="en-US" sz="2800" dirty="0">
                <a:solidFill>
                  <a:schemeClr val="tx1">
                    <a:lumMod val="95000"/>
                    <a:lumOff val="5000"/>
                  </a:schemeClr>
                </a:solidFill>
              </a:rPr>
              <a:t> minh </a:t>
            </a:r>
            <a:r>
              <a:rPr lang="en-US" sz="2800" dirty="0" err="1">
                <a:solidFill>
                  <a:schemeClr val="tx1">
                    <a:lumMod val="95000"/>
                    <a:lumOff val="5000"/>
                  </a:schemeClr>
                </a:solidFill>
              </a:rPr>
              <a:t>công</a:t>
            </a:r>
            <a:r>
              <a:rPr lang="en-US" sz="2800" dirty="0">
                <a:solidFill>
                  <a:schemeClr val="tx1">
                    <a:lumMod val="95000"/>
                    <a:lumOff val="5000"/>
                  </a:schemeClr>
                </a:solidFill>
              </a:rPr>
              <a:t> – </a:t>
            </a:r>
            <a:r>
              <a:rPr lang="en-US" sz="2800" dirty="0" err="1">
                <a:solidFill>
                  <a:schemeClr val="tx1">
                    <a:lumMod val="95000"/>
                    <a:lumOff val="5000"/>
                  </a:schemeClr>
                </a:solidFill>
              </a:rPr>
              <a:t>nông</a:t>
            </a:r>
            <a:r>
              <a:rPr lang="en-US" sz="2800" dirty="0">
                <a:solidFill>
                  <a:schemeClr val="tx1">
                    <a:lumMod val="95000"/>
                    <a:lumOff val="5000"/>
                  </a:schemeClr>
                </a:solidFill>
              </a:rPr>
              <a:t> </a:t>
            </a:r>
            <a:r>
              <a:rPr lang="en-US" sz="2800" dirty="0" err="1">
                <a:solidFill>
                  <a:schemeClr val="tx1">
                    <a:lumMod val="95000"/>
                    <a:lumOff val="5000"/>
                  </a:schemeClr>
                </a:solidFill>
              </a:rPr>
              <a:t>làm</a:t>
            </a:r>
            <a:r>
              <a:rPr lang="en-US" sz="2800" dirty="0">
                <a:solidFill>
                  <a:schemeClr val="tx1">
                    <a:lumMod val="95000"/>
                    <a:lumOff val="5000"/>
                  </a:schemeClr>
                </a:solidFill>
              </a:rPr>
              <a:t> </a:t>
            </a:r>
            <a:r>
              <a:rPr lang="en-US" sz="2800" dirty="0" err="1">
                <a:solidFill>
                  <a:schemeClr val="tx1">
                    <a:lumMod val="95000"/>
                    <a:lumOff val="5000"/>
                  </a:schemeClr>
                </a:solidFill>
              </a:rPr>
              <a:t>nền</a:t>
            </a:r>
            <a:r>
              <a:rPr lang="en-US" sz="2800" dirty="0">
                <a:solidFill>
                  <a:schemeClr val="tx1">
                    <a:lumMod val="95000"/>
                    <a:lumOff val="5000"/>
                  </a:schemeClr>
                </a:solidFill>
              </a:rPr>
              <a:t> </a:t>
            </a:r>
            <a:r>
              <a:rPr lang="en-US" sz="2800" dirty="0" err="1">
                <a:solidFill>
                  <a:schemeClr val="tx1">
                    <a:lumMod val="95000"/>
                    <a:lumOff val="5000"/>
                  </a:schemeClr>
                </a:solidFill>
              </a:rPr>
              <a:t>tảng</a:t>
            </a:r>
            <a:endParaRPr lang="en-US" sz="2800" dirty="0">
              <a:solidFill>
                <a:schemeClr val="tx1">
                  <a:lumMod val="95000"/>
                  <a:lumOff val="5000"/>
                </a:schemeClr>
              </a:solidFill>
            </a:endParaRPr>
          </a:p>
        </p:txBody>
      </p:sp>
      <p:sp>
        <p:nvSpPr>
          <p:cNvPr id="11" name="Rectangle 15"/>
          <p:cNvSpPr>
            <a:spLocks noChangeArrowheads="1"/>
          </p:cNvSpPr>
          <p:nvPr/>
        </p:nvSpPr>
        <p:spPr bwMode="auto">
          <a:xfrm>
            <a:off x="457200" y="3286780"/>
            <a:ext cx="8153400" cy="523220"/>
          </a:xfrm>
          <a:prstGeom prst="rect">
            <a:avLst/>
          </a:prstGeom>
          <a:solidFill>
            <a:srgbClr val="FFFF99"/>
          </a:solidFill>
          <a:ln w="9525">
            <a:noFill/>
            <a:miter lim="800000"/>
            <a:headEnd/>
            <a:tailEnd/>
          </a:ln>
          <a:scene3d>
            <a:camera prst="orthographicFront"/>
            <a:lightRig rig="threePt" dir="t"/>
          </a:scene3d>
          <a:sp3d>
            <a:bevelT w="139700" prst="cross"/>
          </a:sp3d>
        </p:spPr>
        <p:txBody>
          <a:bodyPr>
            <a:spAutoFit/>
          </a:bodyPr>
          <a:lstStyle/>
          <a:p>
            <a:pPr algn="just">
              <a:defRPr/>
            </a:pPr>
            <a:r>
              <a:rPr lang="nb-NO" sz="2800" spc="-60" dirty="0">
                <a:latin typeface="Times New Roman" pitchFamily="18" charset="0"/>
                <a:cs typeface="Times New Roman" pitchFamily="18" charset="0"/>
              </a:rPr>
              <a:t>- Lực lượng là toàn dân, công - nông là gốc của cách mạng</a:t>
            </a:r>
            <a:endParaRPr lang="en-US" sz="2800" spc="-60" dirty="0">
              <a:latin typeface="Times New Roman" pitchFamily="18" charset="0"/>
              <a:cs typeface="Times New Roman" pitchFamily="18" charset="0"/>
            </a:endParaRPr>
          </a:p>
        </p:txBody>
      </p:sp>
      <p:sp>
        <p:nvSpPr>
          <p:cNvPr id="14" name="Rectangle 15"/>
          <p:cNvSpPr>
            <a:spLocks noChangeArrowheads="1"/>
          </p:cNvSpPr>
          <p:nvPr/>
        </p:nvSpPr>
        <p:spPr bwMode="auto">
          <a:xfrm>
            <a:off x="457200" y="3896380"/>
            <a:ext cx="8153400" cy="523220"/>
          </a:xfrm>
          <a:prstGeom prst="rect">
            <a:avLst/>
          </a:prstGeom>
          <a:solidFill>
            <a:srgbClr val="FFFF99"/>
          </a:solidFill>
          <a:ln w="9525">
            <a:noFill/>
            <a:miter lim="800000"/>
            <a:headEnd/>
            <a:tailEnd/>
          </a:ln>
          <a:scene3d>
            <a:camera prst="orthographicFront"/>
            <a:lightRig rig="threePt" dir="t"/>
          </a:scene3d>
          <a:sp3d>
            <a:bevelT w="139700" prst="cross"/>
          </a:sp3d>
        </p:spPr>
        <p:txBody>
          <a:bodyPr>
            <a:spAutoFit/>
          </a:bodyPr>
          <a:lstStyle/>
          <a:p>
            <a:pPr algn="just">
              <a:defRPr/>
            </a:pPr>
            <a:r>
              <a:rPr lang="nb-NO" sz="2800" dirty="0">
                <a:latin typeface="Times New Roman" pitchFamily="18" charset="0"/>
                <a:cs typeface="Times New Roman" pitchFamily="18" charset="0"/>
              </a:rPr>
              <a:t>- Đảng phải có đường lối tập hợp mọi giai tầng</a:t>
            </a:r>
            <a:endParaRPr lang="en-US" sz="2800" dirty="0">
              <a:latin typeface="Times New Roman" pitchFamily="18" charset="0"/>
              <a:cs typeface="Times New Roman" pitchFamily="18" charset="0"/>
            </a:endParaRPr>
          </a:p>
        </p:txBody>
      </p:sp>
      <p:sp>
        <p:nvSpPr>
          <p:cNvPr id="15" name="Rectangle 15"/>
          <p:cNvSpPr>
            <a:spLocks noChangeArrowheads="1"/>
          </p:cNvSpPr>
          <p:nvPr/>
        </p:nvSpPr>
        <p:spPr bwMode="auto">
          <a:xfrm>
            <a:off x="457200" y="5181600"/>
            <a:ext cx="8153400" cy="523220"/>
          </a:xfrm>
          <a:prstGeom prst="rect">
            <a:avLst/>
          </a:prstGeom>
          <a:solidFill>
            <a:srgbClr val="FFFF99"/>
          </a:solidFill>
          <a:ln w="9525">
            <a:noFill/>
            <a:miter lim="800000"/>
            <a:headEnd/>
            <a:tailEnd/>
          </a:ln>
          <a:scene3d>
            <a:camera prst="orthographicFront"/>
            <a:lightRig rig="threePt" dir="t"/>
          </a:scene3d>
          <a:sp3d>
            <a:bevelT w="139700" prst="cross"/>
          </a:sp3d>
        </p:spPr>
        <p:txBody>
          <a:bodyPr>
            <a:spAutoFit/>
          </a:bodyPr>
          <a:lstStyle/>
          <a:p>
            <a:pPr algn="just">
              <a:defRPr/>
            </a:pP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Phát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triển</a:t>
            </a:r>
            <a:r>
              <a:rPr lang="ru-RU" sz="2800" dirty="0">
                <a:latin typeface="Times New Roman" pitchFamily="18" charset="0"/>
                <a:cs typeface="Times New Roman" pitchFamily="18" charset="0"/>
              </a:rPr>
              <a:t> </a:t>
            </a:r>
            <a:r>
              <a:rPr lang="en-US" sz="2800" dirty="0">
                <a:latin typeface="Times New Roman" pitchFamily="18" charset="0"/>
                <a:cs typeface="Times New Roman" pitchFamily="18" charset="0"/>
              </a:rPr>
              <a:t>CNM-LN</a:t>
            </a:r>
            <a:r>
              <a:rPr lang="ru-RU"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về</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tập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hợp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lực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lượng</a:t>
            </a:r>
            <a:r>
              <a:rPr lang="en-US" sz="2800" dirty="0">
                <a:latin typeface="Times New Roman" pitchFamily="18" charset="0"/>
                <a:cs typeface="Times New Roman" pitchFamily="18" charset="0"/>
              </a:rPr>
              <a:t> CMGPDT</a:t>
            </a:r>
          </a:p>
        </p:txBody>
      </p:sp>
      <p:sp>
        <p:nvSpPr>
          <p:cNvPr id="16" name="Rectangle 15"/>
          <p:cNvSpPr>
            <a:spLocks noChangeArrowheads="1"/>
          </p:cNvSpPr>
          <p:nvPr/>
        </p:nvSpPr>
        <p:spPr bwMode="auto">
          <a:xfrm>
            <a:off x="457200" y="5781020"/>
            <a:ext cx="8153400" cy="523220"/>
          </a:xfrm>
          <a:prstGeom prst="rect">
            <a:avLst/>
          </a:prstGeom>
          <a:solidFill>
            <a:srgbClr val="FFFF99"/>
          </a:solidFill>
          <a:ln w="9525">
            <a:noFill/>
            <a:miter lim="800000"/>
            <a:headEnd/>
            <a:tailEnd/>
          </a:ln>
          <a:scene3d>
            <a:camera prst="orthographicFront"/>
            <a:lightRig rig="threePt" dir="t"/>
          </a:scene3d>
          <a:sp3d>
            <a:bevelT w="139700" prst="cross"/>
          </a:sp3d>
        </p:spPr>
        <p:txBody>
          <a:bodyPr>
            <a:spAutoFit/>
          </a:bodyPr>
          <a:lstStyle/>
          <a:p>
            <a:pPr algn="just">
              <a:defRPr/>
            </a:pP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Là</a:t>
            </a:r>
            <a:r>
              <a:rPr lang="ru-RU" sz="2800" dirty="0">
                <a:latin typeface="Times New Roman" pitchFamily="18" charset="0"/>
                <a:cs typeface="Times New Roman" pitchFamily="18" charset="0"/>
              </a:rPr>
              <a:t> kim chỉ nam c</a:t>
            </a:r>
            <a:r>
              <a:rPr lang="en-US" sz="2800" dirty="0" err="1">
                <a:latin typeface="Times New Roman" pitchFamily="18" charset="0"/>
                <a:cs typeface="Times New Roman" pitchFamily="18" charset="0"/>
              </a:rPr>
              <a:t>ủa</a:t>
            </a:r>
            <a:r>
              <a:rPr lang="ru-RU" sz="2800" dirty="0">
                <a:latin typeface="Times New Roman" pitchFamily="18" charset="0"/>
                <a:cs typeface="Times New Roman" pitchFamily="18" charset="0"/>
              </a:rPr>
              <a:t> Đảng trong đoàn kết toàn dân</a:t>
            </a:r>
            <a:endParaRPr lang="en-US" sz="2800" dirty="0">
              <a:latin typeface="Times New Roman" pitchFamily="18" charset="0"/>
              <a:cs typeface="Times New Roman" pitchFamily="18" charset="0"/>
            </a:endParaRPr>
          </a:p>
        </p:txBody>
      </p:sp>
      <p:sp>
        <p:nvSpPr>
          <p:cNvPr id="17" name="Rectangle 12"/>
          <p:cNvSpPr>
            <a:spLocks noChangeArrowheads="1"/>
          </p:cNvSpPr>
          <p:nvPr/>
        </p:nvSpPr>
        <p:spPr bwMode="auto">
          <a:xfrm>
            <a:off x="762000" y="4582180"/>
            <a:ext cx="1897936" cy="523220"/>
          </a:xfrm>
          <a:prstGeom prst="rect">
            <a:avLst/>
          </a:prstGeom>
          <a:solidFill>
            <a:srgbClr val="92D050"/>
          </a:solidFill>
          <a:ln w="9525">
            <a:noFill/>
            <a:miter lim="800000"/>
            <a:headEnd/>
            <a:tailEnd/>
          </a:ln>
          <a:scene3d>
            <a:camera prst="orthographicFront"/>
            <a:lightRig rig="threePt" dir="t"/>
          </a:scene3d>
          <a:sp3d>
            <a:bevelT w="165100" prst="coolSlant"/>
          </a:sp3d>
        </p:spPr>
        <p:txBody>
          <a:bodyPr>
            <a:spAutoFit/>
          </a:bodyPr>
          <a:lstStyle/>
          <a:p>
            <a:pPr>
              <a:defRPr/>
            </a:pPr>
            <a:r>
              <a:rPr lang="en-GB" sz="2800" b="1" dirty="0">
                <a:latin typeface="Times New Roman" pitchFamily="18" charset="0"/>
                <a:cs typeface="Times New Roman" pitchFamily="18" charset="0"/>
              </a:rPr>
              <a:t>* Ý </a:t>
            </a:r>
            <a:r>
              <a:rPr lang="en-GB" sz="2800" b="1" dirty="0" err="1">
                <a:latin typeface="Times New Roman" pitchFamily="18" charset="0"/>
                <a:cs typeface="Times New Roman" pitchFamily="18" charset="0"/>
              </a:rPr>
              <a:t>nghĩa</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2529369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plus(i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9" presetClass="entr" presetSubtype="0" fill="hold" nodeType="clickEffect">
                                  <p:stCondLst>
                                    <p:cond delay="0"/>
                                  </p:stCondLst>
                                  <p:childTnLst>
                                    <p:set>
                                      <p:cBhvr>
                                        <p:cTn id="11" dur="1" fill="hold">
                                          <p:stCondLst>
                                            <p:cond delay="0"/>
                                          </p:stCondLst>
                                        </p:cTn>
                                        <p:tgtEl>
                                          <p:spTgt spid="50181"/>
                                        </p:tgtEl>
                                        <p:attrNameLst>
                                          <p:attrName>style.visibility</p:attrName>
                                        </p:attrNameLst>
                                      </p:cBhvr>
                                      <p:to>
                                        <p:strVal val="visible"/>
                                      </p:to>
                                    </p:set>
                                    <p:anim calcmode="lin" valueType="num">
                                      <p:cBhvr>
                                        <p:cTn id="12" dur="1000" fill="hold"/>
                                        <p:tgtEl>
                                          <p:spTgt spid="50181"/>
                                        </p:tgtEl>
                                        <p:attrNameLst>
                                          <p:attrName>ppt_x</p:attrName>
                                        </p:attrNameLst>
                                      </p:cBhvr>
                                      <p:tavLst>
                                        <p:tav tm="0">
                                          <p:val>
                                            <p:strVal val="#ppt_x-.2"/>
                                          </p:val>
                                        </p:tav>
                                        <p:tav tm="100000">
                                          <p:val>
                                            <p:strVal val="#ppt_x"/>
                                          </p:val>
                                        </p:tav>
                                      </p:tavLst>
                                    </p:anim>
                                    <p:anim calcmode="lin" valueType="num">
                                      <p:cBhvr>
                                        <p:cTn id="13" dur="1000" fill="hold"/>
                                        <p:tgtEl>
                                          <p:spTgt spid="50181"/>
                                        </p:tgtEl>
                                        <p:attrNameLst>
                                          <p:attrName>ppt_y</p:attrName>
                                        </p:attrNameLst>
                                      </p:cBhvr>
                                      <p:tavLst>
                                        <p:tav tm="0">
                                          <p:val>
                                            <p:strVal val="#ppt_y"/>
                                          </p:val>
                                        </p:tav>
                                        <p:tav tm="100000">
                                          <p:val>
                                            <p:strVal val="#ppt_y"/>
                                          </p:val>
                                        </p:tav>
                                      </p:tavLst>
                                    </p:anim>
                                    <p:animEffect transition="in" filter="wipe(right)" prLst="gradientSize: 0.1">
                                      <p:cBhvr>
                                        <p:cTn id="14" dur="1000"/>
                                        <p:tgtEl>
                                          <p:spTgt spid="50181"/>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9"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1000" fill="hold"/>
                                        <p:tgtEl>
                                          <p:spTgt spid="11"/>
                                        </p:tgtEl>
                                        <p:attrNameLst>
                                          <p:attrName>ppt_x</p:attrName>
                                        </p:attrNameLst>
                                      </p:cBhvr>
                                      <p:tavLst>
                                        <p:tav tm="0">
                                          <p:val>
                                            <p:strVal val="#ppt_x-.2"/>
                                          </p:val>
                                        </p:tav>
                                        <p:tav tm="100000">
                                          <p:val>
                                            <p:strVal val="#ppt_x"/>
                                          </p:val>
                                        </p:tav>
                                      </p:tavLst>
                                    </p:anim>
                                    <p:anim calcmode="lin" valueType="num">
                                      <p:cBhvr>
                                        <p:cTn id="20"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6" presetClass="entr" presetSubtype="16"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circle(in)">
                                      <p:cBhvr>
                                        <p:cTn id="26" dur="2000"/>
                                        <p:tgtEl>
                                          <p:spTgt spid="1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3" presetClass="entr" presetSubtype="16"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plus(in)">
                                      <p:cBhvr>
                                        <p:cTn id="31" dur="500"/>
                                        <p:tgtEl>
                                          <p:spTgt spid="1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9" presetClass="entr" presetSubtype="0"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1000" fill="hold"/>
                                        <p:tgtEl>
                                          <p:spTgt spid="15"/>
                                        </p:tgtEl>
                                        <p:attrNameLst>
                                          <p:attrName>ppt_x</p:attrName>
                                        </p:attrNameLst>
                                      </p:cBhvr>
                                      <p:tavLst>
                                        <p:tav tm="0">
                                          <p:val>
                                            <p:strVal val="#ppt_x-.2"/>
                                          </p:val>
                                        </p:tav>
                                        <p:tav tm="100000">
                                          <p:val>
                                            <p:strVal val="#ppt_x"/>
                                          </p:val>
                                        </p:tav>
                                      </p:tavLst>
                                    </p:anim>
                                    <p:anim calcmode="lin" valueType="num">
                                      <p:cBhvr>
                                        <p:cTn id="37"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38" dur="1000"/>
                                        <p:tgtEl>
                                          <p:spTgt spid="1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9"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p:cTn id="43" dur="1000" fill="hold"/>
                                        <p:tgtEl>
                                          <p:spTgt spid="16"/>
                                        </p:tgtEl>
                                        <p:attrNameLst>
                                          <p:attrName>ppt_x</p:attrName>
                                        </p:attrNameLst>
                                      </p:cBhvr>
                                      <p:tavLst>
                                        <p:tav tm="0">
                                          <p:val>
                                            <p:strVal val="#ppt_x-.2"/>
                                          </p:val>
                                        </p:tav>
                                        <p:tav tm="100000">
                                          <p:val>
                                            <p:strVal val="#ppt_x"/>
                                          </p:val>
                                        </p:tav>
                                      </p:tavLst>
                                    </p:anim>
                                    <p:anim calcmode="lin" valueType="num">
                                      <p:cBhvr>
                                        <p:cTn id="44" dur="1000" fill="hold"/>
                                        <p:tgtEl>
                                          <p:spTgt spid="16"/>
                                        </p:tgtEl>
                                        <p:attrNameLst>
                                          <p:attrName>ppt_y</p:attrName>
                                        </p:attrNameLst>
                                      </p:cBhvr>
                                      <p:tavLst>
                                        <p:tav tm="0">
                                          <p:val>
                                            <p:strVal val="#ppt_y"/>
                                          </p:val>
                                        </p:tav>
                                        <p:tav tm="100000">
                                          <p:val>
                                            <p:strVal val="#ppt_y"/>
                                          </p:val>
                                        </p:tav>
                                      </p:tavLst>
                                    </p:anim>
                                    <p:animEffect transition="in" filter="wipe(right)" prLst="gradientSize: 0.1">
                                      <p:cBhvr>
                                        <p:cTn id="45"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33400" y="1295400"/>
            <a:ext cx="8001000" cy="838200"/>
          </a:xfrm>
          <a:prstGeom prst="rect">
            <a:avLst/>
          </a:prstGeom>
          <a:solidFill>
            <a:schemeClr val="accent6">
              <a:lumMod val="40000"/>
              <a:lumOff val="60000"/>
            </a:schemeClr>
          </a:solidFill>
          <a:ln>
            <a:solidFill>
              <a:schemeClr val="bg1"/>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2400" b="1" dirty="0">
                <a:solidFill>
                  <a:schemeClr val="tx1">
                    <a:lumMod val="95000"/>
                    <a:lumOff val="5000"/>
                  </a:schemeClr>
                </a:solidFill>
              </a:rPr>
              <a:t>a</a:t>
            </a:r>
            <a:r>
              <a:rPr lang="vi-VN" sz="2400" b="1" dirty="0">
                <a:solidFill>
                  <a:schemeClr val="tx1">
                    <a:lumMod val="95000"/>
                    <a:lumOff val="5000"/>
                  </a:schemeClr>
                </a:solidFill>
              </a:rPr>
              <a:t>. </a:t>
            </a:r>
            <a:r>
              <a:rPr lang="en-US" sz="2400" b="1" dirty="0" err="1">
                <a:solidFill>
                  <a:schemeClr val="tx1">
                    <a:lumMod val="95000"/>
                    <a:lumOff val="5000"/>
                  </a:schemeClr>
                </a:solidFill>
              </a:rPr>
              <a:t>Cách</a:t>
            </a:r>
            <a:r>
              <a:rPr lang="en-US" sz="2400" b="1" dirty="0">
                <a:solidFill>
                  <a:schemeClr val="tx1">
                    <a:lumMod val="95000"/>
                    <a:lumOff val="5000"/>
                  </a:schemeClr>
                </a:solidFill>
              </a:rPr>
              <a:t> </a:t>
            </a:r>
            <a:r>
              <a:rPr lang="en-US" sz="2400" b="1" dirty="0" err="1">
                <a:solidFill>
                  <a:schemeClr val="tx1">
                    <a:lumMod val="95000"/>
                    <a:lumOff val="5000"/>
                  </a:schemeClr>
                </a:solidFill>
              </a:rPr>
              <a:t>mạng</a:t>
            </a:r>
            <a:r>
              <a:rPr lang="en-US" sz="2400" b="1" dirty="0">
                <a:solidFill>
                  <a:schemeClr val="tx1">
                    <a:lumMod val="95000"/>
                    <a:lumOff val="5000"/>
                  </a:schemeClr>
                </a:solidFill>
              </a:rPr>
              <a:t> g</a:t>
            </a:r>
            <a:r>
              <a:rPr lang="vi-VN" sz="2400" b="1" dirty="0">
                <a:solidFill>
                  <a:schemeClr val="tx1">
                    <a:lumMod val="95000"/>
                    <a:lumOff val="5000"/>
                  </a:schemeClr>
                </a:solidFill>
              </a:rPr>
              <a:t>iải phóng dân tộc muốn thắng lợi phải đi theo con đường cách mạng vô sản</a:t>
            </a:r>
            <a:endParaRPr lang="en-US" sz="2400" b="1" dirty="0">
              <a:solidFill>
                <a:schemeClr val="tx1">
                  <a:lumMod val="95000"/>
                  <a:lumOff val="5000"/>
                </a:schemeClr>
              </a:solidFill>
            </a:endParaRPr>
          </a:p>
        </p:txBody>
      </p:sp>
      <p:sp>
        <p:nvSpPr>
          <p:cNvPr id="7" name="Rectangle 6"/>
          <p:cNvSpPr/>
          <p:nvPr/>
        </p:nvSpPr>
        <p:spPr>
          <a:xfrm>
            <a:off x="533400" y="2286000"/>
            <a:ext cx="8001000" cy="838200"/>
          </a:xfrm>
          <a:prstGeom prst="rect">
            <a:avLst/>
          </a:prstGeom>
          <a:solidFill>
            <a:schemeClr val="accent6">
              <a:lumMod val="40000"/>
              <a:lumOff val="60000"/>
            </a:schemeClr>
          </a:solidFill>
          <a:ln>
            <a:solidFill>
              <a:schemeClr val="bg1"/>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AU" sz="2400" b="1" spc="-70" dirty="0">
                <a:solidFill>
                  <a:schemeClr val="tx1">
                    <a:lumMod val="95000"/>
                    <a:lumOff val="5000"/>
                  </a:schemeClr>
                </a:solidFill>
              </a:rPr>
              <a:t>b. C</a:t>
            </a:r>
            <a:r>
              <a:rPr lang="en-US" sz="2400" b="1" spc="-70" dirty="0" err="1">
                <a:solidFill>
                  <a:schemeClr val="tx1">
                    <a:lumMod val="95000"/>
                    <a:lumOff val="5000"/>
                  </a:schemeClr>
                </a:solidFill>
              </a:rPr>
              <a:t>ách</a:t>
            </a:r>
            <a:r>
              <a:rPr lang="en-US" sz="2400" b="1" spc="-70" dirty="0">
                <a:solidFill>
                  <a:schemeClr val="tx1">
                    <a:lumMod val="95000"/>
                    <a:lumOff val="5000"/>
                  </a:schemeClr>
                </a:solidFill>
              </a:rPr>
              <a:t> </a:t>
            </a:r>
            <a:r>
              <a:rPr lang="en-US" sz="2400" b="1" spc="-70" dirty="0" err="1">
                <a:solidFill>
                  <a:schemeClr val="tx1">
                    <a:lumMod val="95000"/>
                    <a:lumOff val="5000"/>
                  </a:schemeClr>
                </a:solidFill>
              </a:rPr>
              <a:t>mạng</a:t>
            </a:r>
            <a:r>
              <a:rPr lang="en-US" sz="2400" b="1" spc="-70" dirty="0">
                <a:solidFill>
                  <a:schemeClr val="tx1">
                    <a:lumMod val="95000"/>
                    <a:lumOff val="5000"/>
                  </a:schemeClr>
                </a:solidFill>
              </a:rPr>
              <a:t> </a:t>
            </a:r>
            <a:r>
              <a:rPr lang="en-US" sz="2400" b="1" spc="-70" dirty="0" err="1">
                <a:solidFill>
                  <a:schemeClr val="tx1">
                    <a:lumMod val="95000"/>
                    <a:lumOff val="5000"/>
                  </a:schemeClr>
                </a:solidFill>
              </a:rPr>
              <a:t>giải</a:t>
            </a:r>
            <a:r>
              <a:rPr lang="en-US" sz="2400" b="1" spc="-70" dirty="0">
                <a:solidFill>
                  <a:schemeClr val="tx1">
                    <a:lumMod val="95000"/>
                    <a:lumOff val="5000"/>
                  </a:schemeClr>
                </a:solidFill>
              </a:rPr>
              <a:t> </a:t>
            </a:r>
            <a:r>
              <a:rPr lang="en-US" sz="2400" b="1" spc="-70" dirty="0" err="1">
                <a:solidFill>
                  <a:schemeClr val="tx1">
                    <a:lumMod val="95000"/>
                    <a:lumOff val="5000"/>
                  </a:schemeClr>
                </a:solidFill>
              </a:rPr>
              <a:t>phóng</a:t>
            </a:r>
            <a:r>
              <a:rPr lang="en-US" sz="2400" b="1" spc="-70" dirty="0">
                <a:solidFill>
                  <a:schemeClr val="tx1">
                    <a:lumMod val="95000"/>
                    <a:lumOff val="5000"/>
                  </a:schemeClr>
                </a:solidFill>
              </a:rPr>
              <a:t> </a:t>
            </a:r>
            <a:r>
              <a:rPr lang="en-US" sz="2400" b="1" spc="-70" dirty="0" err="1">
                <a:solidFill>
                  <a:schemeClr val="tx1">
                    <a:lumMod val="95000"/>
                    <a:lumOff val="5000"/>
                  </a:schemeClr>
                </a:solidFill>
              </a:rPr>
              <a:t>dân</a:t>
            </a:r>
            <a:r>
              <a:rPr lang="en-US" sz="2400" b="1" spc="-70" dirty="0">
                <a:solidFill>
                  <a:schemeClr val="tx1">
                    <a:lumMod val="95000"/>
                    <a:lumOff val="5000"/>
                  </a:schemeClr>
                </a:solidFill>
              </a:rPr>
              <a:t> </a:t>
            </a:r>
            <a:r>
              <a:rPr lang="en-US" sz="2400" b="1" spc="-70" dirty="0" err="1">
                <a:solidFill>
                  <a:schemeClr val="tx1">
                    <a:lumMod val="95000"/>
                    <a:lumOff val="5000"/>
                  </a:schemeClr>
                </a:solidFill>
              </a:rPr>
              <a:t>tộc</a:t>
            </a:r>
            <a:r>
              <a:rPr lang="en-US" sz="2400" b="1" spc="-70" dirty="0">
                <a:solidFill>
                  <a:schemeClr val="tx1">
                    <a:lumMod val="95000"/>
                    <a:lumOff val="5000"/>
                  </a:schemeClr>
                </a:solidFill>
              </a:rPr>
              <a:t>, </a:t>
            </a:r>
            <a:r>
              <a:rPr lang="en-US" sz="2400" b="1" spc="-70" dirty="0" err="1">
                <a:solidFill>
                  <a:schemeClr val="tx1">
                    <a:lumMod val="95000"/>
                    <a:lumOff val="5000"/>
                  </a:schemeClr>
                </a:solidFill>
              </a:rPr>
              <a:t>trong</a:t>
            </a:r>
            <a:r>
              <a:rPr lang="en-US" sz="2400" b="1" spc="-70" dirty="0">
                <a:solidFill>
                  <a:schemeClr val="tx1">
                    <a:lumMod val="95000"/>
                    <a:lumOff val="5000"/>
                  </a:schemeClr>
                </a:solidFill>
              </a:rPr>
              <a:t> </a:t>
            </a:r>
            <a:r>
              <a:rPr lang="en-US" sz="2400" b="1" spc="-70" dirty="0" err="1">
                <a:solidFill>
                  <a:schemeClr val="tx1">
                    <a:lumMod val="95000"/>
                    <a:lumOff val="5000"/>
                  </a:schemeClr>
                </a:solidFill>
              </a:rPr>
              <a:t>điều</a:t>
            </a:r>
            <a:r>
              <a:rPr lang="en-US" sz="2400" b="1" spc="-70" dirty="0">
                <a:solidFill>
                  <a:schemeClr val="tx1">
                    <a:lumMod val="95000"/>
                    <a:lumOff val="5000"/>
                  </a:schemeClr>
                </a:solidFill>
              </a:rPr>
              <a:t> </a:t>
            </a:r>
            <a:r>
              <a:rPr lang="en-US" sz="2400" b="1" spc="-70" dirty="0" err="1">
                <a:solidFill>
                  <a:schemeClr val="tx1">
                    <a:lumMod val="95000"/>
                    <a:lumOff val="5000"/>
                  </a:schemeClr>
                </a:solidFill>
              </a:rPr>
              <a:t>kiện</a:t>
            </a:r>
            <a:r>
              <a:rPr lang="en-US" sz="2400" b="1" spc="-70" dirty="0">
                <a:solidFill>
                  <a:schemeClr val="tx1">
                    <a:lumMod val="95000"/>
                    <a:lumOff val="5000"/>
                  </a:schemeClr>
                </a:solidFill>
              </a:rPr>
              <a:t> </a:t>
            </a:r>
            <a:r>
              <a:rPr lang="en-US" sz="2400" b="1" spc="-70" dirty="0" err="1">
                <a:solidFill>
                  <a:schemeClr val="tx1">
                    <a:lumMod val="95000"/>
                    <a:lumOff val="5000"/>
                  </a:schemeClr>
                </a:solidFill>
              </a:rPr>
              <a:t>của</a:t>
            </a:r>
            <a:r>
              <a:rPr lang="en-US" sz="2400" b="1" spc="-70" dirty="0">
                <a:solidFill>
                  <a:schemeClr val="tx1">
                    <a:lumMod val="95000"/>
                    <a:lumOff val="5000"/>
                  </a:schemeClr>
                </a:solidFill>
              </a:rPr>
              <a:t> </a:t>
            </a:r>
            <a:r>
              <a:rPr lang="en-US" sz="2400" b="1" spc="-70" dirty="0" err="1">
                <a:solidFill>
                  <a:schemeClr val="tx1">
                    <a:lumMod val="95000"/>
                    <a:lumOff val="5000"/>
                  </a:schemeClr>
                </a:solidFill>
              </a:rPr>
              <a:t>Việt</a:t>
            </a:r>
            <a:r>
              <a:rPr lang="en-US" sz="2400" b="1" spc="-70" dirty="0">
                <a:solidFill>
                  <a:schemeClr val="tx1">
                    <a:lumMod val="95000"/>
                    <a:lumOff val="5000"/>
                  </a:schemeClr>
                </a:solidFill>
              </a:rPr>
              <a:t> Nam, </a:t>
            </a:r>
            <a:r>
              <a:rPr lang="en-US" sz="2400" b="1" spc="-70" dirty="0" err="1">
                <a:solidFill>
                  <a:schemeClr val="tx1">
                    <a:lumMod val="95000"/>
                    <a:lumOff val="5000"/>
                  </a:schemeClr>
                </a:solidFill>
              </a:rPr>
              <a:t>muốn</a:t>
            </a:r>
            <a:r>
              <a:rPr lang="en-US" sz="2400" b="1" spc="-70" dirty="0">
                <a:solidFill>
                  <a:schemeClr val="tx1">
                    <a:lumMod val="95000"/>
                    <a:lumOff val="5000"/>
                  </a:schemeClr>
                </a:solidFill>
              </a:rPr>
              <a:t> </a:t>
            </a:r>
            <a:r>
              <a:rPr lang="en-US" sz="2400" b="1" spc="-70" dirty="0" err="1">
                <a:solidFill>
                  <a:schemeClr val="tx1">
                    <a:lumMod val="95000"/>
                    <a:lumOff val="5000"/>
                  </a:schemeClr>
                </a:solidFill>
              </a:rPr>
              <a:t>thắng</a:t>
            </a:r>
            <a:r>
              <a:rPr lang="en-US" sz="2400" b="1" spc="-70" dirty="0">
                <a:solidFill>
                  <a:schemeClr val="tx1">
                    <a:lumMod val="95000"/>
                    <a:lumOff val="5000"/>
                  </a:schemeClr>
                </a:solidFill>
              </a:rPr>
              <a:t> </a:t>
            </a:r>
            <a:r>
              <a:rPr lang="en-US" sz="2400" b="1" spc="-70" dirty="0" err="1">
                <a:solidFill>
                  <a:schemeClr val="tx1">
                    <a:lumMod val="95000"/>
                    <a:lumOff val="5000"/>
                  </a:schemeClr>
                </a:solidFill>
              </a:rPr>
              <a:t>lợi</a:t>
            </a:r>
            <a:r>
              <a:rPr lang="en-US" sz="2400" b="1" spc="-70" dirty="0">
                <a:solidFill>
                  <a:schemeClr val="tx1">
                    <a:lumMod val="95000"/>
                    <a:lumOff val="5000"/>
                  </a:schemeClr>
                </a:solidFill>
              </a:rPr>
              <a:t> </a:t>
            </a:r>
            <a:r>
              <a:rPr lang="en-US" sz="2400" b="1" spc="-70" dirty="0" err="1">
                <a:solidFill>
                  <a:schemeClr val="tx1">
                    <a:lumMod val="95000"/>
                    <a:lumOff val="5000"/>
                  </a:schemeClr>
                </a:solidFill>
              </a:rPr>
              <a:t>phải</a:t>
            </a:r>
            <a:r>
              <a:rPr lang="en-US" sz="2400" b="1" spc="-70" dirty="0">
                <a:solidFill>
                  <a:schemeClr val="tx1">
                    <a:lumMod val="95000"/>
                    <a:lumOff val="5000"/>
                  </a:schemeClr>
                </a:solidFill>
              </a:rPr>
              <a:t> do </a:t>
            </a:r>
            <a:r>
              <a:rPr lang="en-US" sz="2400" b="1" spc="-70" dirty="0" err="1">
                <a:solidFill>
                  <a:schemeClr val="tx1">
                    <a:lumMod val="95000"/>
                    <a:lumOff val="5000"/>
                  </a:schemeClr>
                </a:solidFill>
              </a:rPr>
              <a:t>Đảng</a:t>
            </a:r>
            <a:r>
              <a:rPr lang="en-US" sz="2400" b="1" spc="-70" dirty="0">
                <a:solidFill>
                  <a:schemeClr val="tx1">
                    <a:lumMod val="95000"/>
                    <a:lumOff val="5000"/>
                  </a:schemeClr>
                </a:solidFill>
              </a:rPr>
              <a:t> </a:t>
            </a:r>
            <a:r>
              <a:rPr lang="en-US" sz="2400" b="1" spc="-70" dirty="0" err="1">
                <a:solidFill>
                  <a:schemeClr val="tx1">
                    <a:lumMod val="95000"/>
                    <a:lumOff val="5000"/>
                  </a:schemeClr>
                </a:solidFill>
              </a:rPr>
              <a:t>Cộng</a:t>
            </a:r>
            <a:r>
              <a:rPr lang="en-US" sz="2400" b="1" spc="-70" dirty="0">
                <a:solidFill>
                  <a:schemeClr val="tx1">
                    <a:lumMod val="95000"/>
                    <a:lumOff val="5000"/>
                  </a:schemeClr>
                </a:solidFill>
              </a:rPr>
              <a:t> </a:t>
            </a:r>
            <a:r>
              <a:rPr lang="en-US" sz="2400" b="1" spc="-70" dirty="0" err="1">
                <a:solidFill>
                  <a:schemeClr val="tx1">
                    <a:lumMod val="95000"/>
                    <a:lumOff val="5000"/>
                  </a:schemeClr>
                </a:solidFill>
              </a:rPr>
              <a:t>sản</a:t>
            </a:r>
            <a:r>
              <a:rPr lang="en-US" sz="2400" b="1" spc="-70" dirty="0">
                <a:solidFill>
                  <a:schemeClr val="tx1">
                    <a:lumMod val="95000"/>
                    <a:lumOff val="5000"/>
                  </a:schemeClr>
                </a:solidFill>
              </a:rPr>
              <a:t> </a:t>
            </a:r>
            <a:r>
              <a:rPr lang="en-US" sz="2400" b="1" spc="-70" dirty="0" err="1">
                <a:solidFill>
                  <a:schemeClr val="tx1">
                    <a:lumMod val="95000"/>
                    <a:lumOff val="5000"/>
                  </a:schemeClr>
                </a:solidFill>
              </a:rPr>
              <a:t>lãnh</a:t>
            </a:r>
            <a:r>
              <a:rPr lang="en-US" sz="2400" b="1" spc="-70" dirty="0">
                <a:solidFill>
                  <a:schemeClr val="tx1">
                    <a:lumMod val="95000"/>
                    <a:lumOff val="5000"/>
                  </a:schemeClr>
                </a:solidFill>
              </a:rPr>
              <a:t> </a:t>
            </a:r>
            <a:r>
              <a:rPr lang="en-US" sz="2400" b="1" spc="-70" dirty="0" err="1">
                <a:solidFill>
                  <a:schemeClr val="tx1">
                    <a:lumMod val="95000"/>
                    <a:lumOff val="5000"/>
                  </a:schemeClr>
                </a:solidFill>
              </a:rPr>
              <a:t>đạo</a:t>
            </a:r>
            <a:r>
              <a:rPr lang="en-US" sz="2400" b="1" spc="-70" dirty="0">
                <a:solidFill>
                  <a:schemeClr val="tx1">
                    <a:lumMod val="95000"/>
                    <a:lumOff val="5000"/>
                  </a:schemeClr>
                </a:solidFill>
              </a:rPr>
              <a:t> </a:t>
            </a:r>
          </a:p>
        </p:txBody>
      </p:sp>
      <p:sp>
        <p:nvSpPr>
          <p:cNvPr id="15" name="Rectangle 14"/>
          <p:cNvSpPr/>
          <p:nvPr/>
        </p:nvSpPr>
        <p:spPr>
          <a:xfrm>
            <a:off x="533400" y="533400"/>
            <a:ext cx="8077200" cy="609600"/>
          </a:xfrm>
          <a:prstGeom prst="rect">
            <a:avLst/>
          </a:prstGeom>
          <a:solidFill>
            <a:srgbClr val="FFFF99"/>
          </a:solidFill>
          <a:ln>
            <a:solidFill>
              <a:schemeClr val="bg1"/>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nb-NO" sz="2800" b="1" dirty="0">
                <a:solidFill>
                  <a:schemeClr val="tx1"/>
                </a:solidFill>
                <a:latin typeface="Times New Roman" pitchFamily="18" charset="0"/>
                <a:cs typeface="Times New Roman" pitchFamily="18" charset="0"/>
              </a:rPr>
              <a:t>2. Về cách mạng giải phóng dân tộc</a:t>
            </a:r>
            <a:endParaRPr lang="en-US" sz="2800" b="1" dirty="0">
              <a:solidFill>
                <a:schemeClr val="tx1"/>
              </a:solidFill>
              <a:latin typeface="Times New Roman" pitchFamily="18" charset="0"/>
              <a:cs typeface="Times New Roman" pitchFamily="18" charset="0"/>
            </a:endParaRPr>
          </a:p>
        </p:txBody>
      </p:sp>
      <p:sp>
        <p:nvSpPr>
          <p:cNvPr id="5" name="Rectangle 4"/>
          <p:cNvSpPr/>
          <p:nvPr/>
        </p:nvSpPr>
        <p:spPr>
          <a:xfrm>
            <a:off x="533400" y="3276600"/>
            <a:ext cx="8001000" cy="914400"/>
          </a:xfrm>
          <a:prstGeom prst="rect">
            <a:avLst/>
          </a:prstGeom>
          <a:solidFill>
            <a:schemeClr val="accent6">
              <a:lumMod val="40000"/>
              <a:lumOff val="60000"/>
            </a:schemeClr>
          </a:solidFill>
          <a:ln>
            <a:solidFill>
              <a:schemeClr val="bg1"/>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2400" b="1" spc="-20" dirty="0">
                <a:solidFill>
                  <a:schemeClr val="tx1">
                    <a:lumMod val="95000"/>
                    <a:lumOff val="5000"/>
                  </a:schemeClr>
                </a:solidFill>
              </a:rPr>
              <a:t>c</a:t>
            </a:r>
            <a:r>
              <a:rPr lang="vi-VN" sz="2400" b="1" spc="-20" dirty="0">
                <a:solidFill>
                  <a:schemeClr val="tx1">
                    <a:lumMod val="95000"/>
                    <a:lumOff val="5000"/>
                  </a:schemeClr>
                </a:solidFill>
              </a:rPr>
              <a:t>.</a:t>
            </a:r>
            <a:r>
              <a:rPr lang="en-US" sz="2400" b="1" spc="-20" dirty="0">
                <a:solidFill>
                  <a:schemeClr val="tx1">
                    <a:lumMod val="95000"/>
                    <a:lumOff val="5000"/>
                  </a:schemeClr>
                </a:solidFill>
              </a:rPr>
              <a:t> </a:t>
            </a:r>
            <a:r>
              <a:rPr lang="en-US" sz="2400" b="1" spc="-20" dirty="0" err="1">
                <a:solidFill>
                  <a:schemeClr val="tx1">
                    <a:lumMod val="95000"/>
                    <a:lumOff val="5000"/>
                  </a:schemeClr>
                </a:solidFill>
              </a:rPr>
              <a:t>Cách</a:t>
            </a:r>
            <a:r>
              <a:rPr lang="en-US" sz="2400" b="1" spc="-20" dirty="0">
                <a:solidFill>
                  <a:schemeClr val="tx1">
                    <a:lumMod val="95000"/>
                    <a:lumOff val="5000"/>
                  </a:schemeClr>
                </a:solidFill>
              </a:rPr>
              <a:t> </a:t>
            </a:r>
            <a:r>
              <a:rPr lang="en-US" sz="2400" b="1" spc="-20" dirty="0" err="1">
                <a:solidFill>
                  <a:schemeClr val="tx1">
                    <a:lumMod val="95000"/>
                    <a:lumOff val="5000"/>
                  </a:schemeClr>
                </a:solidFill>
              </a:rPr>
              <a:t>mạng</a:t>
            </a:r>
            <a:r>
              <a:rPr lang="en-US" sz="2400" b="1" spc="-20" dirty="0">
                <a:solidFill>
                  <a:schemeClr val="tx1">
                    <a:lumMod val="95000"/>
                    <a:lumOff val="5000"/>
                  </a:schemeClr>
                </a:solidFill>
              </a:rPr>
              <a:t> </a:t>
            </a:r>
            <a:r>
              <a:rPr lang="en-US" sz="2400" b="1" spc="-20" dirty="0" err="1">
                <a:solidFill>
                  <a:schemeClr val="tx1">
                    <a:lumMod val="95000"/>
                    <a:lumOff val="5000"/>
                  </a:schemeClr>
                </a:solidFill>
              </a:rPr>
              <a:t>giải</a:t>
            </a:r>
            <a:r>
              <a:rPr lang="en-US" sz="2400" b="1" spc="-20" dirty="0">
                <a:solidFill>
                  <a:schemeClr val="tx1">
                    <a:lumMod val="95000"/>
                    <a:lumOff val="5000"/>
                  </a:schemeClr>
                </a:solidFill>
              </a:rPr>
              <a:t> </a:t>
            </a:r>
            <a:r>
              <a:rPr lang="en-US" sz="2400" b="1" spc="-20" dirty="0" err="1">
                <a:solidFill>
                  <a:schemeClr val="tx1">
                    <a:lumMod val="95000"/>
                    <a:lumOff val="5000"/>
                  </a:schemeClr>
                </a:solidFill>
              </a:rPr>
              <a:t>phóng</a:t>
            </a:r>
            <a:r>
              <a:rPr lang="en-US" sz="2400" b="1" spc="-20" dirty="0">
                <a:solidFill>
                  <a:schemeClr val="tx1">
                    <a:lumMod val="95000"/>
                    <a:lumOff val="5000"/>
                  </a:schemeClr>
                </a:solidFill>
              </a:rPr>
              <a:t> </a:t>
            </a:r>
            <a:r>
              <a:rPr lang="en-US" sz="2400" b="1" spc="-20" dirty="0" err="1">
                <a:solidFill>
                  <a:schemeClr val="tx1">
                    <a:lumMod val="95000"/>
                    <a:lumOff val="5000"/>
                  </a:schemeClr>
                </a:solidFill>
              </a:rPr>
              <a:t>dân</a:t>
            </a:r>
            <a:r>
              <a:rPr lang="en-US" sz="2400" b="1" spc="-20" dirty="0">
                <a:solidFill>
                  <a:schemeClr val="tx1">
                    <a:lumMod val="95000"/>
                    <a:lumOff val="5000"/>
                  </a:schemeClr>
                </a:solidFill>
              </a:rPr>
              <a:t> </a:t>
            </a:r>
            <a:r>
              <a:rPr lang="en-US" sz="2400" b="1" spc="-20" dirty="0" err="1">
                <a:solidFill>
                  <a:schemeClr val="tx1">
                    <a:lumMod val="95000"/>
                    <a:lumOff val="5000"/>
                  </a:schemeClr>
                </a:solidFill>
              </a:rPr>
              <a:t>tộc</a:t>
            </a:r>
            <a:r>
              <a:rPr lang="en-US" sz="2400" b="1" spc="-20" dirty="0">
                <a:solidFill>
                  <a:schemeClr val="tx1">
                    <a:lumMod val="95000"/>
                    <a:lumOff val="5000"/>
                  </a:schemeClr>
                </a:solidFill>
              </a:rPr>
              <a:t> </a:t>
            </a:r>
            <a:r>
              <a:rPr lang="en-US" sz="2400" b="1" spc="-20" dirty="0" err="1">
                <a:solidFill>
                  <a:schemeClr val="tx1">
                    <a:lumMod val="95000"/>
                    <a:lumOff val="5000"/>
                  </a:schemeClr>
                </a:solidFill>
              </a:rPr>
              <a:t>phải</a:t>
            </a:r>
            <a:r>
              <a:rPr lang="en-US" sz="2400" b="1" spc="-20" dirty="0">
                <a:solidFill>
                  <a:schemeClr val="tx1">
                    <a:lumMod val="95000"/>
                    <a:lumOff val="5000"/>
                  </a:schemeClr>
                </a:solidFill>
              </a:rPr>
              <a:t> </a:t>
            </a:r>
            <a:r>
              <a:rPr lang="en-US" sz="2400" b="1" spc="-20" dirty="0" err="1">
                <a:solidFill>
                  <a:schemeClr val="tx1">
                    <a:lumMod val="95000"/>
                    <a:lumOff val="5000"/>
                  </a:schemeClr>
                </a:solidFill>
              </a:rPr>
              <a:t>dựa</a:t>
            </a:r>
            <a:r>
              <a:rPr lang="en-US" sz="2400" b="1" spc="-20" dirty="0">
                <a:solidFill>
                  <a:schemeClr val="tx1">
                    <a:lumMod val="95000"/>
                    <a:lumOff val="5000"/>
                  </a:schemeClr>
                </a:solidFill>
              </a:rPr>
              <a:t> </a:t>
            </a:r>
            <a:r>
              <a:rPr lang="en-US" sz="2400" b="1" spc="-20" dirty="0" err="1">
                <a:solidFill>
                  <a:schemeClr val="tx1">
                    <a:lumMod val="95000"/>
                    <a:lumOff val="5000"/>
                  </a:schemeClr>
                </a:solidFill>
              </a:rPr>
              <a:t>trên</a:t>
            </a:r>
            <a:r>
              <a:rPr lang="en-US" sz="2400" b="1" spc="-20" dirty="0">
                <a:solidFill>
                  <a:schemeClr val="tx1">
                    <a:lumMod val="95000"/>
                    <a:lumOff val="5000"/>
                  </a:schemeClr>
                </a:solidFill>
              </a:rPr>
              <a:t> l</a:t>
            </a:r>
            <a:r>
              <a:rPr lang="vi-VN" sz="2400" b="1" spc="-20" dirty="0">
                <a:solidFill>
                  <a:schemeClr val="tx1">
                    <a:lumMod val="95000"/>
                    <a:lumOff val="5000"/>
                  </a:schemeClr>
                </a:solidFill>
              </a:rPr>
              <a:t>ực lượng</a:t>
            </a:r>
            <a:r>
              <a:rPr lang="en-US" sz="2400" b="1" spc="-20" dirty="0">
                <a:solidFill>
                  <a:schemeClr val="tx1">
                    <a:lumMod val="95000"/>
                    <a:lumOff val="5000"/>
                  </a:schemeClr>
                </a:solidFill>
              </a:rPr>
              <a:t> </a:t>
            </a:r>
            <a:r>
              <a:rPr lang="en-US" sz="2400" b="1" spc="-20" dirty="0" err="1">
                <a:solidFill>
                  <a:schemeClr val="tx1">
                    <a:lumMod val="95000"/>
                    <a:lumOff val="5000"/>
                  </a:schemeClr>
                </a:solidFill>
              </a:rPr>
              <a:t>đại</a:t>
            </a:r>
            <a:r>
              <a:rPr lang="en-US" sz="2400" b="1" spc="-20" dirty="0">
                <a:solidFill>
                  <a:schemeClr val="tx1">
                    <a:lumMod val="95000"/>
                    <a:lumOff val="5000"/>
                  </a:schemeClr>
                </a:solidFill>
              </a:rPr>
              <a:t> </a:t>
            </a:r>
            <a:r>
              <a:rPr lang="en-US" sz="2400" b="1" spc="-20" dirty="0" err="1">
                <a:solidFill>
                  <a:schemeClr val="tx1">
                    <a:lumMod val="95000"/>
                    <a:lumOff val="5000"/>
                  </a:schemeClr>
                </a:solidFill>
              </a:rPr>
              <a:t>đoàn</a:t>
            </a:r>
            <a:r>
              <a:rPr lang="en-US" sz="2400" b="1" spc="-20" dirty="0">
                <a:solidFill>
                  <a:schemeClr val="tx1">
                    <a:lumMod val="95000"/>
                    <a:lumOff val="5000"/>
                  </a:schemeClr>
                </a:solidFill>
              </a:rPr>
              <a:t> </a:t>
            </a:r>
            <a:r>
              <a:rPr lang="en-US" sz="2400" b="1" spc="-20" dirty="0" err="1">
                <a:solidFill>
                  <a:schemeClr val="tx1">
                    <a:lumMod val="95000"/>
                    <a:lumOff val="5000"/>
                  </a:schemeClr>
                </a:solidFill>
              </a:rPr>
              <a:t>kết</a:t>
            </a:r>
            <a:r>
              <a:rPr lang="en-US" sz="2400" b="1" spc="-20" dirty="0">
                <a:solidFill>
                  <a:schemeClr val="tx1">
                    <a:lumMod val="95000"/>
                    <a:lumOff val="5000"/>
                  </a:schemeClr>
                </a:solidFill>
              </a:rPr>
              <a:t> </a:t>
            </a:r>
            <a:r>
              <a:rPr lang="en-US" sz="2400" b="1" spc="-20" dirty="0" err="1">
                <a:solidFill>
                  <a:schemeClr val="tx1">
                    <a:lumMod val="95000"/>
                    <a:lumOff val="5000"/>
                  </a:schemeClr>
                </a:solidFill>
              </a:rPr>
              <a:t>toàn</a:t>
            </a:r>
            <a:r>
              <a:rPr lang="en-US" sz="2400" b="1" spc="-20" dirty="0">
                <a:solidFill>
                  <a:schemeClr val="tx1">
                    <a:lumMod val="95000"/>
                    <a:lumOff val="5000"/>
                  </a:schemeClr>
                </a:solidFill>
              </a:rPr>
              <a:t> </a:t>
            </a:r>
            <a:r>
              <a:rPr lang="en-US" sz="2400" b="1" spc="-20" dirty="0" err="1">
                <a:solidFill>
                  <a:schemeClr val="tx1">
                    <a:lumMod val="95000"/>
                    <a:lumOff val="5000"/>
                  </a:schemeClr>
                </a:solidFill>
              </a:rPr>
              <a:t>dân</a:t>
            </a:r>
            <a:r>
              <a:rPr lang="en-US" sz="2400" b="1" spc="-20" dirty="0">
                <a:solidFill>
                  <a:schemeClr val="tx1">
                    <a:lumMod val="95000"/>
                    <a:lumOff val="5000"/>
                  </a:schemeClr>
                </a:solidFill>
              </a:rPr>
              <a:t> </a:t>
            </a:r>
            <a:r>
              <a:rPr lang="en-US" sz="2400" b="1" spc="-20" dirty="0" err="1">
                <a:solidFill>
                  <a:schemeClr val="tx1">
                    <a:lumMod val="95000"/>
                    <a:lumOff val="5000"/>
                  </a:schemeClr>
                </a:solidFill>
              </a:rPr>
              <a:t>tộc</a:t>
            </a:r>
            <a:r>
              <a:rPr lang="en-US" sz="2400" b="1" spc="-20" dirty="0">
                <a:solidFill>
                  <a:schemeClr val="tx1">
                    <a:lumMod val="95000"/>
                    <a:lumOff val="5000"/>
                  </a:schemeClr>
                </a:solidFill>
              </a:rPr>
              <a:t>, </a:t>
            </a:r>
            <a:r>
              <a:rPr lang="en-US" sz="2400" b="1" spc="-20" dirty="0" err="1">
                <a:solidFill>
                  <a:schemeClr val="tx1">
                    <a:lumMod val="95000"/>
                    <a:lumOff val="5000"/>
                  </a:schemeClr>
                </a:solidFill>
              </a:rPr>
              <a:t>lấy</a:t>
            </a:r>
            <a:r>
              <a:rPr lang="en-US" sz="2400" b="1" spc="-20" dirty="0">
                <a:solidFill>
                  <a:schemeClr val="tx1">
                    <a:lumMod val="95000"/>
                    <a:lumOff val="5000"/>
                  </a:schemeClr>
                </a:solidFill>
              </a:rPr>
              <a:t> </a:t>
            </a:r>
            <a:r>
              <a:rPr lang="en-US" sz="2400" b="1" spc="-20" dirty="0" err="1">
                <a:solidFill>
                  <a:schemeClr val="tx1">
                    <a:lumMod val="95000"/>
                    <a:lumOff val="5000"/>
                  </a:schemeClr>
                </a:solidFill>
              </a:rPr>
              <a:t>liên</a:t>
            </a:r>
            <a:r>
              <a:rPr lang="en-US" sz="2400" b="1" spc="-20" dirty="0">
                <a:solidFill>
                  <a:schemeClr val="tx1">
                    <a:lumMod val="95000"/>
                    <a:lumOff val="5000"/>
                  </a:schemeClr>
                </a:solidFill>
              </a:rPr>
              <a:t> minh </a:t>
            </a:r>
            <a:r>
              <a:rPr lang="en-US" sz="2400" b="1" spc="-20" dirty="0" err="1">
                <a:solidFill>
                  <a:schemeClr val="tx1">
                    <a:lumMod val="95000"/>
                    <a:lumOff val="5000"/>
                  </a:schemeClr>
                </a:solidFill>
              </a:rPr>
              <a:t>công</a:t>
            </a:r>
            <a:r>
              <a:rPr lang="en-US" sz="2400" b="1" spc="-20" dirty="0">
                <a:solidFill>
                  <a:schemeClr val="tx1">
                    <a:lumMod val="95000"/>
                    <a:lumOff val="5000"/>
                  </a:schemeClr>
                </a:solidFill>
              </a:rPr>
              <a:t> - </a:t>
            </a:r>
            <a:r>
              <a:rPr lang="en-US" sz="2400" b="1" spc="-20" dirty="0" err="1">
                <a:solidFill>
                  <a:schemeClr val="tx1">
                    <a:lumMod val="95000"/>
                    <a:lumOff val="5000"/>
                  </a:schemeClr>
                </a:solidFill>
              </a:rPr>
              <a:t>nông</a:t>
            </a:r>
            <a:r>
              <a:rPr lang="en-US" sz="2400" b="1" spc="-20" dirty="0">
                <a:solidFill>
                  <a:schemeClr val="tx1">
                    <a:lumMod val="95000"/>
                    <a:lumOff val="5000"/>
                  </a:schemeClr>
                </a:solidFill>
              </a:rPr>
              <a:t> </a:t>
            </a:r>
            <a:r>
              <a:rPr lang="en-US" sz="2400" b="1" spc="-20" dirty="0" err="1">
                <a:solidFill>
                  <a:schemeClr val="tx1">
                    <a:lumMod val="95000"/>
                    <a:lumOff val="5000"/>
                  </a:schemeClr>
                </a:solidFill>
              </a:rPr>
              <a:t>làm</a:t>
            </a:r>
            <a:r>
              <a:rPr lang="en-US" sz="2400" b="1" spc="-20" dirty="0">
                <a:solidFill>
                  <a:schemeClr val="tx1">
                    <a:lumMod val="95000"/>
                    <a:lumOff val="5000"/>
                  </a:schemeClr>
                </a:solidFill>
              </a:rPr>
              <a:t> </a:t>
            </a:r>
            <a:r>
              <a:rPr lang="en-US" sz="2400" b="1" spc="-20" dirty="0" err="1">
                <a:solidFill>
                  <a:schemeClr val="tx1">
                    <a:lumMod val="95000"/>
                    <a:lumOff val="5000"/>
                  </a:schemeClr>
                </a:solidFill>
              </a:rPr>
              <a:t>nền</a:t>
            </a:r>
            <a:r>
              <a:rPr lang="en-US" sz="2400" b="1" spc="-20" dirty="0">
                <a:solidFill>
                  <a:schemeClr val="tx1">
                    <a:lumMod val="95000"/>
                    <a:lumOff val="5000"/>
                  </a:schemeClr>
                </a:solidFill>
              </a:rPr>
              <a:t> </a:t>
            </a:r>
            <a:r>
              <a:rPr lang="en-US" sz="2400" b="1" spc="-20" dirty="0" err="1">
                <a:solidFill>
                  <a:schemeClr val="tx1">
                    <a:lumMod val="95000"/>
                    <a:lumOff val="5000"/>
                  </a:schemeClr>
                </a:solidFill>
              </a:rPr>
              <a:t>tảng</a:t>
            </a:r>
            <a:endParaRPr lang="en-US" sz="2400" b="1" spc="-20" dirty="0">
              <a:solidFill>
                <a:schemeClr val="tx1">
                  <a:lumMod val="95000"/>
                  <a:lumOff val="5000"/>
                </a:schemeClr>
              </a:solidFill>
            </a:endParaRPr>
          </a:p>
        </p:txBody>
      </p:sp>
      <p:sp>
        <p:nvSpPr>
          <p:cNvPr id="8" name="Rectangle 7"/>
          <p:cNvSpPr/>
          <p:nvPr/>
        </p:nvSpPr>
        <p:spPr>
          <a:xfrm>
            <a:off x="533400" y="4343400"/>
            <a:ext cx="8001000" cy="1219200"/>
          </a:xfrm>
          <a:prstGeom prst="rect">
            <a:avLst/>
          </a:prstGeom>
          <a:solidFill>
            <a:schemeClr val="accent6">
              <a:lumMod val="40000"/>
              <a:lumOff val="60000"/>
            </a:schemeClr>
          </a:solidFill>
          <a:ln>
            <a:solidFill>
              <a:schemeClr val="bg1"/>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2400" b="1" spc="-20" dirty="0">
                <a:solidFill>
                  <a:schemeClr val="tx1">
                    <a:lumMod val="95000"/>
                    <a:lumOff val="5000"/>
                  </a:schemeClr>
                </a:solidFill>
              </a:rPr>
              <a:t>d</a:t>
            </a:r>
            <a:r>
              <a:rPr lang="vi-VN" sz="2400" b="1" spc="-20" dirty="0">
                <a:solidFill>
                  <a:schemeClr val="tx1">
                    <a:lumMod val="95000"/>
                    <a:lumOff val="5000"/>
                  </a:schemeClr>
                </a:solidFill>
              </a:rPr>
              <a:t>. Cách mạng giải phóng dân tộc cần chủ động, sáng tạo</a:t>
            </a:r>
            <a:r>
              <a:rPr lang="en-US" sz="2400" b="1" spc="-20" dirty="0">
                <a:solidFill>
                  <a:schemeClr val="tx1">
                    <a:lumMod val="95000"/>
                    <a:lumOff val="5000"/>
                  </a:schemeClr>
                </a:solidFill>
              </a:rPr>
              <a:t>,</a:t>
            </a:r>
            <a:r>
              <a:rPr lang="vi-VN" sz="2400" b="1" spc="-20" dirty="0">
                <a:solidFill>
                  <a:schemeClr val="tx1">
                    <a:lumMod val="95000"/>
                    <a:lumOff val="5000"/>
                  </a:schemeClr>
                </a:solidFill>
              </a:rPr>
              <a:t> có khả năng giành thắng lợi trước cách mạng vô sản ở chính quốc</a:t>
            </a:r>
            <a:endParaRPr lang="en-US" sz="2400" b="1" spc="-20" dirty="0">
              <a:solidFill>
                <a:schemeClr val="tx1">
                  <a:lumMod val="95000"/>
                  <a:lumOff val="5000"/>
                </a:schemeClr>
              </a:solidFill>
            </a:endParaRPr>
          </a:p>
        </p:txBody>
      </p:sp>
    </p:spTree>
    <p:extLst>
      <p:ext uri="{BB962C8B-B14F-4D97-AF65-F5344CB8AC3E}">
        <p14:creationId xmlns:p14="http://schemas.microsoft.com/office/powerpoint/2010/main" val="19342452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457200"/>
            <a:ext cx="8001000" cy="1219200"/>
          </a:xfrm>
          <a:prstGeom prst="rect">
            <a:avLst/>
          </a:prstGeom>
          <a:solidFill>
            <a:schemeClr val="accent6">
              <a:lumMod val="40000"/>
              <a:lumOff val="60000"/>
            </a:schemeClr>
          </a:solidFill>
          <a:ln>
            <a:solidFill>
              <a:schemeClr val="bg1"/>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2400" b="1" spc="-20" dirty="0">
                <a:solidFill>
                  <a:schemeClr val="tx1">
                    <a:lumMod val="95000"/>
                    <a:lumOff val="5000"/>
                  </a:schemeClr>
                </a:solidFill>
              </a:rPr>
              <a:t>d</a:t>
            </a:r>
            <a:r>
              <a:rPr lang="vi-VN" sz="2400" b="1" spc="-20" dirty="0">
                <a:solidFill>
                  <a:schemeClr val="tx1">
                    <a:lumMod val="95000"/>
                    <a:lumOff val="5000"/>
                  </a:schemeClr>
                </a:solidFill>
              </a:rPr>
              <a:t>. Cách mạng giải phóng dân tộc cần chủ động, sáng tạo</a:t>
            </a:r>
            <a:r>
              <a:rPr lang="en-US" sz="2400" b="1" spc="-20" dirty="0">
                <a:solidFill>
                  <a:schemeClr val="tx1">
                    <a:lumMod val="95000"/>
                    <a:lumOff val="5000"/>
                  </a:schemeClr>
                </a:solidFill>
              </a:rPr>
              <a:t>,</a:t>
            </a:r>
            <a:r>
              <a:rPr lang="vi-VN" sz="2400" b="1" spc="-20" dirty="0">
                <a:solidFill>
                  <a:schemeClr val="tx1">
                    <a:lumMod val="95000"/>
                    <a:lumOff val="5000"/>
                  </a:schemeClr>
                </a:solidFill>
              </a:rPr>
              <a:t> có khả năng giành thắng lợi trước cách mạng vô sản ở chính quốc</a:t>
            </a:r>
            <a:endParaRPr lang="en-US" sz="2400" b="1" spc="-20" dirty="0">
              <a:solidFill>
                <a:schemeClr val="tx1">
                  <a:lumMod val="95000"/>
                  <a:lumOff val="5000"/>
                </a:schemeClr>
              </a:solidFill>
            </a:endParaRPr>
          </a:p>
        </p:txBody>
      </p:sp>
      <p:sp>
        <p:nvSpPr>
          <p:cNvPr id="3" name="Rectangle 15"/>
          <p:cNvSpPr>
            <a:spLocks noChangeArrowheads="1"/>
          </p:cNvSpPr>
          <p:nvPr/>
        </p:nvSpPr>
        <p:spPr bwMode="auto">
          <a:xfrm>
            <a:off x="609600" y="1828800"/>
            <a:ext cx="8153400" cy="523220"/>
          </a:xfrm>
          <a:prstGeom prst="rect">
            <a:avLst/>
          </a:prstGeom>
          <a:solidFill>
            <a:schemeClr val="accent3">
              <a:lumMod val="60000"/>
              <a:lumOff val="40000"/>
            </a:schemeClr>
          </a:solidFill>
          <a:ln w="9525">
            <a:noFill/>
            <a:miter lim="800000"/>
            <a:headEnd/>
            <a:tailEnd/>
          </a:ln>
          <a:scene3d>
            <a:camera prst="orthographicFront"/>
            <a:lightRig rig="threePt" dir="t"/>
          </a:scene3d>
          <a:sp3d>
            <a:bevelT w="139700" prst="cross"/>
          </a:sp3d>
        </p:spPr>
        <p:txBody>
          <a:bodyPr>
            <a:spAutoFit/>
          </a:bodyPr>
          <a:lstStyle/>
          <a:p>
            <a:pPr>
              <a:defRPr/>
            </a:pPr>
            <a:r>
              <a:rPr lang="nb-NO" sz="2800" dirty="0"/>
              <a:t>* Đây là một luận điểm sáng tạo</a:t>
            </a:r>
            <a:endParaRPr lang="en-US" sz="2800" dirty="0"/>
          </a:p>
        </p:txBody>
      </p:sp>
      <p:sp>
        <p:nvSpPr>
          <p:cNvPr id="4" name="Rectangle 15"/>
          <p:cNvSpPr>
            <a:spLocks noChangeArrowheads="1"/>
          </p:cNvSpPr>
          <p:nvPr/>
        </p:nvSpPr>
        <p:spPr bwMode="auto">
          <a:xfrm>
            <a:off x="838200" y="2438400"/>
            <a:ext cx="7924800" cy="954107"/>
          </a:xfrm>
          <a:prstGeom prst="rect">
            <a:avLst/>
          </a:prstGeom>
          <a:solidFill>
            <a:srgbClr val="FFFFCC"/>
          </a:solidFill>
          <a:ln w="9525">
            <a:noFill/>
            <a:miter lim="800000"/>
            <a:headEnd/>
            <a:tailEnd/>
          </a:ln>
          <a:scene3d>
            <a:camera prst="orthographicFront"/>
            <a:lightRig rig="threePt" dir="t"/>
          </a:scene3d>
          <a:sp3d>
            <a:bevelT w="139700" prst="cross"/>
          </a:sp3d>
        </p:spPr>
        <p:txBody>
          <a:bodyPr>
            <a:spAutoFit/>
          </a:bodyPr>
          <a:lstStyle/>
          <a:p>
            <a:pPr algn="just">
              <a:defRPr/>
            </a:pPr>
            <a:r>
              <a:rPr lang="en-GB" sz="2800" i="1" dirty="0">
                <a:latin typeface="Times New Roman" pitchFamily="18" charset="0"/>
                <a:cs typeface="Times New Roman" pitchFamily="18" charset="0"/>
              </a:rPr>
              <a:t>- </a:t>
            </a:r>
            <a:r>
              <a:rPr lang="en-GB" sz="2800" i="1" dirty="0" err="1">
                <a:latin typeface="Times New Roman" pitchFamily="18" charset="0"/>
                <a:cs typeface="Times New Roman" pitchFamily="18" charset="0"/>
              </a:rPr>
              <a:t>Mác</a:t>
            </a:r>
            <a:r>
              <a:rPr lang="en-GB" sz="2800" i="1" dirty="0">
                <a:latin typeface="Times New Roman" pitchFamily="18" charset="0"/>
                <a:cs typeface="Times New Roman" pitchFamily="18" charset="0"/>
              </a:rPr>
              <a:t> - </a:t>
            </a:r>
            <a:r>
              <a:rPr lang="en-GB" sz="2800" i="1" dirty="0" err="1">
                <a:latin typeface="Times New Roman" pitchFamily="18" charset="0"/>
                <a:cs typeface="Times New Roman" pitchFamily="18" charset="0"/>
              </a:rPr>
              <a:t>Ăngghen</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giải</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phóng</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dân</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tộc</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lệ</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thuộc</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giải</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phóng</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giai</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cấp</a:t>
            </a:r>
            <a:endParaRPr lang="en-US" sz="2800" dirty="0">
              <a:latin typeface="Times New Roman" pitchFamily="18" charset="0"/>
              <a:cs typeface="Times New Roman" pitchFamily="18" charset="0"/>
            </a:endParaRPr>
          </a:p>
        </p:txBody>
      </p:sp>
      <p:sp>
        <p:nvSpPr>
          <p:cNvPr id="5" name="Rectangle 5"/>
          <p:cNvSpPr>
            <a:spLocks noChangeArrowheads="1"/>
          </p:cNvSpPr>
          <p:nvPr/>
        </p:nvSpPr>
        <p:spPr bwMode="auto">
          <a:xfrm>
            <a:off x="3962400" y="3899118"/>
            <a:ext cx="4419600" cy="1815882"/>
          </a:xfrm>
          <a:prstGeom prst="rect">
            <a:avLst/>
          </a:prstGeom>
          <a:solidFill>
            <a:srgbClr val="FFFFCC"/>
          </a:solidFill>
          <a:ln w="9525">
            <a:solidFill>
              <a:srgbClr val="FFFFCC"/>
            </a:solidFill>
            <a:miter lim="800000"/>
            <a:headEnd/>
            <a:tailEnd/>
          </a:ln>
          <a:scene3d>
            <a:camera prst="orthographicFront"/>
            <a:lightRig rig="threePt" dir="t"/>
          </a:scene3d>
          <a:sp3d>
            <a:bevelT prst="relaxedInset"/>
          </a:sp3d>
        </p:spPr>
        <p:txBody>
          <a:bodyPr>
            <a:spAutoFit/>
          </a:bodyPr>
          <a:lstStyle/>
          <a:p>
            <a:pPr algn="just">
              <a:defRPr/>
            </a:pPr>
            <a:r>
              <a:rPr lang="vi-VN" sz="2800" dirty="0">
                <a:latin typeface="+mj-lt"/>
              </a:rPr>
              <a:t>“Hãy xoá bỏ t</a:t>
            </a:r>
            <a:r>
              <a:rPr lang="en-US" sz="2800" dirty="0">
                <a:latin typeface="+mj-lt"/>
              </a:rPr>
              <a:t>ì</a:t>
            </a:r>
            <a:r>
              <a:rPr lang="vi-VN" sz="2800" dirty="0">
                <a:latin typeface="+mj-lt"/>
              </a:rPr>
              <a:t>nh trạng người bóc lột người th</a:t>
            </a:r>
            <a:r>
              <a:rPr lang="en-US" sz="2800" dirty="0">
                <a:latin typeface="+mj-lt"/>
              </a:rPr>
              <a:t>ì</a:t>
            </a:r>
            <a:r>
              <a:rPr lang="vi-VN" sz="2800" dirty="0">
                <a:latin typeface="+mj-lt"/>
              </a:rPr>
              <a:t> t</a:t>
            </a:r>
            <a:r>
              <a:rPr lang="en-US" sz="2800" dirty="0">
                <a:latin typeface="+mj-lt"/>
              </a:rPr>
              <a:t>ì</a:t>
            </a:r>
            <a:r>
              <a:rPr lang="vi-VN" sz="2800" dirty="0">
                <a:latin typeface="+mj-lt"/>
              </a:rPr>
              <a:t>nh trạng dân tộc này nô dịch dân tộc khác sẽ được xoá bỏ”</a:t>
            </a:r>
            <a:endParaRPr lang="en-US" sz="2800" dirty="0">
              <a:latin typeface="+mj-lt"/>
            </a:endParaRPr>
          </a:p>
        </p:txBody>
      </p:sp>
      <p:pic>
        <p:nvPicPr>
          <p:cNvPr id="6" name="Picture 8" descr="D:\anh\tuyên ngôn ĐCS.png"/>
          <p:cNvPicPr>
            <a:picLocks noChangeAspect="1" noChangeArrowheads="1"/>
          </p:cNvPicPr>
          <p:nvPr/>
        </p:nvPicPr>
        <p:blipFill>
          <a:blip r:embed="rId2" cstate="print"/>
          <a:srcRect/>
          <a:stretch>
            <a:fillRect/>
          </a:stretch>
        </p:blipFill>
        <p:spPr bwMode="auto">
          <a:xfrm>
            <a:off x="990600" y="3505200"/>
            <a:ext cx="2286000" cy="3048000"/>
          </a:xfrm>
          <a:prstGeom prst="rect">
            <a:avLst/>
          </a:prstGeom>
          <a:noFill/>
          <a:scene3d>
            <a:camera prst="orthographicFront"/>
            <a:lightRig rig="threePt" dir="t"/>
          </a:scene3d>
          <a:sp3d>
            <a:bevelT w="152400" h="50800" prst="softRound"/>
          </a:sp3d>
        </p:spPr>
      </p:pic>
    </p:spTree>
    <p:extLst>
      <p:ext uri="{BB962C8B-B14F-4D97-AF65-F5344CB8AC3E}">
        <p14:creationId xmlns:p14="http://schemas.microsoft.com/office/powerpoint/2010/main" val="11413578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ppt_x</p:attrName>
                                        </p:attrNameLst>
                                      </p:cBhvr>
                                      <p:tavLst>
                                        <p:tav tm="0">
                                          <p:val>
                                            <p:strVal val="#ppt_x-.2"/>
                                          </p:val>
                                        </p:tav>
                                        <p:tav tm="100000">
                                          <p:val>
                                            <p:strVal val="#ppt_x"/>
                                          </p:val>
                                        </p:tav>
                                      </p:tavLst>
                                    </p:anim>
                                    <p:anim calcmode="lin" valueType="num">
                                      <p:cBhvr>
                                        <p:cTn id="8"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9" dur="1000"/>
                                        <p:tgtEl>
                                          <p:spTgt spid="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ppt_x</p:attrName>
                                        </p:attrNameLst>
                                      </p:cBhvr>
                                      <p:tavLst>
                                        <p:tav tm="0">
                                          <p:val>
                                            <p:strVal val="#ppt_x-.2"/>
                                          </p:val>
                                        </p:tav>
                                        <p:tav tm="100000">
                                          <p:val>
                                            <p:strVal val="#ppt_x"/>
                                          </p:val>
                                        </p:tav>
                                      </p:tavLst>
                                    </p:anim>
                                    <p:anim calcmode="lin" valueType="num">
                                      <p:cBhvr>
                                        <p:cTn id="15"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16" dur="1000"/>
                                        <p:tgtEl>
                                          <p:spTgt spid="4"/>
                                        </p:tgtEl>
                                      </p:cBhvr>
                                    </p:animEffect>
                                  </p:childTnLst>
                                </p:cTn>
                              </p:par>
                            </p:childTnLst>
                          </p:cTn>
                        </p:par>
                        <p:par>
                          <p:cTn id="17" fill="hold" nodeType="afterGroup">
                            <p:stCondLst>
                              <p:cond delay="1000"/>
                            </p:stCondLst>
                            <p:childTnLst>
                              <p:par>
                                <p:cTn id="18" presetID="3" presetClass="entr" presetSubtype="10"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par>
                          <p:cTn id="21" fill="hold" nodeType="afterGroup">
                            <p:stCondLst>
                              <p:cond delay="1500"/>
                            </p:stCondLst>
                            <p:childTnLst>
                              <p:par>
                                <p:cTn id="22" presetID="47" presetClass="entr" presetSubtype="0"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5"/>
          <p:cNvSpPr>
            <a:spLocks noChangeArrowheads="1"/>
          </p:cNvSpPr>
          <p:nvPr/>
        </p:nvSpPr>
        <p:spPr bwMode="auto">
          <a:xfrm>
            <a:off x="609600" y="533400"/>
            <a:ext cx="8153400" cy="523220"/>
          </a:xfrm>
          <a:prstGeom prst="rect">
            <a:avLst/>
          </a:prstGeom>
          <a:solidFill>
            <a:schemeClr val="accent3">
              <a:lumMod val="60000"/>
              <a:lumOff val="40000"/>
            </a:schemeClr>
          </a:solidFill>
          <a:ln w="9525">
            <a:noFill/>
            <a:miter lim="800000"/>
            <a:headEnd/>
            <a:tailEnd/>
          </a:ln>
          <a:scene3d>
            <a:camera prst="orthographicFront"/>
            <a:lightRig rig="threePt" dir="t"/>
          </a:scene3d>
          <a:sp3d>
            <a:bevelT w="139700" prst="cross"/>
          </a:sp3d>
        </p:spPr>
        <p:txBody>
          <a:bodyPr>
            <a:spAutoFit/>
          </a:bodyPr>
          <a:lstStyle/>
          <a:p>
            <a:pPr>
              <a:defRPr/>
            </a:pPr>
            <a:r>
              <a:rPr lang="nb-NO" sz="2800" dirty="0"/>
              <a:t>* Đây là một luận điểm sáng tạo</a:t>
            </a:r>
            <a:endParaRPr lang="en-US" sz="2800" dirty="0"/>
          </a:p>
        </p:txBody>
      </p:sp>
      <p:sp>
        <p:nvSpPr>
          <p:cNvPr id="4" name="Rectangle 15"/>
          <p:cNvSpPr>
            <a:spLocks noChangeArrowheads="1"/>
          </p:cNvSpPr>
          <p:nvPr/>
        </p:nvSpPr>
        <p:spPr bwMode="auto">
          <a:xfrm>
            <a:off x="838200" y="1408093"/>
            <a:ext cx="7696200" cy="954107"/>
          </a:xfrm>
          <a:prstGeom prst="rect">
            <a:avLst/>
          </a:prstGeom>
          <a:solidFill>
            <a:srgbClr val="FFFF99"/>
          </a:solidFill>
          <a:ln w="9525">
            <a:noFill/>
            <a:miter lim="800000"/>
            <a:headEnd/>
            <a:tailEnd/>
          </a:ln>
          <a:scene3d>
            <a:camera prst="orthographicFront"/>
            <a:lightRig rig="threePt" dir="t"/>
          </a:scene3d>
          <a:sp3d>
            <a:bevelT w="139700" prst="cross"/>
          </a:sp3d>
        </p:spPr>
        <p:txBody>
          <a:bodyPr>
            <a:spAutoFit/>
          </a:bodyPr>
          <a:lstStyle/>
          <a:p>
            <a:pPr algn="just">
              <a:defRPr/>
            </a:pPr>
            <a:r>
              <a:rPr lang="en-GB" sz="2800" i="1" dirty="0">
                <a:latin typeface="Times New Roman" pitchFamily="18" charset="0"/>
                <a:cs typeface="Times New Roman" pitchFamily="18" charset="0"/>
              </a:rPr>
              <a:t>- </a:t>
            </a:r>
            <a:r>
              <a:rPr lang="en-GB" sz="2800" i="1" dirty="0" err="1">
                <a:latin typeface="Times New Roman" pitchFamily="18" charset="0"/>
                <a:cs typeface="Times New Roman" pitchFamily="18" charset="0"/>
              </a:rPr>
              <a:t>Mác</a:t>
            </a:r>
            <a:r>
              <a:rPr lang="en-GB" sz="2800" i="1" dirty="0">
                <a:latin typeface="Times New Roman" pitchFamily="18" charset="0"/>
                <a:cs typeface="Times New Roman" pitchFamily="18" charset="0"/>
              </a:rPr>
              <a:t> - </a:t>
            </a:r>
            <a:r>
              <a:rPr lang="en-GB" sz="2800" i="1" dirty="0" err="1">
                <a:latin typeface="Times New Roman" pitchFamily="18" charset="0"/>
                <a:cs typeface="Times New Roman" pitchFamily="18" charset="0"/>
              </a:rPr>
              <a:t>Ăngghen</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giải</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phóng</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dân</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tộc</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lệ</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thuộc</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giải</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phóng</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giai</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cấp</a:t>
            </a:r>
            <a:endParaRPr lang="en-US" sz="2800" dirty="0">
              <a:latin typeface="Times New Roman" pitchFamily="18" charset="0"/>
              <a:cs typeface="Times New Roman" pitchFamily="18" charset="0"/>
            </a:endParaRPr>
          </a:p>
        </p:txBody>
      </p:sp>
      <p:sp>
        <p:nvSpPr>
          <p:cNvPr id="7" name="Rectangle 15"/>
          <p:cNvSpPr>
            <a:spLocks noChangeArrowheads="1"/>
          </p:cNvSpPr>
          <p:nvPr/>
        </p:nvSpPr>
        <p:spPr bwMode="auto">
          <a:xfrm>
            <a:off x="838200" y="2590800"/>
            <a:ext cx="7696200" cy="954107"/>
          </a:xfrm>
          <a:prstGeom prst="rect">
            <a:avLst/>
          </a:prstGeom>
          <a:solidFill>
            <a:srgbClr val="FFFF99"/>
          </a:solidFill>
          <a:ln w="9525">
            <a:noFill/>
            <a:miter lim="800000"/>
            <a:headEnd/>
            <a:tailEnd/>
          </a:ln>
          <a:scene3d>
            <a:camera prst="orthographicFront"/>
            <a:lightRig rig="threePt" dir="t"/>
          </a:scene3d>
          <a:sp3d>
            <a:bevelT w="139700" prst="cross"/>
          </a:sp3d>
        </p:spPr>
        <p:txBody>
          <a:bodyPr>
            <a:spAutoFit/>
          </a:bodyPr>
          <a:lstStyle/>
          <a:p>
            <a:pPr algn="just">
              <a:defRPr/>
            </a:pPr>
            <a:r>
              <a:rPr lang="en-GB" sz="2800" i="1" dirty="0">
                <a:latin typeface="Times New Roman" pitchFamily="18" charset="0"/>
                <a:cs typeface="Times New Roman" pitchFamily="18" charset="0"/>
              </a:rPr>
              <a:t>- </a:t>
            </a:r>
            <a:r>
              <a:rPr lang="en-GB" sz="2800" i="1" dirty="0" err="1">
                <a:latin typeface="Times New Roman" pitchFamily="18" charset="0"/>
                <a:cs typeface="Times New Roman" pitchFamily="18" charset="0"/>
              </a:rPr>
              <a:t>Quốc</a:t>
            </a:r>
            <a:r>
              <a:rPr lang="en-GB" sz="2800" i="1" dirty="0">
                <a:latin typeface="Times New Roman" pitchFamily="18" charset="0"/>
                <a:cs typeface="Times New Roman" pitchFamily="18" charset="0"/>
              </a:rPr>
              <a:t> </a:t>
            </a:r>
            <a:r>
              <a:rPr lang="en-GB" sz="2800" i="1" dirty="0" err="1">
                <a:latin typeface="Times New Roman" pitchFamily="18" charset="0"/>
                <a:cs typeface="Times New Roman" pitchFamily="18" charset="0"/>
              </a:rPr>
              <a:t>tế</a:t>
            </a:r>
            <a:r>
              <a:rPr lang="en-GB" sz="2800" i="1" dirty="0">
                <a:latin typeface="Times New Roman" pitchFamily="18" charset="0"/>
                <a:cs typeface="Times New Roman" pitchFamily="18" charset="0"/>
              </a:rPr>
              <a:t> </a:t>
            </a:r>
            <a:r>
              <a:rPr lang="en-GB" sz="2800" i="1" dirty="0" err="1">
                <a:latin typeface="Times New Roman" pitchFamily="18" charset="0"/>
                <a:cs typeface="Times New Roman" pitchFamily="18" charset="0"/>
              </a:rPr>
              <a:t>Cộng</a:t>
            </a:r>
            <a:r>
              <a:rPr lang="en-GB" sz="2800" i="1" dirty="0">
                <a:latin typeface="Times New Roman" pitchFamily="18" charset="0"/>
                <a:cs typeface="Times New Roman" pitchFamily="18" charset="0"/>
              </a:rPr>
              <a:t> </a:t>
            </a:r>
            <a:r>
              <a:rPr lang="en-GB" sz="2800" i="1" dirty="0" err="1">
                <a:latin typeface="Times New Roman" pitchFamily="18" charset="0"/>
                <a:cs typeface="Times New Roman" pitchFamily="18" charset="0"/>
              </a:rPr>
              <a:t>sản</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cách</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mạng</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thuộc</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địa</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phụ</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thuộc</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cách</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mạng</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vô</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sản</a:t>
            </a:r>
            <a:r>
              <a:rPr lang="en-GB" sz="2800" dirty="0">
                <a:latin typeface="Times New Roman" pitchFamily="18" charset="0"/>
                <a:cs typeface="Times New Roman" pitchFamily="18" charset="0"/>
              </a:rPr>
              <a:t> ở </a:t>
            </a:r>
            <a:r>
              <a:rPr lang="en-GB" sz="2800" dirty="0" err="1">
                <a:latin typeface="Times New Roman" pitchFamily="18" charset="0"/>
                <a:cs typeface="Times New Roman" pitchFamily="18" charset="0"/>
              </a:rPr>
              <a:t>chính</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quốc</a:t>
            </a:r>
            <a:endParaRPr lang="en-US" sz="2800" dirty="0">
              <a:latin typeface="Times New Roman" pitchFamily="18" charset="0"/>
              <a:cs typeface="Times New Roman" pitchFamily="18" charset="0"/>
            </a:endParaRPr>
          </a:p>
        </p:txBody>
      </p:sp>
      <p:sp>
        <p:nvSpPr>
          <p:cNvPr id="8" name="Rectangle 7"/>
          <p:cNvSpPr>
            <a:spLocks noChangeArrowheads="1"/>
          </p:cNvSpPr>
          <p:nvPr/>
        </p:nvSpPr>
        <p:spPr bwMode="auto">
          <a:xfrm>
            <a:off x="3962400" y="3831610"/>
            <a:ext cx="4572000" cy="2492990"/>
          </a:xfrm>
          <a:prstGeom prst="rect">
            <a:avLst/>
          </a:prstGeom>
          <a:solidFill>
            <a:schemeClr val="accent6">
              <a:lumMod val="40000"/>
              <a:lumOff val="60000"/>
            </a:schemeClr>
          </a:solidFill>
          <a:ln w="9525">
            <a:noFill/>
            <a:miter lim="800000"/>
            <a:headEnd/>
            <a:tailEnd/>
          </a:ln>
          <a:scene3d>
            <a:camera prst="orthographicFront"/>
            <a:lightRig rig="threePt" dir="t"/>
          </a:scene3d>
          <a:sp3d>
            <a:bevelT prst="angle"/>
          </a:sp3d>
        </p:spPr>
        <p:txBody>
          <a:bodyPr>
            <a:spAutoFit/>
          </a:bodyPr>
          <a:lstStyle/>
          <a:p>
            <a:pPr algn="just">
              <a:defRPr/>
            </a:pPr>
            <a:r>
              <a:rPr lang="vi-VN" sz="2600" dirty="0">
                <a:latin typeface="+mj-lt"/>
              </a:rPr>
              <a:t>“...công nhân và nông dân không những ở An Nam,</a:t>
            </a:r>
            <a:r>
              <a:rPr lang="en-US" sz="2600" dirty="0">
                <a:latin typeface="+mj-lt"/>
              </a:rPr>
              <a:t>…</a:t>
            </a:r>
            <a:r>
              <a:rPr lang="vi-VN" sz="2600" dirty="0">
                <a:latin typeface="+mj-lt"/>
              </a:rPr>
              <a:t> chỉ có thể giành được độc lập khi mà công nhân các nước Anh và nước Pháp lật đổ được Lôi</a:t>
            </a:r>
            <a:r>
              <a:rPr lang="en-US" sz="2600" dirty="0">
                <a:latin typeface="+mj-lt"/>
              </a:rPr>
              <a:t> </a:t>
            </a:r>
            <a:r>
              <a:rPr lang="vi-VN" sz="2600" dirty="0">
                <a:latin typeface="+mj-lt"/>
              </a:rPr>
              <a:t>ít Gioócgiơ và Cl</a:t>
            </a:r>
            <a:r>
              <a:rPr lang="en-US" sz="2600" dirty="0" err="1">
                <a:latin typeface="Times New Roman" pitchFamily="18" charset="0"/>
                <a:cs typeface="Times New Roman" pitchFamily="18" charset="0"/>
              </a:rPr>
              <a:t>êmăngxô</a:t>
            </a:r>
            <a:r>
              <a:rPr lang="en-US" sz="2600" dirty="0">
                <a:latin typeface="+mj-lt"/>
              </a:rPr>
              <a:t>…</a:t>
            </a:r>
            <a:r>
              <a:rPr lang="vi-VN" sz="2600" dirty="0">
                <a:latin typeface="+mj-lt"/>
              </a:rPr>
              <a:t>”</a:t>
            </a:r>
            <a:endParaRPr lang="en-US" sz="2600" dirty="0">
              <a:latin typeface="+mj-lt"/>
            </a:endParaRPr>
          </a:p>
        </p:txBody>
      </p:sp>
      <p:pic>
        <p:nvPicPr>
          <p:cNvPr id="1054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831610"/>
            <a:ext cx="3276601" cy="2438400"/>
          </a:xfrm>
          <a:prstGeom prst="rect">
            <a:avLst/>
          </a:prstGeom>
          <a:noFill/>
          <a:ln>
            <a:noFill/>
          </a:ln>
          <a:effectLst>
            <a:prstShdw prst="shdw17" dist="17961" dir="2700000">
              <a:schemeClr val="accent1">
                <a:gamma/>
                <a:shade val="60000"/>
                <a:invGamma/>
              </a:schemeClr>
            </a:prstShdw>
          </a:effectLst>
          <a:scene3d>
            <a:camera prst="orthographicFront"/>
            <a:lightRig rig="threePt" dir="t"/>
          </a:scene3d>
          <a:sp3d>
            <a:bevelT w="152400" h="50800" prst="softRound"/>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98500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ppt_x</p:attrName>
                                        </p:attrNameLst>
                                      </p:cBhvr>
                                      <p:tavLst>
                                        <p:tav tm="0">
                                          <p:val>
                                            <p:strVal val="#ppt_x-.2"/>
                                          </p:val>
                                        </p:tav>
                                        <p:tav tm="100000">
                                          <p:val>
                                            <p:strVal val="#ppt_x"/>
                                          </p:val>
                                        </p:tav>
                                      </p:tavLst>
                                    </p:anim>
                                    <p:anim calcmode="lin" valueType="num">
                                      <p:cBhvr>
                                        <p:cTn id="8"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9" dur="1000"/>
                                        <p:tgtEl>
                                          <p:spTgt spid="7"/>
                                        </p:tgtEl>
                                      </p:cBhvr>
                                    </p:animEffect>
                                  </p:childTnLst>
                                </p:cTn>
                              </p:par>
                            </p:childTnLst>
                          </p:cTn>
                        </p:par>
                        <p:par>
                          <p:cTn id="10" fill="hold" nodeType="afterGroup">
                            <p:stCondLst>
                              <p:cond delay="1000"/>
                            </p:stCondLst>
                            <p:childTnLst>
                              <p:par>
                                <p:cTn id="11" presetID="6" presetClass="entr" presetSubtype="16" fill="hold" nodeType="afterEffect">
                                  <p:stCondLst>
                                    <p:cond delay="0"/>
                                  </p:stCondLst>
                                  <p:childTnLst>
                                    <p:set>
                                      <p:cBhvr>
                                        <p:cTn id="12" dur="1" fill="hold">
                                          <p:stCondLst>
                                            <p:cond delay="0"/>
                                          </p:stCondLst>
                                        </p:cTn>
                                        <p:tgtEl>
                                          <p:spTgt spid="105474"/>
                                        </p:tgtEl>
                                        <p:attrNameLst>
                                          <p:attrName>style.visibility</p:attrName>
                                        </p:attrNameLst>
                                      </p:cBhvr>
                                      <p:to>
                                        <p:strVal val="visible"/>
                                      </p:to>
                                    </p:set>
                                    <p:animEffect transition="in" filter="circle(in)">
                                      <p:cBhvr>
                                        <p:cTn id="13" dur="2000"/>
                                        <p:tgtEl>
                                          <p:spTgt spid="105474"/>
                                        </p:tgtEl>
                                      </p:cBhvr>
                                    </p:animEffect>
                                  </p:childTnLst>
                                </p:cTn>
                              </p:par>
                            </p:childTnLst>
                          </p:cTn>
                        </p:par>
                        <p:par>
                          <p:cTn id="14" fill="hold" nodeType="afterGroup">
                            <p:stCondLst>
                              <p:cond delay="3000"/>
                            </p:stCondLst>
                            <p:childTnLst>
                              <p:par>
                                <p:cTn id="15" presetID="14" presetClass="entr" presetSubtype="1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5"/>
          <p:cNvSpPr>
            <a:spLocks noChangeArrowheads="1"/>
          </p:cNvSpPr>
          <p:nvPr/>
        </p:nvSpPr>
        <p:spPr bwMode="auto">
          <a:xfrm>
            <a:off x="609600" y="533400"/>
            <a:ext cx="8153400" cy="523220"/>
          </a:xfrm>
          <a:prstGeom prst="rect">
            <a:avLst/>
          </a:prstGeom>
          <a:solidFill>
            <a:schemeClr val="accent3">
              <a:lumMod val="60000"/>
              <a:lumOff val="40000"/>
            </a:schemeClr>
          </a:solidFill>
          <a:ln w="9525">
            <a:noFill/>
            <a:miter lim="800000"/>
            <a:headEnd/>
            <a:tailEnd/>
          </a:ln>
          <a:scene3d>
            <a:camera prst="orthographicFront"/>
            <a:lightRig rig="threePt" dir="t"/>
          </a:scene3d>
          <a:sp3d>
            <a:bevelT w="139700" prst="cross"/>
          </a:sp3d>
        </p:spPr>
        <p:txBody>
          <a:bodyPr>
            <a:spAutoFit/>
          </a:bodyPr>
          <a:lstStyle/>
          <a:p>
            <a:pPr>
              <a:defRPr/>
            </a:pPr>
            <a:r>
              <a:rPr lang="nb-NO" sz="2800" dirty="0"/>
              <a:t>* Đây là một luận điểm sáng tạo</a:t>
            </a:r>
            <a:endParaRPr lang="en-US" sz="2800" dirty="0"/>
          </a:p>
        </p:txBody>
      </p:sp>
      <p:sp>
        <p:nvSpPr>
          <p:cNvPr id="4" name="Rectangle 15"/>
          <p:cNvSpPr>
            <a:spLocks noChangeArrowheads="1"/>
          </p:cNvSpPr>
          <p:nvPr/>
        </p:nvSpPr>
        <p:spPr bwMode="auto">
          <a:xfrm>
            <a:off x="838200" y="1219200"/>
            <a:ext cx="7696200" cy="954107"/>
          </a:xfrm>
          <a:prstGeom prst="rect">
            <a:avLst/>
          </a:prstGeom>
          <a:solidFill>
            <a:srgbClr val="FFFF99"/>
          </a:solidFill>
          <a:ln w="9525">
            <a:noFill/>
            <a:miter lim="800000"/>
            <a:headEnd/>
            <a:tailEnd/>
          </a:ln>
          <a:scene3d>
            <a:camera prst="orthographicFront"/>
            <a:lightRig rig="threePt" dir="t"/>
          </a:scene3d>
          <a:sp3d>
            <a:bevelT w="139700" prst="cross"/>
          </a:sp3d>
        </p:spPr>
        <p:txBody>
          <a:bodyPr>
            <a:spAutoFit/>
          </a:bodyPr>
          <a:lstStyle/>
          <a:p>
            <a:pPr algn="just">
              <a:defRPr/>
            </a:pPr>
            <a:r>
              <a:rPr lang="en-GB" sz="2800" i="1" dirty="0">
                <a:latin typeface="Times New Roman" pitchFamily="18" charset="0"/>
                <a:cs typeface="Times New Roman" pitchFamily="18" charset="0"/>
              </a:rPr>
              <a:t>- </a:t>
            </a:r>
            <a:r>
              <a:rPr lang="en-GB" sz="2800" i="1" dirty="0" err="1">
                <a:latin typeface="Times New Roman" pitchFamily="18" charset="0"/>
                <a:cs typeface="Times New Roman" pitchFamily="18" charset="0"/>
              </a:rPr>
              <a:t>Mác</a:t>
            </a:r>
            <a:r>
              <a:rPr lang="en-GB" sz="2800" i="1" dirty="0">
                <a:latin typeface="Times New Roman" pitchFamily="18" charset="0"/>
                <a:cs typeface="Times New Roman" pitchFamily="18" charset="0"/>
              </a:rPr>
              <a:t> - </a:t>
            </a:r>
            <a:r>
              <a:rPr lang="en-GB" sz="2800" i="1" dirty="0" err="1">
                <a:latin typeface="Times New Roman" pitchFamily="18" charset="0"/>
                <a:cs typeface="Times New Roman" pitchFamily="18" charset="0"/>
              </a:rPr>
              <a:t>Ăngghen</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giải</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phóng</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dân</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tộc</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lệ</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thuộc</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giải</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phóng</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giai</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cấp</a:t>
            </a:r>
            <a:endParaRPr lang="en-US" sz="2800" dirty="0">
              <a:latin typeface="Times New Roman" pitchFamily="18" charset="0"/>
              <a:cs typeface="Times New Roman" pitchFamily="18" charset="0"/>
            </a:endParaRPr>
          </a:p>
        </p:txBody>
      </p:sp>
      <p:sp>
        <p:nvSpPr>
          <p:cNvPr id="7" name="Rectangle 15"/>
          <p:cNvSpPr>
            <a:spLocks noChangeArrowheads="1"/>
          </p:cNvSpPr>
          <p:nvPr/>
        </p:nvSpPr>
        <p:spPr bwMode="auto">
          <a:xfrm>
            <a:off x="838200" y="2286000"/>
            <a:ext cx="7696200" cy="954107"/>
          </a:xfrm>
          <a:prstGeom prst="rect">
            <a:avLst/>
          </a:prstGeom>
          <a:solidFill>
            <a:srgbClr val="FFFF99"/>
          </a:solidFill>
          <a:ln w="9525">
            <a:noFill/>
            <a:miter lim="800000"/>
            <a:headEnd/>
            <a:tailEnd/>
          </a:ln>
          <a:scene3d>
            <a:camera prst="orthographicFront"/>
            <a:lightRig rig="threePt" dir="t"/>
          </a:scene3d>
          <a:sp3d>
            <a:bevelT w="139700" prst="cross"/>
          </a:sp3d>
        </p:spPr>
        <p:txBody>
          <a:bodyPr>
            <a:spAutoFit/>
          </a:bodyPr>
          <a:lstStyle/>
          <a:p>
            <a:pPr algn="just">
              <a:defRPr/>
            </a:pPr>
            <a:r>
              <a:rPr lang="en-GB" sz="2800" i="1" dirty="0">
                <a:latin typeface="Times New Roman" pitchFamily="18" charset="0"/>
                <a:cs typeface="Times New Roman" pitchFamily="18" charset="0"/>
              </a:rPr>
              <a:t>- </a:t>
            </a:r>
            <a:r>
              <a:rPr lang="en-GB" sz="2800" i="1" dirty="0" err="1">
                <a:latin typeface="Times New Roman" pitchFamily="18" charset="0"/>
                <a:cs typeface="Times New Roman" pitchFamily="18" charset="0"/>
              </a:rPr>
              <a:t>Quốc</a:t>
            </a:r>
            <a:r>
              <a:rPr lang="en-GB" sz="2800" i="1" dirty="0">
                <a:latin typeface="Times New Roman" pitchFamily="18" charset="0"/>
                <a:cs typeface="Times New Roman" pitchFamily="18" charset="0"/>
              </a:rPr>
              <a:t> </a:t>
            </a:r>
            <a:r>
              <a:rPr lang="en-GB" sz="2800" i="1" dirty="0" err="1">
                <a:latin typeface="Times New Roman" pitchFamily="18" charset="0"/>
                <a:cs typeface="Times New Roman" pitchFamily="18" charset="0"/>
              </a:rPr>
              <a:t>tế</a:t>
            </a:r>
            <a:r>
              <a:rPr lang="en-GB" sz="2800" i="1" dirty="0">
                <a:latin typeface="Times New Roman" pitchFamily="18" charset="0"/>
                <a:cs typeface="Times New Roman" pitchFamily="18" charset="0"/>
              </a:rPr>
              <a:t> </a:t>
            </a:r>
            <a:r>
              <a:rPr lang="en-GB" sz="2800" i="1" dirty="0" err="1">
                <a:latin typeface="Times New Roman" pitchFamily="18" charset="0"/>
                <a:cs typeface="Times New Roman" pitchFamily="18" charset="0"/>
              </a:rPr>
              <a:t>Cộng</a:t>
            </a:r>
            <a:r>
              <a:rPr lang="en-GB" sz="2800" i="1" dirty="0">
                <a:latin typeface="Times New Roman" pitchFamily="18" charset="0"/>
                <a:cs typeface="Times New Roman" pitchFamily="18" charset="0"/>
              </a:rPr>
              <a:t> </a:t>
            </a:r>
            <a:r>
              <a:rPr lang="en-GB" sz="2800" i="1" dirty="0" err="1">
                <a:latin typeface="Times New Roman" pitchFamily="18" charset="0"/>
                <a:cs typeface="Times New Roman" pitchFamily="18" charset="0"/>
              </a:rPr>
              <a:t>sản</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cách</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mạng</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thuộc</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địa</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phụ</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thuộc</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cách</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mạng</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vô</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sản</a:t>
            </a:r>
            <a:r>
              <a:rPr lang="en-GB" sz="2800" dirty="0">
                <a:latin typeface="Times New Roman" pitchFamily="18" charset="0"/>
                <a:cs typeface="Times New Roman" pitchFamily="18" charset="0"/>
              </a:rPr>
              <a:t> ở </a:t>
            </a:r>
            <a:r>
              <a:rPr lang="en-GB" sz="2800" dirty="0" err="1">
                <a:latin typeface="Times New Roman" pitchFamily="18" charset="0"/>
                <a:cs typeface="Times New Roman" pitchFamily="18" charset="0"/>
              </a:rPr>
              <a:t>chính</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quốc</a:t>
            </a:r>
            <a:endParaRPr lang="en-US" sz="2800" dirty="0">
              <a:latin typeface="Times New Roman" pitchFamily="18" charset="0"/>
              <a:cs typeface="Times New Roman" pitchFamily="18" charset="0"/>
            </a:endParaRPr>
          </a:p>
        </p:txBody>
      </p:sp>
      <p:sp>
        <p:nvSpPr>
          <p:cNvPr id="9" name="Rectangle 15"/>
          <p:cNvSpPr>
            <a:spLocks noChangeArrowheads="1"/>
          </p:cNvSpPr>
          <p:nvPr/>
        </p:nvSpPr>
        <p:spPr bwMode="auto">
          <a:xfrm>
            <a:off x="914400" y="3352800"/>
            <a:ext cx="7671619" cy="523220"/>
          </a:xfrm>
          <a:prstGeom prst="rect">
            <a:avLst/>
          </a:prstGeom>
          <a:solidFill>
            <a:srgbClr val="FFFF99"/>
          </a:solidFill>
          <a:ln w="9525">
            <a:noFill/>
            <a:miter lim="800000"/>
            <a:headEnd/>
            <a:tailEnd/>
          </a:ln>
          <a:scene3d>
            <a:camera prst="orthographicFront"/>
            <a:lightRig rig="threePt" dir="t"/>
          </a:scene3d>
          <a:sp3d>
            <a:bevelT w="139700" prst="cross"/>
          </a:sp3d>
        </p:spPr>
        <p:txBody>
          <a:bodyPr>
            <a:spAutoFit/>
          </a:bodyPr>
          <a:lstStyle/>
          <a:p>
            <a:pPr algn="just">
              <a:defRPr/>
            </a:pPr>
            <a:r>
              <a:rPr lang="en-GB" sz="2800" i="1" dirty="0">
                <a:latin typeface="Times New Roman" pitchFamily="18" charset="0"/>
                <a:cs typeface="Times New Roman" pitchFamily="18" charset="0"/>
              </a:rPr>
              <a:t>- </a:t>
            </a:r>
            <a:r>
              <a:rPr lang="en-GB" sz="2800" i="1" dirty="0" err="1">
                <a:latin typeface="Times New Roman" pitchFamily="18" charset="0"/>
                <a:cs typeface="Times New Roman" pitchFamily="18" charset="0"/>
              </a:rPr>
              <a:t>V.I.Lênin</a:t>
            </a:r>
            <a:r>
              <a:rPr lang="en-GB" sz="2800" dirty="0">
                <a:latin typeface="Times New Roman" pitchFamily="18" charset="0"/>
                <a:cs typeface="Times New Roman" pitchFamily="18" charset="0"/>
              </a:rPr>
              <a:t>: </a:t>
            </a:r>
            <a:r>
              <a:rPr lang="vi-VN" sz="2800" dirty="0">
                <a:latin typeface="Times New Roman" pitchFamily="18" charset="0"/>
                <a:cs typeface="Times New Roman" pitchFamily="18" charset="0"/>
              </a:rPr>
              <a:t>chưa chỉ r</a:t>
            </a:r>
            <a:r>
              <a:rPr lang="en-US" sz="2800" dirty="0">
                <a:latin typeface="Times New Roman" pitchFamily="18" charset="0"/>
                <a:cs typeface="Times New Roman" pitchFamily="18" charset="0"/>
              </a:rPr>
              <a:t>a</a:t>
            </a:r>
            <a:r>
              <a:rPr lang="vi-VN" sz="2800" dirty="0">
                <a:latin typeface="Times New Roman" pitchFamily="18" charset="0"/>
                <a:cs typeface="Times New Roman" pitchFamily="18" charset="0"/>
              </a:rPr>
              <a:t> vai tr</a:t>
            </a:r>
            <a:r>
              <a:rPr lang="en-US" sz="2800" dirty="0">
                <a:latin typeface="Times New Roman" pitchFamily="18" charset="0"/>
                <a:cs typeface="Times New Roman" pitchFamily="18" charset="0"/>
              </a:rPr>
              <a:t>ò</a:t>
            </a:r>
            <a:r>
              <a:rPr lang="vi-VN" sz="2800" dirty="0">
                <a:latin typeface="Times New Roman" pitchFamily="18" charset="0"/>
                <a:cs typeface="Times New Roman" pitchFamily="18" charset="0"/>
              </a:rPr>
              <a:t> từng nh</a:t>
            </a:r>
            <a:r>
              <a:rPr lang="en-US" sz="2800" dirty="0">
                <a:latin typeface="Times New Roman" pitchFamily="18" charset="0"/>
                <a:cs typeface="Times New Roman" pitchFamily="18" charset="0"/>
              </a:rPr>
              <a:t>â</a:t>
            </a:r>
            <a:r>
              <a:rPr lang="vi-VN" sz="2800" dirty="0">
                <a:latin typeface="Times New Roman" pitchFamily="18" charset="0"/>
                <a:cs typeface="Times New Roman" pitchFamily="18" charset="0"/>
              </a:rPr>
              <a:t>n tố</a:t>
            </a:r>
            <a:endParaRPr lang="en-US" sz="2800" dirty="0">
              <a:latin typeface="Times New Roman" pitchFamily="18" charset="0"/>
              <a:cs typeface="Times New Roman" pitchFamily="18" charset="0"/>
            </a:endParaRPr>
          </a:p>
        </p:txBody>
      </p:sp>
      <p:sp>
        <p:nvSpPr>
          <p:cNvPr id="10" name="Rectangle 9"/>
          <p:cNvSpPr/>
          <p:nvPr/>
        </p:nvSpPr>
        <p:spPr>
          <a:xfrm>
            <a:off x="3048000" y="4267200"/>
            <a:ext cx="5486400" cy="1815882"/>
          </a:xfrm>
          <a:prstGeom prst="rect">
            <a:avLst/>
          </a:prstGeom>
          <a:solidFill>
            <a:schemeClr val="accent5">
              <a:lumMod val="40000"/>
              <a:lumOff val="60000"/>
            </a:schemeClr>
          </a:solidFill>
          <a:scene3d>
            <a:camera prst="orthographicFront"/>
            <a:lightRig rig="threePt" dir="t"/>
          </a:scene3d>
          <a:sp3d>
            <a:bevelT w="114300" prst="artDeco"/>
          </a:sp3d>
        </p:spPr>
        <p:txBody>
          <a:bodyPr>
            <a:spAutoFit/>
          </a:bodyPr>
          <a:lstStyle/>
          <a:p>
            <a:pPr algn="just">
              <a:defRPr/>
            </a:pPr>
            <a:r>
              <a:rPr lang="en-GB" sz="2800" dirty="0">
                <a:latin typeface="Times New Roman" pitchFamily="18" charset="0"/>
                <a:cs typeface="Times New Roman" pitchFamily="18" charset="0"/>
              </a:rPr>
              <a:t>“</a:t>
            </a:r>
            <a:r>
              <a:rPr lang="en-GB" sz="2800" dirty="0" err="1">
                <a:latin typeface="Times New Roman" pitchFamily="18" charset="0"/>
                <a:cs typeface="Times New Roman" pitchFamily="18" charset="0"/>
              </a:rPr>
              <a:t>Cách</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mạng</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vô</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sản</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có</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thể</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nổ</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ra</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và</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giành</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thắng</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lợi</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thậm</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chí</a:t>
            </a:r>
            <a:r>
              <a:rPr lang="en-GB" sz="2800" dirty="0">
                <a:latin typeface="Times New Roman" pitchFamily="18" charset="0"/>
                <a:cs typeface="Times New Roman" pitchFamily="18" charset="0"/>
              </a:rPr>
              <a:t> ở </a:t>
            </a:r>
            <a:r>
              <a:rPr lang="en-GB" sz="2800" dirty="0" err="1">
                <a:latin typeface="Times New Roman" pitchFamily="18" charset="0"/>
                <a:cs typeface="Times New Roman" pitchFamily="18" charset="0"/>
              </a:rPr>
              <a:t>một</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nước</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nếu</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đó</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là</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khâu</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yếu</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nhất</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trong</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sợi</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dây</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chuyền</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chủ</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nghĩa</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đế</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quốc</a:t>
            </a:r>
            <a:r>
              <a:rPr lang="en-GB" sz="2800" dirty="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pic>
        <p:nvPicPr>
          <p:cNvPr id="1064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962401"/>
            <a:ext cx="1866900" cy="2438400"/>
          </a:xfrm>
          <a:prstGeom prst="rect">
            <a:avLst/>
          </a:prstGeom>
          <a:noFill/>
          <a:ln>
            <a:noFill/>
          </a:ln>
          <a:effectLst>
            <a:prstShdw prst="shdw17" dist="17961" dir="2700000">
              <a:schemeClr val="accent1">
                <a:gamma/>
                <a:shade val="60000"/>
                <a:invGamma/>
              </a:schemeClr>
            </a:prstShdw>
          </a:effectLst>
          <a:scene3d>
            <a:camera prst="orthographicFront"/>
            <a:lightRig rig="threePt" dir="t"/>
          </a:scene3d>
          <a:sp3d>
            <a:bevelT w="152400" h="50800" prst="softRound"/>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11860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ppt_x</p:attrName>
                                        </p:attrNameLst>
                                      </p:cBhvr>
                                      <p:tavLst>
                                        <p:tav tm="0">
                                          <p:val>
                                            <p:strVal val="#ppt_x-.2"/>
                                          </p:val>
                                        </p:tav>
                                        <p:tav tm="100000">
                                          <p:val>
                                            <p:strVal val="#ppt_x"/>
                                          </p:val>
                                        </p:tav>
                                      </p:tavLst>
                                    </p:anim>
                                    <p:anim calcmode="lin" valueType="num">
                                      <p:cBhvr>
                                        <p:cTn id="8"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9" dur="1000"/>
                                        <p:tgtEl>
                                          <p:spTgt spid="9"/>
                                        </p:tgtEl>
                                      </p:cBhvr>
                                    </p:animEffect>
                                  </p:childTnLst>
                                </p:cTn>
                              </p:par>
                            </p:childTnLst>
                          </p:cTn>
                        </p:par>
                        <p:par>
                          <p:cTn id="10" fill="hold" nodeType="afterGroup">
                            <p:stCondLst>
                              <p:cond delay="1000"/>
                            </p:stCondLst>
                            <p:childTnLst>
                              <p:par>
                                <p:cTn id="11" presetID="6" presetClass="entr" presetSubtype="16" fill="hold" nodeType="afterEffect">
                                  <p:stCondLst>
                                    <p:cond delay="0"/>
                                  </p:stCondLst>
                                  <p:childTnLst>
                                    <p:set>
                                      <p:cBhvr>
                                        <p:cTn id="12" dur="1" fill="hold">
                                          <p:stCondLst>
                                            <p:cond delay="0"/>
                                          </p:stCondLst>
                                        </p:cTn>
                                        <p:tgtEl>
                                          <p:spTgt spid="106498"/>
                                        </p:tgtEl>
                                        <p:attrNameLst>
                                          <p:attrName>style.visibility</p:attrName>
                                        </p:attrNameLst>
                                      </p:cBhvr>
                                      <p:to>
                                        <p:strVal val="visible"/>
                                      </p:to>
                                    </p:set>
                                    <p:animEffect transition="in" filter="circle(in)">
                                      <p:cBhvr>
                                        <p:cTn id="13" dur="2000"/>
                                        <p:tgtEl>
                                          <p:spTgt spid="106498"/>
                                        </p:tgtEl>
                                      </p:cBhvr>
                                    </p:animEffect>
                                  </p:childTnLst>
                                </p:cTn>
                              </p:par>
                            </p:childTnLst>
                          </p:cTn>
                        </p:par>
                        <p:par>
                          <p:cTn id="14" fill="hold" nodeType="afterGroup">
                            <p:stCondLst>
                              <p:cond delay="3000"/>
                            </p:stCondLst>
                            <p:childTnLst>
                              <p:par>
                                <p:cTn id="15" presetID="3" presetClass="entr" presetSubtype="10"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5"/>
          <p:cNvSpPr>
            <a:spLocks noChangeArrowheads="1"/>
          </p:cNvSpPr>
          <p:nvPr/>
        </p:nvSpPr>
        <p:spPr bwMode="auto">
          <a:xfrm>
            <a:off x="609600" y="619780"/>
            <a:ext cx="8153400" cy="523220"/>
          </a:xfrm>
          <a:prstGeom prst="rect">
            <a:avLst/>
          </a:prstGeom>
          <a:solidFill>
            <a:schemeClr val="accent3">
              <a:lumMod val="60000"/>
              <a:lumOff val="40000"/>
            </a:schemeClr>
          </a:solidFill>
          <a:ln w="9525">
            <a:noFill/>
            <a:miter lim="800000"/>
            <a:headEnd/>
            <a:tailEnd/>
          </a:ln>
          <a:scene3d>
            <a:camera prst="orthographicFront"/>
            <a:lightRig rig="threePt" dir="t"/>
          </a:scene3d>
          <a:sp3d>
            <a:bevelT w="139700" prst="cross"/>
          </a:sp3d>
        </p:spPr>
        <p:txBody>
          <a:bodyPr>
            <a:spAutoFit/>
          </a:bodyPr>
          <a:lstStyle/>
          <a:p>
            <a:pPr>
              <a:defRPr/>
            </a:pPr>
            <a:r>
              <a:rPr lang="nb-NO" sz="2800" dirty="0"/>
              <a:t>* Đây là một luận điểm sáng tạo</a:t>
            </a:r>
            <a:endParaRPr lang="en-US" sz="2800" dirty="0"/>
          </a:p>
        </p:txBody>
      </p:sp>
      <p:sp>
        <p:nvSpPr>
          <p:cNvPr id="4" name="Rectangle 15"/>
          <p:cNvSpPr>
            <a:spLocks noChangeArrowheads="1"/>
          </p:cNvSpPr>
          <p:nvPr/>
        </p:nvSpPr>
        <p:spPr bwMode="auto">
          <a:xfrm>
            <a:off x="838200" y="1447800"/>
            <a:ext cx="7696200" cy="523220"/>
          </a:xfrm>
          <a:prstGeom prst="rect">
            <a:avLst/>
          </a:prstGeom>
          <a:solidFill>
            <a:srgbClr val="FFFF99"/>
          </a:solidFill>
          <a:ln w="9525">
            <a:noFill/>
            <a:miter lim="800000"/>
            <a:headEnd/>
            <a:tailEnd/>
          </a:ln>
          <a:scene3d>
            <a:camera prst="orthographicFront"/>
            <a:lightRig rig="threePt" dir="t"/>
          </a:scene3d>
          <a:sp3d>
            <a:bevelT w="139700" prst="cross"/>
          </a:sp3d>
        </p:spPr>
        <p:txBody>
          <a:bodyPr>
            <a:spAutoFit/>
          </a:bodyPr>
          <a:lstStyle/>
          <a:p>
            <a:pPr algn="just">
              <a:defRPr/>
            </a:pP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Mác</a:t>
            </a:r>
            <a:r>
              <a:rPr lang="en-GB" sz="2800" dirty="0">
                <a:latin typeface="Times New Roman" pitchFamily="18" charset="0"/>
                <a:cs typeface="Times New Roman" pitchFamily="18" charset="0"/>
              </a:rPr>
              <a:t> - </a:t>
            </a:r>
            <a:r>
              <a:rPr lang="en-GB" sz="2800" dirty="0" err="1">
                <a:latin typeface="Times New Roman" pitchFamily="18" charset="0"/>
                <a:cs typeface="Times New Roman" pitchFamily="18" charset="0"/>
              </a:rPr>
              <a:t>Ăngghen</a:t>
            </a:r>
            <a:r>
              <a:rPr lang="en-GB" sz="2800" dirty="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
        <p:nvSpPr>
          <p:cNvPr id="7" name="Rectangle 15"/>
          <p:cNvSpPr>
            <a:spLocks noChangeArrowheads="1"/>
          </p:cNvSpPr>
          <p:nvPr/>
        </p:nvSpPr>
        <p:spPr bwMode="auto">
          <a:xfrm>
            <a:off x="838200" y="2057400"/>
            <a:ext cx="7696200" cy="523220"/>
          </a:xfrm>
          <a:prstGeom prst="rect">
            <a:avLst/>
          </a:prstGeom>
          <a:solidFill>
            <a:srgbClr val="FFFF99"/>
          </a:solidFill>
          <a:ln w="9525">
            <a:noFill/>
            <a:miter lim="800000"/>
            <a:headEnd/>
            <a:tailEnd/>
          </a:ln>
          <a:scene3d>
            <a:camera prst="orthographicFront"/>
            <a:lightRig rig="threePt" dir="t"/>
          </a:scene3d>
          <a:sp3d>
            <a:bevelT w="139700" prst="cross"/>
          </a:sp3d>
        </p:spPr>
        <p:txBody>
          <a:bodyPr>
            <a:spAutoFit/>
          </a:bodyPr>
          <a:lstStyle/>
          <a:p>
            <a:pPr algn="just">
              <a:defRPr/>
            </a:pP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Quốc</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tế</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Cộng</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sản</a:t>
            </a:r>
            <a:endParaRPr lang="en-US" sz="2800" dirty="0">
              <a:latin typeface="Times New Roman" pitchFamily="18" charset="0"/>
              <a:cs typeface="Times New Roman" pitchFamily="18" charset="0"/>
            </a:endParaRPr>
          </a:p>
        </p:txBody>
      </p:sp>
      <p:sp>
        <p:nvSpPr>
          <p:cNvPr id="9" name="Rectangle 15"/>
          <p:cNvSpPr>
            <a:spLocks noChangeArrowheads="1"/>
          </p:cNvSpPr>
          <p:nvPr/>
        </p:nvSpPr>
        <p:spPr bwMode="auto">
          <a:xfrm>
            <a:off x="838200" y="2667000"/>
            <a:ext cx="7671619" cy="523220"/>
          </a:xfrm>
          <a:prstGeom prst="rect">
            <a:avLst/>
          </a:prstGeom>
          <a:solidFill>
            <a:srgbClr val="FFFF99"/>
          </a:solidFill>
          <a:ln w="9525">
            <a:noFill/>
            <a:miter lim="800000"/>
            <a:headEnd/>
            <a:tailEnd/>
          </a:ln>
          <a:scene3d>
            <a:camera prst="orthographicFront"/>
            <a:lightRig rig="threePt" dir="t"/>
          </a:scene3d>
          <a:sp3d>
            <a:bevelT w="139700" prst="cross"/>
          </a:sp3d>
        </p:spPr>
        <p:txBody>
          <a:bodyPr>
            <a:spAutoFit/>
          </a:bodyPr>
          <a:lstStyle/>
          <a:p>
            <a:pPr algn="just">
              <a:defRPr/>
            </a:pP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V.I.Lênin</a:t>
            </a:r>
            <a:endParaRPr lang="en-US" sz="2800" dirty="0">
              <a:latin typeface="Times New Roman" pitchFamily="18" charset="0"/>
              <a:cs typeface="Times New Roman" pitchFamily="18" charset="0"/>
            </a:endParaRPr>
          </a:p>
        </p:txBody>
      </p:sp>
      <p:sp>
        <p:nvSpPr>
          <p:cNvPr id="8" name="Rectangle 7"/>
          <p:cNvSpPr/>
          <p:nvPr/>
        </p:nvSpPr>
        <p:spPr>
          <a:xfrm>
            <a:off x="3657600" y="4038600"/>
            <a:ext cx="4800600" cy="2209800"/>
          </a:xfrm>
          <a:prstGeom prst="rect">
            <a:avLst/>
          </a:prstGeom>
          <a:solidFill>
            <a:schemeClr val="tx2">
              <a:lumMod val="50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2800" b="1" dirty="0">
                <a:latin typeface="Times New Roman" pitchFamily="18" charset="0"/>
                <a:cs typeface="Times New Roman" pitchFamily="18" charset="0"/>
              </a:rPr>
              <a:t>“</a:t>
            </a:r>
            <a:r>
              <a:rPr lang="en-US" sz="2800" b="1" dirty="0" err="1">
                <a:latin typeface="Times New Roman" pitchFamily="18" charset="0"/>
                <a:cs typeface="Times New Roman" pitchFamily="18" charset="0"/>
              </a:rPr>
              <a:t>Cách</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mạng</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giải</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phóng</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dân</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tộc</a:t>
            </a:r>
            <a:r>
              <a:rPr lang="en-US" sz="2800" b="1" dirty="0">
                <a:latin typeface="Times New Roman" pitchFamily="18" charset="0"/>
                <a:cs typeface="Times New Roman" pitchFamily="18" charset="0"/>
              </a:rPr>
              <a:t> ở </a:t>
            </a:r>
            <a:r>
              <a:rPr lang="en-US" sz="2800" b="1" dirty="0" err="1">
                <a:latin typeface="Times New Roman" pitchFamily="18" charset="0"/>
                <a:cs typeface="Times New Roman" pitchFamily="18" charset="0"/>
              </a:rPr>
              <a:t>thuộc</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địa</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cần</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được</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tiến</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hành</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chủ</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động</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có</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thể</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nổ</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ra</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và</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giành</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thắng</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lợi</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trước</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cách</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mạng</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vô</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sản</a:t>
            </a:r>
            <a:r>
              <a:rPr lang="en-US" sz="2800" b="1" dirty="0">
                <a:latin typeface="Times New Roman" pitchFamily="18" charset="0"/>
                <a:cs typeface="Times New Roman" pitchFamily="18" charset="0"/>
              </a:rPr>
              <a:t> ở </a:t>
            </a:r>
            <a:r>
              <a:rPr lang="en-US" sz="2800" b="1" dirty="0" err="1">
                <a:latin typeface="Times New Roman" pitchFamily="18" charset="0"/>
                <a:cs typeface="Times New Roman" pitchFamily="18" charset="0"/>
              </a:rPr>
              <a:t>chính</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quốc</a:t>
            </a:r>
            <a:r>
              <a:rPr lang="en-US" sz="2800" b="1" dirty="0">
                <a:latin typeface="Times New Roman" pitchFamily="18" charset="0"/>
                <a:cs typeface="Times New Roman" pitchFamily="18" charset="0"/>
              </a:rPr>
              <a:t>”</a:t>
            </a:r>
          </a:p>
        </p:txBody>
      </p:sp>
      <p:sp>
        <p:nvSpPr>
          <p:cNvPr id="11" name="Rectangle 15"/>
          <p:cNvSpPr>
            <a:spLocks noChangeArrowheads="1"/>
          </p:cNvSpPr>
          <p:nvPr/>
        </p:nvSpPr>
        <p:spPr bwMode="auto">
          <a:xfrm>
            <a:off x="838200" y="3266420"/>
            <a:ext cx="7671619" cy="523220"/>
          </a:xfrm>
          <a:prstGeom prst="rect">
            <a:avLst/>
          </a:prstGeom>
          <a:solidFill>
            <a:srgbClr val="FFFF99"/>
          </a:solidFill>
          <a:ln w="9525">
            <a:noFill/>
            <a:miter lim="800000"/>
            <a:headEnd/>
            <a:tailEnd/>
          </a:ln>
          <a:scene3d>
            <a:camera prst="orthographicFront"/>
            <a:lightRig rig="threePt" dir="t"/>
          </a:scene3d>
          <a:sp3d>
            <a:bevelT w="139700" prst="cross"/>
          </a:sp3d>
        </p:spPr>
        <p:txBody>
          <a:bodyPr>
            <a:spAutoFit/>
          </a:bodyPr>
          <a:lstStyle/>
          <a:p>
            <a:pPr algn="just">
              <a:defRPr/>
            </a:pPr>
            <a:r>
              <a:rPr lang="en-GB" sz="2800" i="1" dirty="0">
                <a:latin typeface="Times New Roman" pitchFamily="18" charset="0"/>
                <a:cs typeface="Times New Roman" pitchFamily="18" charset="0"/>
              </a:rPr>
              <a:t>- </a:t>
            </a:r>
            <a:r>
              <a:rPr lang="en-GB" sz="2800" i="1" dirty="0" err="1">
                <a:latin typeface="Times New Roman" pitchFamily="18" charset="0"/>
                <a:cs typeface="Times New Roman" pitchFamily="18" charset="0"/>
              </a:rPr>
              <a:t>Nguyễn</a:t>
            </a:r>
            <a:r>
              <a:rPr lang="en-GB" sz="2800" i="1" dirty="0">
                <a:latin typeface="Times New Roman" pitchFamily="18" charset="0"/>
                <a:cs typeface="Times New Roman" pitchFamily="18" charset="0"/>
              </a:rPr>
              <a:t> </a:t>
            </a:r>
            <a:r>
              <a:rPr lang="en-GB" sz="2800" i="1" dirty="0" err="1">
                <a:latin typeface="Times New Roman" pitchFamily="18" charset="0"/>
                <a:cs typeface="Times New Roman" pitchFamily="18" charset="0"/>
              </a:rPr>
              <a:t>Ái</a:t>
            </a:r>
            <a:r>
              <a:rPr lang="en-GB" sz="2800" i="1" dirty="0">
                <a:latin typeface="Times New Roman" pitchFamily="18" charset="0"/>
                <a:cs typeface="Times New Roman" pitchFamily="18" charset="0"/>
              </a:rPr>
              <a:t> </a:t>
            </a:r>
            <a:r>
              <a:rPr lang="en-GB" sz="2800" i="1" dirty="0" err="1">
                <a:latin typeface="Times New Roman" pitchFamily="18" charset="0"/>
                <a:cs typeface="Times New Roman" pitchFamily="18" charset="0"/>
              </a:rPr>
              <a:t>Quốc</a:t>
            </a:r>
            <a:endParaRPr lang="en-US" sz="2800" dirty="0">
              <a:latin typeface="Times New Roman" pitchFamily="18" charset="0"/>
              <a:cs typeface="Times New Roman" pitchFamily="18" charset="0"/>
            </a:endParaRPr>
          </a:p>
        </p:txBody>
      </p:sp>
      <p:pic>
        <p:nvPicPr>
          <p:cNvPr id="10752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038600"/>
            <a:ext cx="2895600" cy="2209800"/>
          </a:xfrm>
          <a:prstGeom prst="rect">
            <a:avLst/>
          </a:prstGeom>
          <a:noFill/>
          <a:ln>
            <a:noFill/>
          </a:ln>
          <a:effectLst>
            <a:prstShdw prst="shdw17" dist="17961" dir="2700000">
              <a:schemeClr val="accent1">
                <a:gamma/>
                <a:shade val="60000"/>
                <a:invGamma/>
              </a:schemeClr>
            </a:prstShdw>
          </a:effectLst>
          <a:scene3d>
            <a:camera prst="orthographicFront"/>
            <a:lightRig rig="threePt" dir="t"/>
          </a:scene3d>
          <a:sp3d>
            <a:bevelT w="152400" h="50800" prst="softRound"/>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10841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ppt_x</p:attrName>
                                        </p:attrNameLst>
                                      </p:cBhvr>
                                      <p:tavLst>
                                        <p:tav tm="0">
                                          <p:val>
                                            <p:strVal val="#ppt_x-.2"/>
                                          </p:val>
                                        </p:tav>
                                        <p:tav tm="100000">
                                          <p:val>
                                            <p:strVal val="#ppt_x"/>
                                          </p:val>
                                        </p:tav>
                                      </p:tavLst>
                                    </p:anim>
                                    <p:anim calcmode="lin" valueType="num">
                                      <p:cBhvr>
                                        <p:cTn id="8"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9" dur="1000"/>
                                        <p:tgtEl>
                                          <p:spTgt spid="11"/>
                                        </p:tgtEl>
                                      </p:cBhvr>
                                    </p:animEffect>
                                  </p:childTnLst>
                                </p:cTn>
                              </p:par>
                            </p:childTnLst>
                          </p:cTn>
                        </p:par>
                        <p:par>
                          <p:cTn id="10" fill="hold" nodeType="afterGroup">
                            <p:stCondLst>
                              <p:cond delay="1000"/>
                            </p:stCondLst>
                            <p:childTnLst>
                              <p:par>
                                <p:cTn id="11" presetID="6" presetClass="entr" presetSubtype="16" fill="hold" nodeType="afterEffect">
                                  <p:stCondLst>
                                    <p:cond delay="0"/>
                                  </p:stCondLst>
                                  <p:childTnLst>
                                    <p:set>
                                      <p:cBhvr>
                                        <p:cTn id="12" dur="1" fill="hold">
                                          <p:stCondLst>
                                            <p:cond delay="0"/>
                                          </p:stCondLst>
                                        </p:cTn>
                                        <p:tgtEl>
                                          <p:spTgt spid="107521"/>
                                        </p:tgtEl>
                                        <p:attrNameLst>
                                          <p:attrName>style.visibility</p:attrName>
                                        </p:attrNameLst>
                                      </p:cBhvr>
                                      <p:to>
                                        <p:strVal val="visible"/>
                                      </p:to>
                                    </p:set>
                                    <p:animEffect transition="in" filter="circle(in)">
                                      <p:cBhvr>
                                        <p:cTn id="13" dur="2000"/>
                                        <p:tgtEl>
                                          <p:spTgt spid="107521"/>
                                        </p:tgtEl>
                                      </p:cBhvr>
                                    </p:animEffect>
                                  </p:childTnLst>
                                </p:cTn>
                              </p:par>
                            </p:childTnLst>
                          </p:cTn>
                        </p:par>
                        <p:par>
                          <p:cTn id="14" fill="hold" nodeType="afterGroup">
                            <p:stCondLst>
                              <p:cond delay="3000"/>
                            </p:stCondLst>
                            <p:childTnLst>
                              <p:par>
                                <p:cTn id="15" presetID="14" presetClass="entr" presetSubtype="1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752600" y="533400"/>
            <a:ext cx="5181600" cy="838200"/>
          </a:xfrm>
          <a:prstGeom prst="rect">
            <a:avLst/>
          </a:prstGeom>
          <a:solidFill>
            <a:srgbClr val="FFFF99"/>
          </a:solidFill>
          <a:ln>
            <a:solidFill>
              <a:schemeClr val="bg1"/>
            </a:solidFill>
          </a:ln>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000" b="1" dirty="0">
                <a:solidFill>
                  <a:schemeClr val="tx1"/>
                </a:solidFill>
                <a:latin typeface="Times New Roman" pitchFamily="18" charset="0"/>
                <a:cs typeface="Times New Roman" pitchFamily="18" charset="0"/>
              </a:rPr>
              <a:t>KẾT CẤU CỦA BÀI</a:t>
            </a:r>
          </a:p>
        </p:txBody>
      </p:sp>
      <p:sp>
        <p:nvSpPr>
          <p:cNvPr id="22" name="Rounded Rectangle 21"/>
          <p:cNvSpPr/>
          <p:nvPr/>
        </p:nvSpPr>
        <p:spPr>
          <a:xfrm>
            <a:off x="533400" y="2438400"/>
            <a:ext cx="8077200" cy="914400"/>
          </a:xfrm>
          <a:prstGeom prst="roundRect">
            <a:avLst/>
          </a:prstGeom>
          <a:solidFill>
            <a:schemeClr val="accent6">
              <a:lumMod val="40000"/>
              <a:lumOff val="60000"/>
            </a:schemeClr>
          </a:solidFill>
          <a:ln>
            <a:solidFill>
              <a:schemeClr val="bg1"/>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vi-VN" sz="2400" b="1" dirty="0">
                <a:solidFill>
                  <a:schemeClr val="tx1"/>
                </a:solidFill>
                <a:latin typeface="Times New Roman" pitchFamily="18" charset="0"/>
                <a:cs typeface="Times New Roman" pitchFamily="18" charset="0"/>
              </a:rPr>
              <a:t>II.   TƯ TƯỞNG HỒ CHÍ MINH VỀ C</a:t>
            </a:r>
            <a:r>
              <a:rPr lang="en-US" sz="2400" b="1" dirty="0">
                <a:solidFill>
                  <a:schemeClr val="tx1"/>
                </a:solidFill>
                <a:latin typeface="Times New Roman" pitchFamily="18" charset="0"/>
                <a:cs typeface="Times New Roman" pitchFamily="18" charset="0"/>
              </a:rPr>
              <a:t>HỦ NGHĨA XÃ HỘI VÀ XÂY DỰNG CHỦ NGHĨA XÃ HỘI Ở VIỆT NAM</a:t>
            </a:r>
            <a:endParaRPr lang="vi-VN" sz="2400" b="1" dirty="0">
              <a:solidFill>
                <a:schemeClr val="tx1"/>
              </a:solidFill>
              <a:latin typeface="Times New Roman" pitchFamily="18" charset="0"/>
              <a:cs typeface="Times New Roman" pitchFamily="18" charset="0"/>
            </a:endParaRPr>
          </a:p>
        </p:txBody>
      </p:sp>
      <p:sp>
        <p:nvSpPr>
          <p:cNvPr id="23" name="Rectangle 22"/>
          <p:cNvSpPr/>
          <p:nvPr/>
        </p:nvSpPr>
        <p:spPr>
          <a:xfrm>
            <a:off x="533400" y="1524000"/>
            <a:ext cx="8077200" cy="762000"/>
          </a:xfrm>
          <a:prstGeom prst="rect">
            <a:avLst/>
          </a:prstGeom>
          <a:solidFill>
            <a:schemeClr val="accent6">
              <a:lumMod val="40000"/>
              <a:lumOff val="60000"/>
            </a:schemeClr>
          </a:solidFill>
          <a:ln>
            <a:solidFill>
              <a:schemeClr val="bg1"/>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vi-VN" sz="2400" b="1" dirty="0">
                <a:solidFill>
                  <a:schemeClr val="tx1"/>
                </a:solidFill>
                <a:latin typeface="Times New Roman" pitchFamily="18" charset="0"/>
                <a:cs typeface="Times New Roman" pitchFamily="18" charset="0"/>
              </a:rPr>
              <a:t>I.   TƯ TƯỞNG HỒ CHÍ MINH VỀ </a:t>
            </a:r>
            <a:r>
              <a:rPr lang="en-US" sz="2400" b="1" dirty="0">
                <a:solidFill>
                  <a:schemeClr val="tx1"/>
                </a:solidFill>
                <a:latin typeface="Times New Roman" pitchFamily="18" charset="0"/>
                <a:cs typeface="Times New Roman" pitchFamily="18" charset="0"/>
              </a:rPr>
              <a:t>ĐỘC LẬP</a:t>
            </a:r>
            <a:r>
              <a:rPr lang="vi-VN" sz="2400" b="1" dirty="0">
                <a:solidFill>
                  <a:schemeClr val="tx1"/>
                </a:solidFill>
                <a:latin typeface="Times New Roman" pitchFamily="18" charset="0"/>
                <a:cs typeface="Times New Roman" pitchFamily="18" charset="0"/>
              </a:rPr>
              <a:t> DÂN TỘC</a:t>
            </a:r>
          </a:p>
        </p:txBody>
      </p:sp>
      <p:sp>
        <p:nvSpPr>
          <p:cNvPr id="5" name="Rounded Rectangle 4"/>
          <p:cNvSpPr/>
          <p:nvPr/>
        </p:nvSpPr>
        <p:spPr>
          <a:xfrm>
            <a:off x="533400" y="3505200"/>
            <a:ext cx="8077200" cy="914400"/>
          </a:xfrm>
          <a:prstGeom prst="roundRect">
            <a:avLst/>
          </a:prstGeom>
          <a:solidFill>
            <a:schemeClr val="accent6">
              <a:lumMod val="40000"/>
              <a:lumOff val="60000"/>
            </a:schemeClr>
          </a:solidFill>
          <a:ln>
            <a:solidFill>
              <a:schemeClr val="bg1"/>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tx1"/>
                </a:solidFill>
                <a:latin typeface="Times New Roman" pitchFamily="18" charset="0"/>
                <a:cs typeface="Times New Roman" pitchFamily="18" charset="0"/>
              </a:rPr>
              <a:t>III. TƯ TƯỞNG HỒ CHÍ MINH VỀ MỐI QUAN HỆ GIỮA ĐỘC LẬP DÂN TỘC VÀ CHỦ NGHĨA XÃ HỘI</a:t>
            </a:r>
            <a:endParaRPr lang="vi-VN" sz="2400" b="1" dirty="0">
              <a:solidFill>
                <a:schemeClr val="tx1"/>
              </a:solidFill>
              <a:latin typeface="Times New Roman" pitchFamily="18" charset="0"/>
              <a:cs typeface="Times New Roman" pitchFamily="18" charset="0"/>
            </a:endParaRPr>
          </a:p>
        </p:txBody>
      </p:sp>
      <p:sp>
        <p:nvSpPr>
          <p:cNvPr id="6" name="Rounded Rectangle 5"/>
          <p:cNvSpPr/>
          <p:nvPr/>
        </p:nvSpPr>
        <p:spPr>
          <a:xfrm>
            <a:off x="533400" y="4572000"/>
            <a:ext cx="8077200" cy="1676400"/>
          </a:xfrm>
          <a:prstGeom prst="roundRect">
            <a:avLst/>
          </a:prstGeom>
          <a:solidFill>
            <a:schemeClr val="accent6">
              <a:lumMod val="40000"/>
              <a:lumOff val="60000"/>
            </a:schemeClr>
          </a:solidFill>
          <a:ln>
            <a:solidFill>
              <a:schemeClr val="bg1"/>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tx1"/>
                </a:solidFill>
                <a:latin typeface="Times New Roman" pitchFamily="18" charset="0"/>
                <a:cs typeface="Times New Roman" pitchFamily="18" charset="0"/>
              </a:rPr>
              <a:t>IV. VẬN DỤNG TƯ TƯỞNG HỒ CHÍ MINH </a:t>
            </a:r>
          </a:p>
          <a:p>
            <a:pPr algn="ctr">
              <a:defRPr/>
            </a:pPr>
            <a:r>
              <a:rPr lang="en-US" sz="2400" b="1" dirty="0">
                <a:solidFill>
                  <a:schemeClr val="tx1"/>
                </a:solidFill>
                <a:latin typeface="Times New Roman" pitchFamily="18" charset="0"/>
                <a:cs typeface="Times New Roman" pitchFamily="18" charset="0"/>
              </a:rPr>
              <a:t>VỀ ĐỘC LẬP DÂN TỘC GẮN LIỀN VỚI CHỦ NGHĨA XÃ HỘI TRONG SỰ NGHIỆP CÁCH MẠNG </a:t>
            </a:r>
          </a:p>
          <a:p>
            <a:pPr algn="ctr">
              <a:defRPr/>
            </a:pPr>
            <a:r>
              <a:rPr lang="en-US" sz="2400" b="1" dirty="0">
                <a:solidFill>
                  <a:schemeClr val="tx1"/>
                </a:solidFill>
                <a:latin typeface="Times New Roman" pitchFamily="18" charset="0"/>
                <a:cs typeface="Times New Roman" pitchFamily="18" charset="0"/>
              </a:rPr>
              <a:t>VIỆT NAM GIAI ĐOẠN HIỆN NAY</a:t>
            </a:r>
            <a:endParaRPr lang="vi-VN" sz="24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5545729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16"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ircle(in)">
                                      <p:cBhvr>
                                        <p:cTn id="7" dur="2000"/>
                                        <p:tgtEl>
                                          <p:spTgt spid="14"/>
                                        </p:tgtEl>
                                      </p:cBhvr>
                                    </p:animEffect>
                                  </p:childTnLst>
                                </p:cTn>
                              </p:par>
                            </p:childTnLst>
                          </p:cTn>
                        </p:par>
                        <p:par>
                          <p:cTn id="8" fill="hold" nodeType="afterGroup">
                            <p:stCondLst>
                              <p:cond delay="2000"/>
                            </p:stCondLst>
                            <p:childTnLst>
                              <p:par>
                                <p:cTn id="9" presetID="5" presetClass="entr" presetSubtype="10" fill="hold" nodeType="afterEffect">
                                  <p:stCondLst>
                                    <p:cond delay="500"/>
                                  </p:stCondLst>
                                  <p:childTnLst>
                                    <p:set>
                                      <p:cBhvr>
                                        <p:cTn id="10" dur="1" fill="hold">
                                          <p:stCondLst>
                                            <p:cond delay="0"/>
                                          </p:stCondLst>
                                        </p:cTn>
                                        <p:tgtEl>
                                          <p:spTgt spid="23"/>
                                        </p:tgtEl>
                                        <p:attrNameLst>
                                          <p:attrName>style.visibility</p:attrName>
                                        </p:attrNameLst>
                                      </p:cBhvr>
                                      <p:to>
                                        <p:strVal val="visible"/>
                                      </p:to>
                                    </p:set>
                                    <p:animEffect transition="in" filter="checkerboard(across)">
                                      <p:cBhvr>
                                        <p:cTn id="11" dur="500"/>
                                        <p:tgtEl>
                                          <p:spTgt spid="23"/>
                                        </p:tgtEl>
                                      </p:cBhvr>
                                    </p:animEffect>
                                  </p:childTnLst>
                                </p:cTn>
                              </p:par>
                            </p:childTnLst>
                          </p:cTn>
                        </p:par>
                        <p:par>
                          <p:cTn id="12" fill="hold" nodeType="afterGroup">
                            <p:stCondLst>
                              <p:cond delay="3000"/>
                            </p:stCondLst>
                            <p:childTnLst>
                              <p:par>
                                <p:cTn id="13" presetID="5" presetClass="entr" presetSubtype="10" fill="hold" nodeType="afterEffect">
                                  <p:stCondLst>
                                    <p:cond delay="250"/>
                                  </p:stCondLst>
                                  <p:childTnLst>
                                    <p:set>
                                      <p:cBhvr>
                                        <p:cTn id="14" dur="1" fill="hold">
                                          <p:stCondLst>
                                            <p:cond delay="0"/>
                                          </p:stCondLst>
                                        </p:cTn>
                                        <p:tgtEl>
                                          <p:spTgt spid="22"/>
                                        </p:tgtEl>
                                        <p:attrNameLst>
                                          <p:attrName>style.visibility</p:attrName>
                                        </p:attrNameLst>
                                      </p:cBhvr>
                                      <p:to>
                                        <p:strVal val="visible"/>
                                      </p:to>
                                    </p:set>
                                    <p:animEffect transition="in" filter="checkerboard(across)">
                                      <p:cBhvr>
                                        <p:cTn id="15" dur="500"/>
                                        <p:tgtEl>
                                          <p:spTgt spid="22"/>
                                        </p:tgtEl>
                                      </p:cBhvr>
                                    </p:animEffect>
                                  </p:childTnLst>
                                </p:cTn>
                              </p:par>
                            </p:childTnLst>
                          </p:cTn>
                        </p:par>
                        <p:par>
                          <p:cTn id="16" fill="hold" nodeType="afterGroup">
                            <p:stCondLst>
                              <p:cond delay="3750"/>
                            </p:stCondLst>
                            <p:childTnLst>
                              <p:par>
                                <p:cTn id="17" presetID="5" presetClass="entr" presetSubtype="10" fill="hold" nodeType="afterEffect">
                                  <p:stCondLst>
                                    <p:cond delay="250"/>
                                  </p:stCondLst>
                                  <p:childTnLst>
                                    <p:set>
                                      <p:cBhvr>
                                        <p:cTn id="18" dur="1" fill="hold">
                                          <p:stCondLst>
                                            <p:cond delay="0"/>
                                          </p:stCondLst>
                                        </p:cTn>
                                        <p:tgtEl>
                                          <p:spTgt spid="5"/>
                                        </p:tgtEl>
                                        <p:attrNameLst>
                                          <p:attrName>style.visibility</p:attrName>
                                        </p:attrNameLst>
                                      </p:cBhvr>
                                      <p:to>
                                        <p:strVal val="visible"/>
                                      </p:to>
                                    </p:set>
                                    <p:animEffect transition="in" filter="checkerboard(across)">
                                      <p:cBhvr>
                                        <p:cTn id="19" dur="500"/>
                                        <p:tgtEl>
                                          <p:spTgt spid="5"/>
                                        </p:tgtEl>
                                      </p:cBhvr>
                                    </p:animEffect>
                                  </p:childTnLst>
                                </p:cTn>
                              </p:par>
                            </p:childTnLst>
                          </p:cTn>
                        </p:par>
                        <p:par>
                          <p:cTn id="20" fill="hold" nodeType="afterGroup">
                            <p:stCondLst>
                              <p:cond delay="4500"/>
                            </p:stCondLst>
                            <p:childTnLst>
                              <p:par>
                                <p:cTn id="21" presetID="5" presetClass="entr" presetSubtype="10" fill="hold" nodeType="afterEffect">
                                  <p:stCondLst>
                                    <p:cond delay="250"/>
                                  </p:stCondLst>
                                  <p:childTnLst>
                                    <p:set>
                                      <p:cBhvr>
                                        <p:cTn id="22" dur="1" fill="hold">
                                          <p:stCondLst>
                                            <p:cond delay="0"/>
                                          </p:stCondLst>
                                        </p:cTn>
                                        <p:tgtEl>
                                          <p:spTgt spid="6"/>
                                        </p:tgtEl>
                                        <p:attrNameLst>
                                          <p:attrName>style.visibility</p:attrName>
                                        </p:attrNameLst>
                                      </p:cBhvr>
                                      <p:to>
                                        <p:strVal val="visible"/>
                                      </p:to>
                                    </p:set>
                                    <p:animEffect transition="in" filter="checkerboard(across)">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457200"/>
            <a:ext cx="8001000" cy="1219200"/>
          </a:xfrm>
          <a:prstGeom prst="rect">
            <a:avLst/>
          </a:prstGeom>
          <a:solidFill>
            <a:schemeClr val="accent6">
              <a:lumMod val="40000"/>
              <a:lumOff val="60000"/>
            </a:schemeClr>
          </a:solidFill>
          <a:ln>
            <a:solidFill>
              <a:schemeClr val="bg1"/>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2400" b="1" spc="-20" dirty="0">
                <a:solidFill>
                  <a:schemeClr val="tx1">
                    <a:lumMod val="95000"/>
                    <a:lumOff val="5000"/>
                  </a:schemeClr>
                </a:solidFill>
              </a:rPr>
              <a:t>d</a:t>
            </a:r>
            <a:r>
              <a:rPr lang="vi-VN" sz="2400" b="1" spc="-20" dirty="0">
                <a:solidFill>
                  <a:schemeClr val="tx1">
                    <a:lumMod val="95000"/>
                    <a:lumOff val="5000"/>
                  </a:schemeClr>
                </a:solidFill>
              </a:rPr>
              <a:t>. Cách mạng giải phóng dân tộc cần chủ động, sáng tạo</a:t>
            </a:r>
            <a:r>
              <a:rPr lang="en-US" sz="2400" b="1" spc="-20" dirty="0">
                <a:solidFill>
                  <a:schemeClr val="tx1">
                    <a:lumMod val="95000"/>
                    <a:lumOff val="5000"/>
                  </a:schemeClr>
                </a:solidFill>
              </a:rPr>
              <a:t>,</a:t>
            </a:r>
            <a:r>
              <a:rPr lang="vi-VN" sz="2400" b="1" spc="-20" dirty="0">
                <a:solidFill>
                  <a:schemeClr val="tx1">
                    <a:lumMod val="95000"/>
                    <a:lumOff val="5000"/>
                  </a:schemeClr>
                </a:solidFill>
              </a:rPr>
              <a:t> có khả năng giành thắng lợi trước cách mạng vô sản ở chính quốc</a:t>
            </a:r>
            <a:endParaRPr lang="en-US" sz="2400" b="1" spc="-20" dirty="0">
              <a:solidFill>
                <a:schemeClr val="tx1">
                  <a:lumMod val="95000"/>
                  <a:lumOff val="5000"/>
                </a:schemeClr>
              </a:solidFill>
            </a:endParaRPr>
          </a:p>
        </p:txBody>
      </p:sp>
      <p:sp>
        <p:nvSpPr>
          <p:cNvPr id="3" name="Rectangle 15"/>
          <p:cNvSpPr>
            <a:spLocks noChangeArrowheads="1"/>
          </p:cNvSpPr>
          <p:nvPr/>
        </p:nvSpPr>
        <p:spPr bwMode="auto">
          <a:xfrm>
            <a:off x="609600" y="1828800"/>
            <a:ext cx="8153400" cy="523220"/>
          </a:xfrm>
          <a:prstGeom prst="rect">
            <a:avLst/>
          </a:prstGeom>
          <a:solidFill>
            <a:schemeClr val="accent3">
              <a:lumMod val="60000"/>
              <a:lumOff val="40000"/>
            </a:schemeClr>
          </a:solidFill>
          <a:ln w="9525">
            <a:noFill/>
            <a:miter lim="800000"/>
            <a:headEnd/>
            <a:tailEnd/>
          </a:ln>
          <a:scene3d>
            <a:camera prst="orthographicFront"/>
            <a:lightRig rig="threePt" dir="t"/>
          </a:scene3d>
          <a:sp3d>
            <a:bevelT w="139700" prst="cross"/>
          </a:sp3d>
        </p:spPr>
        <p:txBody>
          <a:bodyPr>
            <a:spAutoFit/>
          </a:bodyPr>
          <a:lstStyle/>
          <a:p>
            <a:pPr>
              <a:defRPr/>
            </a:pPr>
            <a:r>
              <a:rPr lang="nb-NO" sz="2800" dirty="0"/>
              <a:t>* Đây là một luận điểm sáng tạo</a:t>
            </a:r>
            <a:endParaRPr lang="en-US" sz="2800" dirty="0"/>
          </a:p>
        </p:txBody>
      </p:sp>
      <p:sp>
        <p:nvSpPr>
          <p:cNvPr id="7" name="Rectangle 15"/>
          <p:cNvSpPr>
            <a:spLocks noChangeArrowheads="1"/>
          </p:cNvSpPr>
          <p:nvPr/>
        </p:nvSpPr>
        <p:spPr bwMode="auto">
          <a:xfrm>
            <a:off x="609600" y="3126938"/>
            <a:ext cx="8077200" cy="954107"/>
          </a:xfrm>
          <a:prstGeom prst="rect">
            <a:avLst/>
          </a:prstGeom>
          <a:solidFill>
            <a:srgbClr val="FFFFCC"/>
          </a:solidFill>
          <a:ln w="9525">
            <a:noFill/>
            <a:miter lim="800000"/>
            <a:headEnd/>
            <a:tailEnd/>
          </a:ln>
          <a:scene3d>
            <a:camera prst="orthographicFront"/>
            <a:lightRig rig="threePt" dir="t"/>
          </a:scene3d>
          <a:sp3d>
            <a:bevelT w="139700" prst="cross"/>
          </a:sp3d>
        </p:spPr>
        <p:txBody>
          <a:bodyPr>
            <a:spAutoFit/>
          </a:bodyPr>
          <a:lstStyle/>
          <a:p>
            <a:pPr algn="just">
              <a:defRPr/>
            </a:pP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Có</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quan</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hệ</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mật</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thiết</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tác</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động</a:t>
            </a:r>
            <a:r>
              <a:rPr lang="en-GB" sz="2800" dirty="0">
                <a:latin typeface="Times New Roman" pitchFamily="18" charset="0"/>
                <a:cs typeface="Times New Roman" pitchFamily="18" charset="0"/>
              </a:rPr>
              <a:t> qua </a:t>
            </a:r>
            <a:r>
              <a:rPr lang="en-GB" sz="2800" dirty="0" err="1">
                <a:latin typeface="Times New Roman" pitchFamily="18" charset="0"/>
                <a:cs typeface="Times New Roman" pitchFamily="18" charset="0"/>
              </a:rPr>
              <a:t>lại</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trong</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chống</a:t>
            </a:r>
            <a:r>
              <a:rPr lang="en-GB" sz="2800" dirty="0">
                <a:latin typeface="Times New Roman" pitchFamily="18" charset="0"/>
                <a:cs typeface="Times New Roman" pitchFamily="18" charset="0"/>
              </a:rPr>
              <a:t> CNĐQ</a:t>
            </a:r>
            <a:endParaRPr lang="en-US" sz="2800" dirty="0">
              <a:latin typeface="Times New Roman" pitchFamily="18" charset="0"/>
              <a:cs typeface="Times New Roman" pitchFamily="18" charset="0"/>
            </a:endParaRPr>
          </a:p>
        </p:txBody>
      </p:sp>
      <p:sp>
        <p:nvSpPr>
          <p:cNvPr id="8" name="Rectangle 12"/>
          <p:cNvSpPr>
            <a:spLocks noChangeArrowheads="1"/>
          </p:cNvSpPr>
          <p:nvPr/>
        </p:nvSpPr>
        <p:spPr bwMode="auto">
          <a:xfrm>
            <a:off x="609600" y="2514600"/>
            <a:ext cx="3886200" cy="523220"/>
          </a:xfrm>
          <a:prstGeom prst="rect">
            <a:avLst/>
          </a:prstGeom>
          <a:solidFill>
            <a:srgbClr val="92D050"/>
          </a:solidFill>
          <a:ln w="9525">
            <a:noFill/>
            <a:miter lim="800000"/>
            <a:headEnd/>
            <a:tailEnd/>
          </a:ln>
          <a:scene3d>
            <a:camera prst="orthographicFront"/>
            <a:lightRig rig="threePt" dir="t"/>
          </a:scene3d>
          <a:sp3d>
            <a:bevelT w="165100" prst="coolSlant"/>
          </a:sp3d>
        </p:spPr>
        <p:txBody>
          <a:bodyPr>
            <a:spAutoFit/>
          </a:bodyPr>
          <a:lstStyle/>
          <a:p>
            <a:pPr>
              <a:defRPr/>
            </a:pPr>
            <a:r>
              <a:rPr lang="en-GB" sz="2800" b="1" dirty="0">
                <a:latin typeface="Times New Roman" pitchFamily="18" charset="0"/>
                <a:cs typeface="Times New Roman" pitchFamily="18" charset="0"/>
              </a:rPr>
              <a:t>* </a:t>
            </a:r>
            <a:r>
              <a:rPr lang="en-GB" sz="2800" b="1" dirty="0" err="1">
                <a:latin typeface="Times New Roman" pitchFamily="18" charset="0"/>
                <a:cs typeface="Times New Roman" pitchFamily="18" charset="0"/>
              </a:rPr>
              <a:t>Nội</a:t>
            </a:r>
            <a:r>
              <a:rPr lang="en-GB" sz="2800" b="1" dirty="0">
                <a:latin typeface="Times New Roman" pitchFamily="18" charset="0"/>
                <a:cs typeface="Times New Roman" pitchFamily="18" charset="0"/>
              </a:rPr>
              <a:t> dung </a:t>
            </a:r>
            <a:r>
              <a:rPr lang="en-GB" sz="2800" b="1" dirty="0" err="1">
                <a:latin typeface="Times New Roman" pitchFamily="18" charset="0"/>
                <a:cs typeface="Times New Roman" pitchFamily="18" charset="0"/>
              </a:rPr>
              <a:t>luận</a:t>
            </a:r>
            <a:r>
              <a:rPr lang="en-GB" sz="2800" b="1" dirty="0">
                <a:latin typeface="Times New Roman" pitchFamily="18" charset="0"/>
                <a:cs typeface="Times New Roman" pitchFamily="18" charset="0"/>
              </a:rPr>
              <a:t> </a:t>
            </a:r>
            <a:r>
              <a:rPr lang="en-GB" sz="2800" b="1" dirty="0" err="1">
                <a:latin typeface="Times New Roman" pitchFamily="18" charset="0"/>
                <a:cs typeface="Times New Roman" pitchFamily="18" charset="0"/>
              </a:rPr>
              <a:t>điểm</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36556175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plus(in)">
                                      <p:cBhvr>
                                        <p:cTn id="7" dur="2000"/>
                                        <p:tgtEl>
                                          <p:spTgt spid="8"/>
                                        </p:tgtEl>
                                      </p:cBhvr>
                                    </p:animEffect>
                                  </p:childTnLst>
                                </p:cTn>
                              </p:par>
                            </p:childTnLst>
                          </p:cTn>
                        </p:par>
                        <p:par>
                          <p:cTn id="8" fill="hold" nodeType="afterGroup">
                            <p:stCondLst>
                              <p:cond delay="2000"/>
                            </p:stCondLst>
                            <p:childTnLst>
                              <p:par>
                                <p:cTn id="9" presetID="29"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1000" fill="hold"/>
                                        <p:tgtEl>
                                          <p:spTgt spid="7"/>
                                        </p:tgtEl>
                                        <p:attrNameLst>
                                          <p:attrName>ppt_x</p:attrName>
                                        </p:attrNameLst>
                                      </p:cBhvr>
                                      <p:tavLst>
                                        <p:tav tm="0">
                                          <p:val>
                                            <p:strVal val="#ppt_x-.2"/>
                                          </p:val>
                                        </p:tav>
                                        <p:tav tm="100000">
                                          <p:val>
                                            <p:strVal val="#ppt_x"/>
                                          </p:val>
                                        </p:tav>
                                      </p:tavLst>
                                    </p:anim>
                                    <p:anim calcmode="lin" valueType="num">
                                      <p:cBhvr>
                                        <p:cTn id="12"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13"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609600"/>
            <a:ext cx="4343400" cy="3046988"/>
          </a:xfrm>
          <a:prstGeom prst="rect">
            <a:avLst/>
          </a:prstGeom>
          <a:solidFill>
            <a:srgbClr val="FFFFCC"/>
          </a:solidFill>
          <a:scene3d>
            <a:camera prst="isometricOffAxis1Right"/>
            <a:lightRig rig="threePt" dir="t"/>
          </a:scene3d>
          <a:sp3d>
            <a:bevelT w="101600" prst="riblet"/>
          </a:sp3d>
        </p:spPr>
        <p:txBody>
          <a:bodyPr>
            <a:spAutoFit/>
          </a:bodyPr>
          <a:lstStyle/>
          <a:p>
            <a:pPr algn="just">
              <a:defRPr/>
            </a:pPr>
            <a:r>
              <a:rPr lang="vi-VN" sz="3200" dirty="0">
                <a:latin typeface="+mj-lt"/>
              </a:rPr>
              <a:t>“chủ nghĩa tư bản là một con đỉa có một cái vòi bám vào giai cấp vô sản ở chính quốc và một cái vòi khác bám vào giai cấp vô sản ở thuộc địa...”</a:t>
            </a:r>
            <a:endParaRPr lang="en-US" sz="3200" dirty="0">
              <a:latin typeface="+mj-lt"/>
            </a:endParaRPr>
          </a:p>
        </p:txBody>
      </p:sp>
      <p:sp>
        <p:nvSpPr>
          <p:cNvPr id="6" name="Rectangle 5"/>
          <p:cNvSpPr/>
          <p:nvPr/>
        </p:nvSpPr>
        <p:spPr>
          <a:xfrm>
            <a:off x="4572000" y="610612"/>
            <a:ext cx="4267200" cy="3046988"/>
          </a:xfrm>
          <a:prstGeom prst="rect">
            <a:avLst/>
          </a:prstGeom>
          <a:solidFill>
            <a:srgbClr val="FFFFCC"/>
          </a:solidFill>
          <a:scene3d>
            <a:camera prst="isometricOffAxis2Left"/>
            <a:lightRig rig="threePt" dir="t"/>
          </a:scene3d>
          <a:sp3d>
            <a:bevelT w="165100" prst="coolSlant"/>
          </a:sp3d>
        </p:spPr>
        <p:txBody>
          <a:bodyPr>
            <a:spAutoFit/>
          </a:bodyPr>
          <a:lstStyle/>
          <a:p>
            <a:pPr algn="just">
              <a:defRPr/>
            </a:pPr>
            <a:r>
              <a:rPr lang="vi-VN" sz="3200" dirty="0">
                <a:latin typeface="+mj-lt"/>
              </a:rPr>
              <a:t>“vận mệnh của giai cấp vô sản ở các nước đi xâm lược thuộc địa gắn chặt với vận mệnh của giai cấp bị áp bức ở thuộc địa”</a:t>
            </a:r>
            <a:endParaRPr lang="en-US" sz="3200" dirty="0">
              <a:latin typeface="+mj-lt"/>
            </a:endParaRPr>
          </a:p>
        </p:txBody>
      </p:sp>
      <p:sp>
        <p:nvSpPr>
          <p:cNvPr id="7" name="Down Arrow 6"/>
          <p:cNvSpPr/>
          <p:nvPr/>
        </p:nvSpPr>
        <p:spPr>
          <a:xfrm>
            <a:off x="6172200" y="3962400"/>
            <a:ext cx="685800" cy="304800"/>
          </a:xfrm>
          <a:prstGeom prst="downArrow">
            <a:avLst/>
          </a:prstGeom>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Down Arrow 7"/>
          <p:cNvSpPr/>
          <p:nvPr/>
        </p:nvSpPr>
        <p:spPr>
          <a:xfrm>
            <a:off x="2133600" y="3962400"/>
            <a:ext cx="685800" cy="304800"/>
          </a:xfrm>
          <a:prstGeom prst="downArrow">
            <a:avLst/>
          </a:prstGeom>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381000" y="4495800"/>
            <a:ext cx="8382000" cy="1524000"/>
          </a:xfrm>
          <a:prstGeom prst="rect">
            <a:avLst/>
          </a:prstGeom>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vi-VN" sz="3200" dirty="0">
                <a:latin typeface="+mj-lt"/>
              </a:rPr>
              <a:t>Đ</a:t>
            </a:r>
            <a:r>
              <a:rPr lang="en-US" sz="3200" dirty="0">
                <a:latin typeface="+mj-lt"/>
              </a:rPr>
              <a:t>â</a:t>
            </a:r>
            <a:r>
              <a:rPr lang="vi-VN" sz="3200" dirty="0">
                <a:latin typeface="+mj-lt"/>
              </a:rPr>
              <a:t>y là mối quan hệ bình đẳng, chứ không phải là mối quan hệ lệ thuộc, hoặc quan hệ chính phụ</a:t>
            </a:r>
            <a:endParaRPr lang="en-US" sz="3200" dirty="0">
              <a:latin typeface="+mj-lt"/>
            </a:endParaRPr>
          </a:p>
        </p:txBody>
      </p:sp>
      <p:grpSp>
        <p:nvGrpSpPr>
          <p:cNvPr id="2" name="Group 28"/>
          <p:cNvGrpSpPr>
            <a:grpSpLocks noChangeAspect="1"/>
          </p:cNvGrpSpPr>
          <p:nvPr/>
        </p:nvGrpSpPr>
        <p:grpSpPr bwMode="auto">
          <a:xfrm>
            <a:off x="609600" y="3429000"/>
            <a:ext cx="7670800" cy="3124200"/>
            <a:chOff x="-208" y="1440"/>
            <a:chExt cx="6771" cy="2592"/>
          </a:xfrm>
        </p:grpSpPr>
        <p:sp>
          <p:nvSpPr>
            <p:cNvPr id="93192" name="AutoShape 22"/>
            <p:cNvSpPr>
              <a:spLocks noChangeAspect="1" noChangeArrowheads="1"/>
            </p:cNvSpPr>
            <p:nvPr/>
          </p:nvSpPr>
          <p:spPr bwMode="auto">
            <a:xfrm>
              <a:off x="1632" y="1440"/>
              <a:ext cx="3168" cy="2592"/>
            </a:xfrm>
            <a:prstGeom prst="leftRightArrowCallout">
              <a:avLst>
                <a:gd name="adj1" fmla="val 44370"/>
                <a:gd name="adj2" fmla="val 43671"/>
                <a:gd name="adj3" fmla="val 13812"/>
                <a:gd name="adj4" fmla="val 34435"/>
              </a:avLst>
            </a:prstGeom>
            <a:solidFill>
              <a:srgbClr val="FFFF66"/>
            </a:solidFill>
            <a:ln w="28575" cap="sq">
              <a:solidFill>
                <a:srgbClr val="663300"/>
              </a:solidFill>
              <a:miter lim="800000"/>
              <a:headEnd type="none" w="sm" len="sm"/>
              <a:tailEnd type="none" w="sm" len="sm"/>
            </a:ln>
            <a:scene3d>
              <a:camera prst="orthographicFront"/>
              <a:lightRig rig="threePt" dir="t"/>
            </a:scene3d>
            <a:sp3d>
              <a:bevelT prst="slope"/>
            </a:sp3d>
          </p:spPr>
          <p:txBody>
            <a:bodyPr wrap="none" anchor="ctr"/>
            <a:lstStyle/>
            <a:p>
              <a:pPr>
                <a:defRPr/>
              </a:pPr>
              <a:endParaRPr lang="en-US"/>
            </a:p>
          </p:txBody>
        </p:sp>
        <p:sp>
          <p:nvSpPr>
            <p:cNvPr id="93193" name="Oval 24"/>
            <p:cNvSpPr>
              <a:spLocks noChangeAspect="1" noChangeArrowheads="1"/>
            </p:cNvSpPr>
            <p:nvPr/>
          </p:nvSpPr>
          <p:spPr bwMode="auto">
            <a:xfrm>
              <a:off x="-208" y="1890"/>
              <a:ext cx="1840" cy="1680"/>
            </a:xfrm>
            <a:prstGeom prst="ellipse">
              <a:avLst/>
            </a:prstGeom>
            <a:blipFill dpi="0" rotWithShape="1">
              <a:blip r:embed="rId2" cstate="print"/>
              <a:srcRect/>
              <a:stretch>
                <a:fillRect/>
              </a:stretch>
            </a:blipFill>
            <a:ln w="38100" cap="sq">
              <a:solidFill>
                <a:srgbClr val="00B0F0"/>
              </a:solidFill>
              <a:round/>
              <a:headEnd type="none" w="sm" len="sm"/>
              <a:tailEnd type="none" w="sm" len="sm"/>
            </a:ln>
            <a:scene3d>
              <a:camera prst="orthographicFront"/>
              <a:lightRig rig="threePt" dir="t"/>
            </a:scene3d>
            <a:sp3d>
              <a:bevelT prst="slope"/>
            </a:sp3d>
          </p:spPr>
          <p:txBody>
            <a:bodyPr wrap="none" anchor="ctr"/>
            <a:lstStyle/>
            <a:p>
              <a:pPr>
                <a:defRPr/>
              </a:pPr>
              <a:endParaRPr lang="en-US"/>
            </a:p>
          </p:txBody>
        </p:sp>
        <p:sp>
          <p:nvSpPr>
            <p:cNvPr id="93194" name="Oval 25"/>
            <p:cNvSpPr>
              <a:spLocks noChangeAspect="1" noChangeArrowheads="1"/>
            </p:cNvSpPr>
            <p:nvPr/>
          </p:nvSpPr>
          <p:spPr bwMode="auto">
            <a:xfrm>
              <a:off x="4800" y="1872"/>
              <a:ext cx="1763" cy="1680"/>
            </a:xfrm>
            <a:prstGeom prst="ellipse">
              <a:avLst/>
            </a:prstGeom>
            <a:blipFill dpi="0" rotWithShape="1">
              <a:blip r:embed="rId3" cstate="print"/>
              <a:srcRect/>
              <a:stretch>
                <a:fillRect/>
              </a:stretch>
            </a:blipFill>
            <a:ln w="57150" cap="sq">
              <a:solidFill>
                <a:srgbClr val="00B0F0"/>
              </a:solidFill>
              <a:round/>
              <a:headEnd type="none" w="sm" len="sm"/>
              <a:tailEnd type="none" w="sm" len="sm"/>
            </a:ln>
            <a:scene3d>
              <a:camera prst="orthographicFront"/>
              <a:lightRig rig="threePt" dir="t"/>
            </a:scene3d>
            <a:sp3d>
              <a:bevelT prst="slope"/>
            </a:sp3d>
          </p:spPr>
          <p:txBody>
            <a:bodyPr wrap="none" anchor="ctr"/>
            <a:lstStyle/>
            <a:p>
              <a:pPr>
                <a:defRPr/>
              </a:pPr>
              <a:endParaRPr lang="en-US"/>
            </a:p>
          </p:txBody>
        </p:sp>
        <p:sp>
          <p:nvSpPr>
            <p:cNvPr id="33816" name="WordArt 26"/>
            <p:cNvSpPr>
              <a:spLocks noChangeAspect="1" noChangeArrowheads="1" noChangeShapeType="1" noTextEdit="1"/>
            </p:cNvSpPr>
            <p:nvPr/>
          </p:nvSpPr>
          <p:spPr bwMode="auto">
            <a:xfrm>
              <a:off x="1843" y="2304"/>
              <a:ext cx="976" cy="869"/>
            </a:xfrm>
            <a:prstGeom prst="rect">
              <a:avLst/>
            </a:prstGeom>
          </p:spPr>
          <p:txBody>
            <a:bodyPr wrap="none" fromWordArt="1">
              <a:prstTxWarp prst="textSlantUp">
                <a:avLst>
                  <a:gd name="adj" fmla="val 0"/>
                </a:avLst>
              </a:prstTxWarp>
            </a:bodyPr>
            <a:lstStyle/>
            <a:p>
              <a:pPr algn="ctr"/>
              <a:r>
                <a:rPr lang="en-US" sz="3600" b="1" kern="10">
                  <a:ln w="9525" cap="sq">
                    <a:solidFill>
                      <a:srgbClr val="CC99FF"/>
                    </a:solidFill>
                    <a:round/>
                    <a:headEnd type="none" w="sm" len="sm"/>
                    <a:tailEnd type="none" w="sm" len="sm"/>
                  </a:ln>
                  <a:latin typeface="Times New Roman"/>
                  <a:cs typeface="Times New Roman"/>
                </a:rPr>
                <a:t>NHÂN DÂN </a:t>
              </a:r>
            </a:p>
            <a:p>
              <a:pPr algn="ctr"/>
              <a:r>
                <a:rPr lang="en-US" sz="3600" b="1" kern="10">
                  <a:ln w="9525" cap="sq">
                    <a:solidFill>
                      <a:srgbClr val="CC99FF"/>
                    </a:solidFill>
                    <a:round/>
                    <a:headEnd type="none" w="sm" len="sm"/>
                    <a:tailEnd type="none" w="sm" len="sm"/>
                  </a:ln>
                  <a:latin typeface="Times New Roman"/>
                  <a:cs typeface="Times New Roman"/>
                </a:rPr>
                <a:t>LAO ĐỘNG </a:t>
              </a:r>
            </a:p>
            <a:p>
              <a:pPr algn="ctr"/>
              <a:r>
                <a:rPr lang="en-US" sz="3600" b="1" kern="10">
                  <a:ln w="9525" cap="sq">
                    <a:solidFill>
                      <a:srgbClr val="CC99FF"/>
                    </a:solidFill>
                    <a:round/>
                    <a:headEnd type="none" w="sm" len="sm"/>
                    <a:tailEnd type="none" w="sm" len="sm"/>
                  </a:ln>
                  <a:latin typeface="Times New Roman"/>
                  <a:cs typeface="Times New Roman"/>
                </a:rPr>
                <a:t>CHÍNH QUỐC</a:t>
              </a:r>
            </a:p>
          </p:txBody>
        </p:sp>
        <p:sp>
          <p:nvSpPr>
            <p:cNvPr id="33817" name="WordArt 27"/>
            <p:cNvSpPr>
              <a:spLocks noChangeAspect="1" noChangeArrowheads="1" noChangeShapeType="1" noTextEdit="1"/>
            </p:cNvSpPr>
            <p:nvPr/>
          </p:nvSpPr>
          <p:spPr bwMode="auto">
            <a:xfrm>
              <a:off x="3693" y="2262"/>
              <a:ext cx="896" cy="869"/>
            </a:xfrm>
            <a:prstGeom prst="rect">
              <a:avLst/>
            </a:prstGeom>
          </p:spPr>
          <p:txBody>
            <a:bodyPr wrap="none" fromWordArt="1">
              <a:prstTxWarp prst="textSlantUp">
                <a:avLst>
                  <a:gd name="adj" fmla="val 0"/>
                </a:avLst>
              </a:prstTxWarp>
            </a:bodyPr>
            <a:lstStyle/>
            <a:p>
              <a:pPr algn="ctr"/>
              <a:r>
                <a:rPr lang="en-US" sz="3600" b="1" kern="10">
                  <a:ln w="9525" cap="sq">
                    <a:solidFill>
                      <a:srgbClr val="CC99FF"/>
                    </a:solidFill>
                    <a:round/>
                    <a:headEnd type="none" w="sm" len="sm"/>
                    <a:tailEnd type="none" w="sm" len="sm"/>
                  </a:ln>
                  <a:latin typeface=".VnRevueH"/>
                </a:rPr>
                <a:t>NHÂN DÂN </a:t>
              </a:r>
            </a:p>
            <a:p>
              <a:pPr algn="ctr"/>
              <a:r>
                <a:rPr lang="en-US" sz="3600" b="1" kern="10">
                  <a:ln w="9525" cap="sq">
                    <a:solidFill>
                      <a:srgbClr val="CC99FF"/>
                    </a:solidFill>
                    <a:round/>
                    <a:headEnd type="none" w="sm" len="sm"/>
                    <a:tailEnd type="none" w="sm" len="sm"/>
                  </a:ln>
                  <a:latin typeface=".VnRevueH"/>
                </a:rPr>
                <a:t>LAO ĐỘNG </a:t>
              </a:r>
            </a:p>
            <a:p>
              <a:pPr algn="ctr"/>
              <a:r>
                <a:rPr lang="en-US" sz="3600" b="1" kern="10">
                  <a:ln w="9525" cap="sq">
                    <a:solidFill>
                      <a:srgbClr val="CC99FF"/>
                    </a:solidFill>
                    <a:round/>
                    <a:headEnd type="none" w="sm" len="sm"/>
                    <a:tailEnd type="none" w="sm" len="sm"/>
                  </a:ln>
                  <a:latin typeface=".VnRevueH"/>
                </a:rPr>
                <a:t>THUỘC ĐỊA</a:t>
              </a:r>
            </a:p>
          </p:txBody>
        </p:sp>
      </p:grpSp>
      <p:sp>
        <p:nvSpPr>
          <p:cNvPr id="13" name="Right Arrow 12"/>
          <p:cNvSpPr/>
          <p:nvPr/>
        </p:nvSpPr>
        <p:spPr>
          <a:xfrm>
            <a:off x="4495800" y="1600200"/>
            <a:ext cx="228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189870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1000"/>
                                        <p:tgtEl>
                                          <p:spTgt spid="5"/>
                                        </p:tgtEl>
                                      </p:cBhvr>
                                    </p:animEffect>
                                  </p:childTnLst>
                                </p:cTn>
                              </p:par>
                            </p:childTnLst>
                          </p:cTn>
                        </p:par>
                        <p:par>
                          <p:cTn id="8" fill="hold" nodeType="afterGroup">
                            <p:stCondLst>
                              <p:cond delay="1000"/>
                            </p:stCondLst>
                            <p:childTnLst>
                              <p:par>
                                <p:cTn id="9" presetID="47"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8"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slide(fromLeft)">
                                      <p:cBhvr>
                                        <p:cTn id="18" dur="500"/>
                                        <p:tgtEl>
                                          <p:spTgt spid="13"/>
                                        </p:tgtEl>
                                      </p:cBhvr>
                                    </p:animEffect>
                                  </p:childTnLst>
                                </p:cTn>
                              </p:par>
                            </p:childTnLst>
                          </p:cTn>
                        </p:par>
                        <p:par>
                          <p:cTn id="19" fill="hold" nodeType="afterGroup">
                            <p:stCondLst>
                              <p:cond delay="500"/>
                            </p:stCondLst>
                            <p:childTnLst>
                              <p:par>
                                <p:cTn id="20" presetID="13" presetClass="entr" presetSubtype="16"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plus(in)">
                                      <p:cBhvr>
                                        <p:cTn id="22" dur="10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xit" presetSubtype="16" fill="hold" nodeType="clickEffect">
                                  <p:stCondLst>
                                    <p:cond delay="0"/>
                                  </p:stCondLst>
                                  <p:childTnLst>
                                    <p:animEffect transition="out" filter="diamond(in)">
                                      <p:cBhvr>
                                        <p:cTn id="26" dur="2000"/>
                                        <p:tgtEl>
                                          <p:spTgt spid="2"/>
                                        </p:tgtEl>
                                      </p:cBhvr>
                                    </p:animEffect>
                                    <p:set>
                                      <p:cBhvr>
                                        <p:cTn id="27" dur="1" fill="hold">
                                          <p:stCondLst>
                                            <p:cond delay="1999"/>
                                          </p:stCondLst>
                                        </p:cTn>
                                        <p:tgtEl>
                                          <p:spTgt spid="2"/>
                                        </p:tgtEl>
                                        <p:attrNameLst>
                                          <p:attrName>style.visibility</p:attrName>
                                        </p:attrNameLst>
                                      </p:cBhvr>
                                      <p:to>
                                        <p:strVal val="hidden"/>
                                      </p:to>
                                    </p:set>
                                  </p:childTnLst>
                                </p:cTn>
                              </p:par>
                            </p:childTnLst>
                          </p:cTn>
                        </p:par>
                        <p:par>
                          <p:cTn id="28" fill="hold" nodeType="afterGroup">
                            <p:stCondLst>
                              <p:cond delay="2000"/>
                            </p:stCondLst>
                            <p:childTnLst>
                              <p:par>
                                <p:cTn id="29" presetID="3" presetClass="entr" presetSubtype="10"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blinds(horizontal)">
                                      <p:cBhvr>
                                        <p:cTn id="31" dur="500"/>
                                        <p:tgtEl>
                                          <p:spTgt spid="8"/>
                                        </p:tgtEl>
                                      </p:cBhvr>
                                    </p:animEffect>
                                  </p:childTnLst>
                                </p:cTn>
                              </p:par>
                              <p:par>
                                <p:cTn id="32" presetID="3" presetClass="entr" presetSubtype="10"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blinds(horizontal)">
                                      <p:cBhvr>
                                        <p:cTn id="34" dur="500"/>
                                        <p:tgtEl>
                                          <p:spTgt spid="7"/>
                                        </p:tgtEl>
                                      </p:cBhvr>
                                    </p:animEffect>
                                  </p:childTnLst>
                                </p:cTn>
                              </p:par>
                            </p:childTnLst>
                          </p:cTn>
                        </p:par>
                        <p:par>
                          <p:cTn id="35" fill="hold" nodeType="afterGroup">
                            <p:stCondLst>
                              <p:cond delay="2500"/>
                            </p:stCondLst>
                            <p:childTnLst>
                              <p:par>
                                <p:cTn id="36" presetID="12" presetClass="entr" presetSubtype="4" fill="hold"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slide(fromBottom)">
                                      <p:cBhvr>
                                        <p:cTn id="3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5"/>
          <p:cNvSpPr>
            <a:spLocks noChangeArrowheads="1"/>
          </p:cNvSpPr>
          <p:nvPr/>
        </p:nvSpPr>
        <p:spPr bwMode="auto">
          <a:xfrm>
            <a:off x="609600" y="1106031"/>
            <a:ext cx="8077200" cy="954107"/>
          </a:xfrm>
          <a:prstGeom prst="rect">
            <a:avLst/>
          </a:prstGeom>
          <a:solidFill>
            <a:srgbClr val="FFFFCC"/>
          </a:solidFill>
          <a:ln w="9525">
            <a:noFill/>
            <a:miter lim="800000"/>
            <a:headEnd/>
            <a:tailEnd/>
          </a:ln>
          <a:scene3d>
            <a:camera prst="orthographicFront"/>
            <a:lightRig rig="threePt" dir="t"/>
          </a:scene3d>
          <a:sp3d>
            <a:bevelT w="139700" prst="cross"/>
          </a:sp3d>
        </p:spPr>
        <p:txBody>
          <a:bodyPr>
            <a:spAutoFit/>
          </a:bodyPr>
          <a:lstStyle/>
          <a:p>
            <a:pPr algn="just">
              <a:defRPr/>
            </a:pP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Có</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quan</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hệ</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mật</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thiết</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tác</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động</a:t>
            </a:r>
            <a:r>
              <a:rPr lang="en-GB" sz="2800" dirty="0">
                <a:latin typeface="Times New Roman" pitchFamily="18" charset="0"/>
                <a:cs typeface="Times New Roman" pitchFamily="18" charset="0"/>
              </a:rPr>
              <a:t> qua </a:t>
            </a:r>
            <a:r>
              <a:rPr lang="en-GB" sz="2800" dirty="0" err="1">
                <a:latin typeface="Times New Roman" pitchFamily="18" charset="0"/>
                <a:cs typeface="Times New Roman" pitchFamily="18" charset="0"/>
              </a:rPr>
              <a:t>lại</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trong</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chống</a:t>
            </a:r>
            <a:r>
              <a:rPr lang="en-GB" sz="2800" dirty="0">
                <a:latin typeface="Times New Roman" pitchFamily="18" charset="0"/>
                <a:cs typeface="Times New Roman" pitchFamily="18" charset="0"/>
              </a:rPr>
              <a:t> CNĐQ</a:t>
            </a:r>
            <a:endParaRPr lang="en-US" sz="2800" dirty="0">
              <a:latin typeface="Times New Roman" pitchFamily="18" charset="0"/>
              <a:cs typeface="Times New Roman" pitchFamily="18" charset="0"/>
            </a:endParaRPr>
          </a:p>
        </p:txBody>
      </p:sp>
      <p:sp>
        <p:nvSpPr>
          <p:cNvPr id="8" name="Rectangle 12"/>
          <p:cNvSpPr>
            <a:spLocks noChangeArrowheads="1"/>
          </p:cNvSpPr>
          <p:nvPr/>
        </p:nvSpPr>
        <p:spPr bwMode="auto">
          <a:xfrm>
            <a:off x="609600" y="493693"/>
            <a:ext cx="3886200" cy="523220"/>
          </a:xfrm>
          <a:prstGeom prst="rect">
            <a:avLst/>
          </a:prstGeom>
          <a:solidFill>
            <a:srgbClr val="92D050"/>
          </a:solidFill>
          <a:ln w="9525">
            <a:noFill/>
            <a:miter lim="800000"/>
            <a:headEnd/>
            <a:tailEnd/>
          </a:ln>
          <a:scene3d>
            <a:camera prst="orthographicFront"/>
            <a:lightRig rig="threePt" dir="t"/>
          </a:scene3d>
          <a:sp3d>
            <a:bevelT w="165100" prst="coolSlant"/>
          </a:sp3d>
        </p:spPr>
        <p:txBody>
          <a:bodyPr>
            <a:spAutoFit/>
          </a:bodyPr>
          <a:lstStyle/>
          <a:p>
            <a:pPr>
              <a:defRPr/>
            </a:pPr>
            <a:r>
              <a:rPr lang="en-GB" sz="2800" b="1" dirty="0">
                <a:latin typeface="Times New Roman" pitchFamily="18" charset="0"/>
                <a:cs typeface="Times New Roman" pitchFamily="18" charset="0"/>
              </a:rPr>
              <a:t>* </a:t>
            </a:r>
            <a:r>
              <a:rPr lang="en-GB" sz="2800" b="1" dirty="0" err="1">
                <a:latin typeface="Times New Roman" pitchFamily="18" charset="0"/>
                <a:cs typeface="Times New Roman" pitchFamily="18" charset="0"/>
              </a:rPr>
              <a:t>Nội</a:t>
            </a:r>
            <a:r>
              <a:rPr lang="en-GB" sz="2800" b="1" dirty="0">
                <a:latin typeface="Times New Roman" pitchFamily="18" charset="0"/>
                <a:cs typeface="Times New Roman" pitchFamily="18" charset="0"/>
              </a:rPr>
              <a:t> dung </a:t>
            </a:r>
            <a:r>
              <a:rPr lang="en-GB" sz="2800" b="1" dirty="0" err="1">
                <a:latin typeface="Times New Roman" pitchFamily="18" charset="0"/>
                <a:cs typeface="Times New Roman" pitchFamily="18" charset="0"/>
              </a:rPr>
              <a:t>luận</a:t>
            </a:r>
            <a:r>
              <a:rPr lang="en-GB" sz="2800" b="1" dirty="0">
                <a:latin typeface="Times New Roman" pitchFamily="18" charset="0"/>
                <a:cs typeface="Times New Roman" pitchFamily="18" charset="0"/>
              </a:rPr>
              <a:t> </a:t>
            </a:r>
            <a:r>
              <a:rPr lang="en-GB" sz="2800" b="1" dirty="0" err="1">
                <a:latin typeface="Times New Roman" pitchFamily="18" charset="0"/>
                <a:cs typeface="Times New Roman" pitchFamily="18" charset="0"/>
              </a:rPr>
              <a:t>điểm</a:t>
            </a:r>
            <a:endParaRPr lang="en-US" sz="2800" b="1" dirty="0">
              <a:latin typeface="Times New Roman" pitchFamily="18" charset="0"/>
              <a:cs typeface="Times New Roman" pitchFamily="18" charset="0"/>
            </a:endParaRPr>
          </a:p>
        </p:txBody>
      </p:sp>
      <p:sp>
        <p:nvSpPr>
          <p:cNvPr id="6" name="Rectangle 15"/>
          <p:cNvSpPr>
            <a:spLocks noChangeArrowheads="1"/>
          </p:cNvSpPr>
          <p:nvPr/>
        </p:nvSpPr>
        <p:spPr bwMode="auto">
          <a:xfrm>
            <a:off x="685800" y="2170093"/>
            <a:ext cx="7924800" cy="954107"/>
          </a:xfrm>
          <a:prstGeom prst="rect">
            <a:avLst/>
          </a:prstGeom>
          <a:solidFill>
            <a:srgbClr val="FFFFCC"/>
          </a:solidFill>
          <a:ln w="9525">
            <a:noFill/>
            <a:miter lim="800000"/>
            <a:headEnd/>
            <a:tailEnd/>
          </a:ln>
          <a:scene3d>
            <a:camera prst="orthographicFront"/>
            <a:lightRig rig="threePt" dir="t"/>
          </a:scene3d>
          <a:sp3d>
            <a:bevelT w="139700" prst="cross"/>
          </a:sp3d>
        </p:spPr>
        <p:txBody>
          <a:bodyPr>
            <a:spAutoFit/>
          </a:bodyPr>
          <a:lstStyle/>
          <a:p>
            <a:pPr algn="just">
              <a:defRPr/>
            </a:pPr>
            <a:r>
              <a:rPr lang="en-GB" sz="2800" dirty="0">
                <a:latin typeface="Times New Roman" pitchFamily="18" charset="0"/>
                <a:cs typeface="Times New Roman" pitchFamily="18" charset="0"/>
              </a:rPr>
              <a:t>- CMGPDT </a:t>
            </a:r>
            <a:r>
              <a:rPr lang="en-GB" sz="2800" dirty="0" err="1">
                <a:latin typeface="Times New Roman" pitchFamily="18" charset="0"/>
                <a:cs typeface="Times New Roman" pitchFamily="18" charset="0"/>
              </a:rPr>
              <a:t>là</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cơ</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sở</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giải</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phóng</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giai</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cấp</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có</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thể</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nổ</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ra</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và</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giành</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thắng</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lợi</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trước</a:t>
            </a:r>
            <a:r>
              <a:rPr lang="en-GB" sz="2800" dirty="0">
                <a:latin typeface="Times New Roman" pitchFamily="18" charset="0"/>
                <a:cs typeface="Times New Roman" pitchFamily="18" charset="0"/>
              </a:rPr>
              <a:t> CMVS ở </a:t>
            </a:r>
            <a:r>
              <a:rPr lang="en-GB" sz="2800" dirty="0" err="1">
                <a:latin typeface="Times New Roman" pitchFamily="18" charset="0"/>
                <a:cs typeface="Times New Roman" pitchFamily="18" charset="0"/>
              </a:rPr>
              <a:t>chính</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quốc</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0604913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ppt_x</p:attrName>
                                        </p:attrNameLst>
                                      </p:cBhvr>
                                      <p:tavLst>
                                        <p:tav tm="0">
                                          <p:val>
                                            <p:strVal val="#ppt_x-.2"/>
                                          </p:val>
                                        </p:tav>
                                        <p:tav tm="100000">
                                          <p:val>
                                            <p:strVal val="#ppt_x"/>
                                          </p:val>
                                        </p:tav>
                                      </p:tavLst>
                                    </p:anim>
                                    <p:anim calcmode="lin" valueType="num">
                                      <p:cBhvr>
                                        <p:cTn id="8"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457200" y="1361182"/>
            <a:ext cx="8153400" cy="1077218"/>
          </a:xfrm>
          <a:prstGeom prst="rect">
            <a:avLst/>
          </a:prstGeom>
          <a:solidFill>
            <a:srgbClr val="FFFF99"/>
          </a:solidFill>
          <a:ln w="9525">
            <a:noFill/>
            <a:miter lim="800000"/>
            <a:headEnd/>
            <a:tailEnd/>
          </a:ln>
          <a:scene3d>
            <a:camera prst="orthographicFront"/>
            <a:lightRig rig="threePt" dir="t"/>
          </a:scene3d>
          <a:sp3d>
            <a:bevelT prst="relaxedInset"/>
          </a:sp3d>
        </p:spPr>
        <p:txBody>
          <a:bodyPr>
            <a:spAutoFit/>
          </a:bodyPr>
          <a:lstStyle/>
          <a:p>
            <a:pPr algn="just">
              <a:defRPr/>
            </a:pPr>
            <a:r>
              <a:rPr lang="vi-VN" sz="3200" dirty="0">
                <a:latin typeface="+mj-lt"/>
              </a:rPr>
              <a:t>+ Thuộc địa là nơi cung cấp chủ yếu sức người, sức của cho </a:t>
            </a:r>
            <a:r>
              <a:rPr lang="en-US" sz="3200" dirty="0">
                <a:latin typeface="+mj-lt"/>
              </a:rPr>
              <a:t>CNĐQ</a:t>
            </a:r>
          </a:p>
        </p:txBody>
      </p:sp>
      <p:sp>
        <p:nvSpPr>
          <p:cNvPr id="5" name="Rectangle 4"/>
          <p:cNvSpPr/>
          <p:nvPr/>
        </p:nvSpPr>
        <p:spPr>
          <a:xfrm>
            <a:off x="457200" y="2819400"/>
            <a:ext cx="8305800" cy="3539430"/>
          </a:xfrm>
          <a:prstGeom prst="rect">
            <a:avLst/>
          </a:prstGeom>
          <a:solidFill>
            <a:schemeClr val="accent6">
              <a:lumMod val="40000"/>
              <a:lumOff val="60000"/>
            </a:schemeClr>
          </a:solidFill>
          <a:effectLst/>
          <a:scene3d>
            <a:camera prst="orthographicFront"/>
            <a:lightRig rig="threePt" dir="t"/>
          </a:scene3d>
          <a:sp3d>
            <a:bevelT w="139700" prst="cross"/>
          </a:sp3d>
        </p:spPr>
        <p:txBody>
          <a:bodyPr>
            <a:spAutoFit/>
          </a:bodyPr>
          <a:lstStyle/>
          <a:p>
            <a:pPr algn="just">
              <a:defRPr/>
            </a:pPr>
            <a:r>
              <a:rPr lang="vi-VN" sz="3200" dirty="0">
                <a:latin typeface="+mj-lt"/>
              </a:rPr>
              <a:t>“Tất cả sinh lực của chủ nghĩa tư bản quốc tế đều lấy ở các xứ thuộc địa. Đ</a:t>
            </a:r>
            <a:r>
              <a:rPr lang="en-US" sz="3200" dirty="0">
                <a:latin typeface="+mj-lt"/>
              </a:rPr>
              <a:t>ó</a:t>
            </a:r>
            <a:r>
              <a:rPr lang="vi-VN" sz="3200" dirty="0">
                <a:latin typeface="+mj-lt"/>
              </a:rPr>
              <a:t> là nơi chủ nghĩa tư bản lấy nguyên liệu cho các nhà máy của nó, nơi nó đầu tư, tiêu thụ hàng, mộ nhân công rẻ mạc cho đạo quân lao động của nó, và nhất là tuyển những binh lính bản xứ cho các đạo quân phản cách mạnh của nó” </a:t>
            </a:r>
            <a:r>
              <a:rPr lang="vi-VN" sz="2400" dirty="0">
                <a:latin typeface="+mj-lt"/>
              </a:rPr>
              <a:t>-</a:t>
            </a:r>
            <a:r>
              <a:rPr lang="en-US" sz="2400" dirty="0">
                <a:latin typeface="+mj-lt"/>
              </a:rPr>
              <a:t> </a:t>
            </a:r>
            <a:r>
              <a:rPr lang="pt-BR" sz="2400" dirty="0">
                <a:latin typeface="+mj-lt"/>
              </a:rPr>
              <a:t>HCM, </a:t>
            </a:r>
            <a:r>
              <a:rPr lang="pt-BR" sz="2400" i="1" dirty="0">
                <a:latin typeface="+mj-lt"/>
              </a:rPr>
              <a:t>Toàn tập, tập 1, tr. 243</a:t>
            </a:r>
            <a:endParaRPr lang="en-US" sz="2400" i="1" dirty="0">
              <a:latin typeface="+mj-lt"/>
            </a:endParaRPr>
          </a:p>
        </p:txBody>
      </p:sp>
      <p:sp>
        <p:nvSpPr>
          <p:cNvPr id="6" name="Rectangle 5"/>
          <p:cNvSpPr/>
          <p:nvPr/>
        </p:nvSpPr>
        <p:spPr>
          <a:xfrm>
            <a:off x="762000" y="457200"/>
            <a:ext cx="5029200" cy="523220"/>
          </a:xfrm>
          <a:prstGeom prst="rect">
            <a:avLst/>
          </a:prstGeom>
          <a:solidFill>
            <a:srgbClr val="FFFF00"/>
          </a:solidFill>
          <a:scene3d>
            <a:camera prst="orthographicFront"/>
            <a:lightRig rig="threePt" dir="t"/>
          </a:scene3d>
          <a:sp3d>
            <a:bevelT prst="angle"/>
          </a:sp3d>
        </p:spPr>
        <p:txBody>
          <a:bodyPr>
            <a:spAutoFit/>
          </a:bodyPr>
          <a:lstStyle/>
          <a:p>
            <a:pPr algn="ctr">
              <a:defRPr/>
            </a:pPr>
            <a:r>
              <a:rPr lang="en-US" sz="2800" b="1" dirty="0">
                <a:solidFill>
                  <a:srgbClr val="FF0000"/>
                </a:solidFill>
                <a:latin typeface="Times New Roman" pitchFamily="18" charset="0"/>
                <a:cs typeface="Times New Roman" pitchFamily="18" charset="0"/>
              </a:rPr>
              <a:t>HCM </a:t>
            </a:r>
            <a:r>
              <a:rPr lang="en-US" sz="2800" b="1" dirty="0" err="1">
                <a:solidFill>
                  <a:srgbClr val="FF0000"/>
                </a:solidFill>
                <a:latin typeface="Times New Roman" pitchFamily="18" charset="0"/>
                <a:cs typeface="Times New Roman" pitchFamily="18" charset="0"/>
              </a:rPr>
              <a:t>dựa</a:t>
            </a:r>
            <a:r>
              <a:rPr lang="en-US" sz="2800" b="1" dirty="0">
                <a:solidFill>
                  <a:srgbClr val="FF0000"/>
                </a:solidFill>
                <a:latin typeface="Times New Roman" pitchFamily="18" charset="0"/>
                <a:cs typeface="Times New Roman" pitchFamily="18" charset="0"/>
              </a:rPr>
              <a:t> </a:t>
            </a:r>
            <a:r>
              <a:rPr lang="en-US" sz="2800" b="1" dirty="0" err="1">
                <a:solidFill>
                  <a:srgbClr val="FF0000"/>
                </a:solidFill>
                <a:latin typeface="Times New Roman" pitchFamily="18" charset="0"/>
                <a:cs typeface="Times New Roman" pitchFamily="18" charset="0"/>
              </a:rPr>
              <a:t>trên</a:t>
            </a:r>
            <a:r>
              <a:rPr lang="en-US" sz="2800" b="1" dirty="0">
                <a:solidFill>
                  <a:srgbClr val="FF0000"/>
                </a:solidFill>
                <a:latin typeface="Times New Roman" pitchFamily="18" charset="0"/>
                <a:cs typeface="Times New Roman" pitchFamily="18" charset="0"/>
              </a:rPr>
              <a:t> </a:t>
            </a:r>
            <a:r>
              <a:rPr lang="en-US" sz="2800" b="1" dirty="0" err="1">
                <a:solidFill>
                  <a:srgbClr val="FF0000"/>
                </a:solidFill>
                <a:latin typeface="Times New Roman" pitchFamily="18" charset="0"/>
                <a:cs typeface="Times New Roman" pitchFamily="18" charset="0"/>
              </a:rPr>
              <a:t>căn</a:t>
            </a:r>
            <a:r>
              <a:rPr lang="en-US" sz="2800" b="1" dirty="0">
                <a:solidFill>
                  <a:srgbClr val="FF0000"/>
                </a:solidFill>
                <a:latin typeface="Times New Roman" pitchFamily="18" charset="0"/>
                <a:cs typeface="Times New Roman" pitchFamily="18" charset="0"/>
              </a:rPr>
              <a:t> </a:t>
            </a:r>
            <a:r>
              <a:rPr lang="en-US" sz="2800" b="1" dirty="0" err="1">
                <a:solidFill>
                  <a:srgbClr val="FF0000"/>
                </a:solidFill>
                <a:latin typeface="Times New Roman" pitchFamily="18" charset="0"/>
                <a:cs typeface="Times New Roman" pitchFamily="18" charset="0"/>
              </a:rPr>
              <a:t>cứ</a:t>
            </a:r>
            <a:r>
              <a:rPr lang="en-US" sz="2800" b="1" dirty="0">
                <a:solidFill>
                  <a:srgbClr val="FF0000"/>
                </a:solidFill>
                <a:latin typeface="Times New Roman" pitchFamily="18" charset="0"/>
                <a:cs typeface="Times New Roman" pitchFamily="18" charset="0"/>
              </a:rPr>
              <a:t> </a:t>
            </a:r>
            <a:r>
              <a:rPr lang="en-US" sz="2800" b="1" dirty="0" err="1">
                <a:solidFill>
                  <a:srgbClr val="FF0000"/>
                </a:solidFill>
                <a:latin typeface="Times New Roman" pitchFamily="18" charset="0"/>
                <a:cs typeface="Times New Roman" pitchFamily="18" charset="0"/>
              </a:rPr>
              <a:t>nào</a:t>
            </a:r>
            <a:r>
              <a:rPr lang="en-US" sz="2800" b="1" dirty="0">
                <a:solidFill>
                  <a:srgbClr val="FF0000"/>
                </a:solidFill>
                <a:latin typeface="Times New Roman" pitchFamily="18" charset="0"/>
                <a:cs typeface="Times New Roman" pitchFamily="18" charset="0"/>
              </a:rPr>
              <a:t>?</a:t>
            </a:r>
          </a:p>
        </p:txBody>
      </p:sp>
    </p:spTree>
    <p:extLst>
      <p:ext uri="{BB962C8B-B14F-4D97-AF65-F5344CB8AC3E}">
        <p14:creationId xmlns:p14="http://schemas.microsoft.com/office/powerpoint/2010/main" val="27151770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4)">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7" presetClass="entr" presetSubtype="0" fill="hold" nodeType="clickEffect">
                                  <p:stCondLst>
                                    <p:cond delay="0"/>
                                  </p:stCondLst>
                                  <p:childTnLst>
                                    <p:set>
                                      <p:cBhvr>
                                        <p:cTn id="11" dur="1" fill="hold">
                                          <p:stCondLst>
                                            <p:cond delay="0"/>
                                          </p:stCondLst>
                                        </p:cTn>
                                        <p:tgtEl>
                                          <p:spTgt spid="65538"/>
                                        </p:tgtEl>
                                        <p:attrNameLst>
                                          <p:attrName>style.visibility</p:attrName>
                                        </p:attrNameLst>
                                      </p:cBhvr>
                                      <p:to>
                                        <p:strVal val="visible"/>
                                      </p:to>
                                    </p:set>
                                    <p:animEffect transition="in" filter="fade">
                                      <p:cBhvr>
                                        <p:cTn id="12" dur="1000"/>
                                        <p:tgtEl>
                                          <p:spTgt spid="65538"/>
                                        </p:tgtEl>
                                      </p:cBhvr>
                                    </p:animEffect>
                                    <p:anim calcmode="lin" valueType="num">
                                      <p:cBhvr>
                                        <p:cTn id="13" dur="1000" fill="hold"/>
                                        <p:tgtEl>
                                          <p:spTgt spid="65538"/>
                                        </p:tgtEl>
                                        <p:attrNameLst>
                                          <p:attrName>ppt_x</p:attrName>
                                        </p:attrNameLst>
                                      </p:cBhvr>
                                      <p:tavLst>
                                        <p:tav tm="0">
                                          <p:val>
                                            <p:strVal val="#ppt_x"/>
                                          </p:val>
                                        </p:tav>
                                        <p:tav tm="100000">
                                          <p:val>
                                            <p:strVal val="#ppt_x"/>
                                          </p:val>
                                        </p:tav>
                                      </p:tavLst>
                                    </p:anim>
                                    <p:anim calcmode="lin" valueType="num">
                                      <p:cBhvr>
                                        <p:cTn id="14" dur="1000" fill="hold"/>
                                        <p:tgtEl>
                                          <p:spTgt spid="65538"/>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7"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457200" y="1219200"/>
            <a:ext cx="8229600" cy="523220"/>
          </a:xfrm>
          <a:prstGeom prst="rect">
            <a:avLst/>
          </a:prstGeom>
          <a:solidFill>
            <a:srgbClr val="FFFF99"/>
          </a:solidFill>
          <a:ln w="9525">
            <a:noFill/>
            <a:miter lim="800000"/>
            <a:headEnd/>
            <a:tailEnd/>
          </a:ln>
          <a:scene3d>
            <a:camera prst="orthographicFront"/>
            <a:lightRig rig="threePt" dir="t"/>
          </a:scene3d>
          <a:sp3d>
            <a:bevelT prst="relaxedInset"/>
          </a:sp3d>
        </p:spPr>
        <p:txBody>
          <a:bodyPr>
            <a:spAutoFit/>
          </a:bodyPr>
          <a:lstStyle/>
          <a:p>
            <a:pPr algn="just">
              <a:defRPr/>
            </a:pPr>
            <a:r>
              <a:rPr lang="vi-VN" sz="2800" dirty="0">
                <a:latin typeface="+mj-lt"/>
              </a:rPr>
              <a:t>+ Thuộc địa cung cấp chủ yếu sức người, sức của </a:t>
            </a:r>
            <a:r>
              <a:rPr lang="en-US" sz="2800" dirty="0">
                <a:latin typeface="+mj-lt"/>
              </a:rPr>
              <a:t>CNĐQ</a:t>
            </a:r>
          </a:p>
        </p:txBody>
      </p:sp>
      <p:sp>
        <p:nvSpPr>
          <p:cNvPr id="7" name="Rectangle 3"/>
          <p:cNvSpPr>
            <a:spLocks noChangeArrowheads="1"/>
          </p:cNvSpPr>
          <p:nvPr/>
        </p:nvSpPr>
        <p:spPr bwMode="auto">
          <a:xfrm>
            <a:off x="457200" y="1915180"/>
            <a:ext cx="8229600" cy="523220"/>
          </a:xfrm>
          <a:prstGeom prst="rect">
            <a:avLst/>
          </a:prstGeom>
          <a:solidFill>
            <a:srgbClr val="FFFF99"/>
          </a:solidFill>
          <a:ln w="9525">
            <a:noFill/>
            <a:miter lim="800000"/>
            <a:headEnd/>
            <a:tailEnd/>
          </a:ln>
          <a:scene3d>
            <a:camera prst="orthographicFront"/>
            <a:lightRig rig="threePt" dir="t"/>
          </a:scene3d>
          <a:sp3d>
            <a:bevelT/>
          </a:sp3d>
        </p:spPr>
        <p:txBody>
          <a:bodyPr>
            <a:spAutoFit/>
          </a:bodyPr>
          <a:lstStyle/>
          <a:p>
            <a:pPr algn="just">
              <a:defRPr/>
            </a:pPr>
            <a:r>
              <a:rPr lang="vi-VN" sz="2800" dirty="0">
                <a:latin typeface="+mj-lt"/>
              </a:rPr>
              <a:t>+ CNĐQ bóc lột thuộc địa </a:t>
            </a:r>
            <a:r>
              <a:rPr lang="en-US" sz="2800" b="1" dirty="0">
                <a:latin typeface="+mj-lt"/>
              </a:rPr>
              <a:t>&gt;</a:t>
            </a:r>
            <a:r>
              <a:rPr lang="vi-VN" sz="2800" dirty="0">
                <a:latin typeface="+mj-lt"/>
              </a:rPr>
              <a:t> chính quốc</a:t>
            </a:r>
            <a:endParaRPr lang="en-US" sz="2800" dirty="0">
              <a:latin typeface="+mj-lt"/>
              <a:sym typeface="Wingdings"/>
            </a:endParaRPr>
          </a:p>
        </p:txBody>
      </p:sp>
      <p:sp>
        <p:nvSpPr>
          <p:cNvPr id="8" name="Rectangle 4"/>
          <p:cNvSpPr>
            <a:spLocks noChangeArrowheads="1"/>
          </p:cNvSpPr>
          <p:nvPr/>
        </p:nvSpPr>
        <p:spPr bwMode="auto">
          <a:xfrm>
            <a:off x="685800" y="2667000"/>
            <a:ext cx="7696200" cy="1815882"/>
          </a:xfrm>
          <a:prstGeom prst="rect">
            <a:avLst/>
          </a:prstGeom>
          <a:solidFill>
            <a:schemeClr val="accent6">
              <a:lumMod val="40000"/>
              <a:lumOff val="60000"/>
            </a:schemeClr>
          </a:solidFill>
          <a:ln w="9525">
            <a:noFill/>
            <a:miter lim="800000"/>
            <a:headEnd/>
            <a:tailEnd/>
          </a:ln>
          <a:effectLst>
            <a:prstShdw prst="shdw17" dist="17961" dir="2700000">
              <a:schemeClr val="accent1">
                <a:gamma/>
                <a:shade val="60000"/>
                <a:invGamma/>
              </a:schemeClr>
            </a:prstShdw>
          </a:effectLst>
          <a:scene3d>
            <a:camera prst="orthographicFront"/>
            <a:lightRig rig="threePt" dir="t"/>
          </a:scene3d>
          <a:sp3d>
            <a:bevelT w="139700" prst="cross"/>
          </a:sp3d>
        </p:spPr>
        <p:txBody>
          <a:bodyPr anchor="ctr">
            <a:spAutoFit/>
          </a:bodyPr>
          <a:lstStyle/>
          <a:p>
            <a:pPr algn="just">
              <a:defRPr/>
            </a:pPr>
            <a:r>
              <a:rPr lang="vi-VN" sz="2800" dirty="0">
                <a:latin typeface="+mj-lt"/>
              </a:rPr>
              <a:t>“Tổng cộng có 700.000 người bản xứ đã đặt chân lên đất Pháp; và trong số ấy 80.000 người không bao giờ còn trông thấy mặt trời trên quê hương đất nước m</a:t>
            </a:r>
            <a:r>
              <a:rPr lang="en-US" sz="2800" dirty="0">
                <a:latin typeface="+mj-lt"/>
              </a:rPr>
              <a:t>ì</a:t>
            </a:r>
            <a:r>
              <a:rPr lang="vi-VN" sz="2800" dirty="0">
                <a:latin typeface="+mj-lt"/>
              </a:rPr>
              <a:t>nh”</a:t>
            </a:r>
            <a:r>
              <a:rPr lang="en-US" sz="2800" dirty="0">
                <a:latin typeface="+mj-lt"/>
              </a:rPr>
              <a:t> - </a:t>
            </a:r>
            <a:r>
              <a:rPr lang="pt-BR" sz="2000" dirty="0">
                <a:latin typeface="+mj-lt"/>
              </a:rPr>
              <a:t>HCM, </a:t>
            </a:r>
            <a:r>
              <a:rPr lang="pt-BR" sz="2000" i="1" dirty="0">
                <a:latin typeface="+mj-lt"/>
              </a:rPr>
              <a:t>2011, t.2, tr.24</a:t>
            </a:r>
            <a:endParaRPr lang="en-US" sz="2000" i="1" dirty="0">
              <a:latin typeface="+mj-lt"/>
            </a:endParaRPr>
          </a:p>
        </p:txBody>
      </p:sp>
      <p:sp>
        <p:nvSpPr>
          <p:cNvPr id="10" name="Rectangle 1"/>
          <p:cNvSpPr>
            <a:spLocks noChangeArrowheads="1"/>
          </p:cNvSpPr>
          <p:nvPr/>
        </p:nvSpPr>
        <p:spPr bwMode="auto">
          <a:xfrm>
            <a:off x="685800" y="4876800"/>
            <a:ext cx="7696200" cy="1384995"/>
          </a:xfrm>
          <a:prstGeom prst="rect">
            <a:avLst/>
          </a:prstGeom>
          <a:solidFill>
            <a:schemeClr val="accent5">
              <a:lumMod val="40000"/>
              <a:lumOff val="60000"/>
            </a:schemeClr>
          </a:solidFill>
          <a:ln w="9525">
            <a:solidFill>
              <a:schemeClr val="bg1"/>
            </a:solidFill>
            <a:miter lim="800000"/>
            <a:headEnd/>
            <a:tailEnd/>
          </a:ln>
          <a:effectLst>
            <a:prstShdw prst="shdw17" dist="17961" dir="2700000">
              <a:schemeClr val="accent1">
                <a:gamma/>
                <a:shade val="60000"/>
                <a:invGamma/>
              </a:schemeClr>
            </a:prstShdw>
          </a:effectLst>
          <a:scene3d>
            <a:camera prst="orthographicFront"/>
            <a:lightRig rig="threePt" dir="t"/>
          </a:scene3d>
          <a:sp3d>
            <a:bevelT w="114300" prst="hardEdge"/>
          </a:sp3d>
        </p:spPr>
        <p:txBody>
          <a:bodyPr anchor="ctr">
            <a:spAutoFit/>
          </a:bodyPr>
          <a:lstStyle/>
          <a:p>
            <a:pPr algn="just">
              <a:defRPr/>
            </a:pPr>
            <a:r>
              <a:rPr lang="en-GB" sz="2800" dirty="0">
                <a:latin typeface="Times New Roman" pitchFamily="18" charset="0"/>
                <a:cs typeface="Times New Roman" pitchFamily="18" charset="0"/>
              </a:rPr>
              <a:t>“</a:t>
            </a:r>
            <a:r>
              <a:rPr lang="en-GB" sz="2800" dirty="0" err="1">
                <a:latin typeface="Times New Roman" pitchFamily="18" charset="0"/>
                <a:cs typeface="Times New Roman" pitchFamily="18" charset="0"/>
              </a:rPr>
              <a:t>Vì</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bị</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áp</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bức</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mà</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sinh</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ra</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cách</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mệnh</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cho</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nên</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ai</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mà</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bị</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áp</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bức</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càng</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nặng</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thì</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lòng</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cách</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mệnh</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càng</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bền</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chí</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cách</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mệnh</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càng</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quyết</a:t>
            </a:r>
            <a:r>
              <a:rPr lang="en-GB" sz="2800" dirty="0">
                <a:latin typeface="Times New Roman" pitchFamily="18" charset="0"/>
                <a:cs typeface="Times New Roman" pitchFamily="18" charset="0"/>
              </a:rPr>
              <a:t>”</a:t>
            </a:r>
            <a:r>
              <a:rPr lang="en-GB" sz="2800" baseline="30000" dirty="0">
                <a:latin typeface="Times New Roman" pitchFamily="18" charset="0"/>
                <a:cs typeface="Times New Roman" pitchFamily="18" charset="0"/>
              </a:rPr>
              <a:t>  </a:t>
            </a:r>
            <a:r>
              <a:rPr lang="pt-BR" sz="2000" i="1" dirty="0">
                <a:latin typeface="Times New Roman" pitchFamily="18" charset="0"/>
                <a:cs typeface="Times New Roman" pitchFamily="18" charset="0"/>
              </a:rPr>
              <a:t>HCM, 2011, t.2, tr.266</a:t>
            </a:r>
            <a:endParaRPr lang="en-US" sz="2800" i="1" dirty="0">
              <a:latin typeface="Times New Roman" pitchFamily="18" charset="0"/>
              <a:cs typeface="Times New Roman" pitchFamily="18" charset="0"/>
            </a:endParaRPr>
          </a:p>
        </p:txBody>
      </p:sp>
      <p:sp>
        <p:nvSpPr>
          <p:cNvPr id="9" name="Down Arrow 8"/>
          <p:cNvSpPr/>
          <p:nvPr/>
        </p:nvSpPr>
        <p:spPr>
          <a:xfrm>
            <a:off x="3810000" y="4572000"/>
            <a:ext cx="1295400" cy="228600"/>
          </a:xfrm>
          <a:prstGeom prst="downArrow">
            <a:avLst/>
          </a:prstGeom>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762000" y="543580"/>
            <a:ext cx="5029200" cy="523220"/>
          </a:xfrm>
          <a:prstGeom prst="rect">
            <a:avLst/>
          </a:prstGeom>
          <a:solidFill>
            <a:srgbClr val="FFFF00"/>
          </a:solidFill>
          <a:scene3d>
            <a:camera prst="orthographicFront"/>
            <a:lightRig rig="threePt" dir="t"/>
          </a:scene3d>
          <a:sp3d>
            <a:bevelT prst="angle"/>
          </a:sp3d>
        </p:spPr>
        <p:txBody>
          <a:bodyPr>
            <a:spAutoFit/>
          </a:bodyPr>
          <a:lstStyle/>
          <a:p>
            <a:pPr algn="ctr">
              <a:defRPr/>
            </a:pPr>
            <a:r>
              <a:rPr lang="en-US" sz="2800" b="1" dirty="0">
                <a:solidFill>
                  <a:srgbClr val="FF0000"/>
                </a:solidFill>
                <a:latin typeface="Times New Roman" pitchFamily="18" charset="0"/>
                <a:cs typeface="Times New Roman" pitchFamily="18" charset="0"/>
              </a:rPr>
              <a:t>HCM </a:t>
            </a:r>
            <a:r>
              <a:rPr lang="en-US" sz="2800" b="1" dirty="0" err="1">
                <a:solidFill>
                  <a:srgbClr val="FF0000"/>
                </a:solidFill>
                <a:latin typeface="Times New Roman" pitchFamily="18" charset="0"/>
                <a:cs typeface="Times New Roman" pitchFamily="18" charset="0"/>
              </a:rPr>
              <a:t>dựa</a:t>
            </a:r>
            <a:r>
              <a:rPr lang="en-US" sz="2800" b="1" dirty="0">
                <a:solidFill>
                  <a:srgbClr val="FF0000"/>
                </a:solidFill>
                <a:latin typeface="Times New Roman" pitchFamily="18" charset="0"/>
                <a:cs typeface="Times New Roman" pitchFamily="18" charset="0"/>
              </a:rPr>
              <a:t> </a:t>
            </a:r>
            <a:r>
              <a:rPr lang="en-US" sz="2800" b="1" dirty="0" err="1">
                <a:solidFill>
                  <a:srgbClr val="FF0000"/>
                </a:solidFill>
                <a:latin typeface="Times New Roman" pitchFamily="18" charset="0"/>
                <a:cs typeface="Times New Roman" pitchFamily="18" charset="0"/>
              </a:rPr>
              <a:t>trên</a:t>
            </a:r>
            <a:r>
              <a:rPr lang="en-US" sz="2800" b="1" dirty="0">
                <a:solidFill>
                  <a:srgbClr val="FF0000"/>
                </a:solidFill>
                <a:latin typeface="Times New Roman" pitchFamily="18" charset="0"/>
                <a:cs typeface="Times New Roman" pitchFamily="18" charset="0"/>
              </a:rPr>
              <a:t> </a:t>
            </a:r>
            <a:r>
              <a:rPr lang="en-US" sz="2800" b="1" dirty="0" err="1">
                <a:solidFill>
                  <a:srgbClr val="FF0000"/>
                </a:solidFill>
                <a:latin typeface="Times New Roman" pitchFamily="18" charset="0"/>
                <a:cs typeface="Times New Roman" pitchFamily="18" charset="0"/>
              </a:rPr>
              <a:t>căn</a:t>
            </a:r>
            <a:r>
              <a:rPr lang="en-US" sz="2800" b="1" dirty="0">
                <a:solidFill>
                  <a:srgbClr val="FF0000"/>
                </a:solidFill>
                <a:latin typeface="Times New Roman" pitchFamily="18" charset="0"/>
                <a:cs typeface="Times New Roman" pitchFamily="18" charset="0"/>
              </a:rPr>
              <a:t> </a:t>
            </a:r>
            <a:r>
              <a:rPr lang="en-US" sz="2800" b="1" dirty="0" err="1">
                <a:solidFill>
                  <a:srgbClr val="FF0000"/>
                </a:solidFill>
                <a:latin typeface="Times New Roman" pitchFamily="18" charset="0"/>
                <a:cs typeface="Times New Roman" pitchFamily="18" charset="0"/>
              </a:rPr>
              <a:t>cứ</a:t>
            </a:r>
            <a:r>
              <a:rPr lang="en-US" sz="2800" b="1" dirty="0">
                <a:solidFill>
                  <a:srgbClr val="FF0000"/>
                </a:solidFill>
                <a:latin typeface="Times New Roman" pitchFamily="18" charset="0"/>
                <a:cs typeface="Times New Roman" pitchFamily="18" charset="0"/>
              </a:rPr>
              <a:t> </a:t>
            </a:r>
            <a:r>
              <a:rPr lang="en-US" sz="2800" b="1" dirty="0" err="1">
                <a:solidFill>
                  <a:srgbClr val="FF0000"/>
                </a:solidFill>
                <a:latin typeface="Times New Roman" pitchFamily="18" charset="0"/>
                <a:cs typeface="Times New Roman" pitchFamily="18" charset="0"/>
              </a:rPr>
              <a:t>nào</a:t>
            </a:r>
            <a:r>
              <a:rPr lang="en-US" sz="2800" b="1" dirty="0">
                <a:solidFill>
                  <a:srgbClr val="FF0000"/>
                </a:solidFill>
                <a:latin typeface="Times New Roman" pitchFamily="18" charset="0"/>
                <a:cs typeface="Times New Roman" pitchFamily="18" charset="0"/>
              </a:rPr>
              <a:t>?</a:t>
            </a:r>
          </a:p>
        </p:txBody>
      </p:sp>
    </p:spTree>
    <p:extLst>
      <p:ext uri="{BB962C8B-B14F-4D97-AF65-F5344CB8AC3E}">
        <p14:creationId xmlns:p14="http://schemas.microsoft.com/office/powerpoint/2010/main" val="37949528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lide(fromBottom)">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lide(fromTop)">
                                      <p:cBhvr>
                                        <p:cTn id="17" dur="500"/>
                                        <p:tgtEl>
                                          <p:spTgt spid="9"/>
                                        </p:tgtEl>
                                      </p:cBhvr>
                                    </p:animEffect>
                                  </p:childTnLst>
                                </p:cTn>
                              </p:par>
                            </p:childTnLst>
                          </p:cTn>
                        </p:par>
                        <p:par>
                          <p:cTn id="18" fill="hold" nodeType="afterGroup">
                            <p:stCondLst>
                              <p:cond delay="500"/>
                            </p:stCondLst>
                            <p:childTnLst>
                              <p:par>
                                <p:cTn id="19" presetID="13" presetClass="entr" presetSubtype="16"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plus(in)">
                                      <p:cBhvr>
                                        <p:cTn id="21"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457200" y="1229380"/>
            <a:ext cx="8229600" cy="523220"/>
          </a:xfrm>
          <a:prstGeom prst="rect">
            <a:avLst/>
          </a:prstGeom>
          <a:solidFill>
            <a:srgbClr val="FFFFCC"/>
          </a:solidFill>
          <a:ln w="9525">
            <a:noFill/>
            <a:miter lim="800000"/>
            <a:headEnd/>
            <a:tailEnd/>
          </a:ln>
          <a:scene3d>
            <a:camera prst="orthographicFront"/>
            <a:lightRig rig="threePt" dir="t"/>
          </a:scene3d>
          <a:sp3d>
            <a:bevelT prst="relaxedInset"/>
          </a:sp3d>
        </p:spPr>
        <p:txBody>
          <a:bodyPr>
            <a:spAutoFit/>
          </a:bodyPr>
          <a:lstStyle/>
          <a:p>
            <a:pPr algn="just">
              <a:defRPr/>
            </a:pPr>
            <a:r>
              <a:rPr lang="vi-VN" sz="2800" spc="-80" dirty="0">
                <a:latin typeface="+mj-lt"/>
              </a:rPr>
              <a:t>+ Thuộc địa cung cấp chủ yếu sức người, sức của cho</a:t>
            </a:r>
            <a:r>
              <a:rPr lang="en-US" sz="2800" spc="-80" dirty="0">
                <a:latin typeface="+mj-lt"/>
              </a:rPr>
              <a:t> CNĐQ</a:t>
            </a:r>
          </a:p>
        </p:txBody>
      </p:sp>
      <p:sp>
        <p:nvSpPr>
          <p:cNvPr id="7" name="Rectangle 3"/>
          <p:cNvSpPr>
            <a:spLocks noChangeArrowheads="1"/>
          </p:cNvSpPr>
          <p:nvPr/>
        </p:nvSpPr>
        <p:spPr bwMode="auto">
          <a:xfrm>
            <a:off x="457200" y="1838980"/>
            <a:ext cx="8229600" cy="523220"/>
          </a:xfrm>
          <a:prstGeom prst="rect">
            <a:avLst/>
          </a:prstGeom>
          <a:solidFill>
            <a:srgbClr val="FFFFCC"/>
          </a:solidFill>
          <a:ln w="9525">
            <a:noFill/>
            <a:miter lim="800000"/>
            <a:headEnd/>
            <a:tailEnd/>
          </a:ln>
          <a:scene3d>
            <a:camera prst="orthographicFront"/>
            <a:lightRig rig="threePt" dir="t"/>
          </a:scene3d>
          <a:sp3d>
            <a:bevelT/>
          </a:sp3d>
        </p:spPr>
        <p:txBody>
          <a:bodyPr>
            <a:spAutoFit/>
          </a:bodyPr>
          <a:lstStyle/>
          <a:p>
            <a:pPr algn="just">
              <a:defRPr/>
            </a:pPr>
            <a:r>
              <a:rPr lang="vi-VN" sz="2800" dirty="0">
                <a:latin typeface="+mj-lt"/>
              </a:rPr>
              <a:t>+ CNĐQ bóc lột thuộc địa </a:t>
            </a:r>
            <a:r>
              <a:rPr lang="en-US" sz="2800" b="1" dirty="0">
                <a:latin typeface="+mj-lt"/>
              </a:rPr>
              <a:t>&gt;</a:t>
            </a:r>
            <a:r>
              <a:rPr lang="vi-VN" sz="2800" dirty="0">
                <a:latin typeface="+mj-lt"/>
              </a:rPr>
              <a:t> chính quốc</a:t>
            </a:r>
            <a:endParaRPr lang="en-US" sz="2800" dirty="0">
              <a:latin typeface="+mj-lt"/>
              <a:sym typeface="Wingdings"/>
            </a:endParaRPr>
          </a:p>
        </p:txBody>
      </p:sp>
      <p:sp>
        <p:nvSpPr>
          <p:cNvPr id="11" name="Rectangle 10"/>
          <p:cNvSpPr/>
          <p:nvPr/>
        </p:nvSpPr>
        <p:spPr>
          <a:xfrm>
            <a:off x="762000" y="553760"/>
            <a:ext cx="5029200" cy="523220"/>
          </a:xfrm>
          <a:prstGeom prst="rect">
            <a:avLst/>
          </a:prstGeom>
          <a:solidFill>
            <a:srgbClr val="FFFF00"/>
          </a:solidFill>
          <a:scene3d>
            <a:camera prst="orthographicFront"/>
            <a:lightRig rig="threePt" dir="t"/>
          </a:scene3d>
          <a:sp3d>
            <a:bevelT prst="angle"/>
          </a:sp3d>
        </p:spPr>
        <p:txBody>
          <a:bodyPr>
            <a:spAutoFit/>
          </a:bodyPr>
          <a:lstStyle/>
          <a:p>
            <a:pPr algn="ctr">
              <a:defRPr/>
            </a:pPr>
            <a:r>
              <a:rPr lang="en-US" sz="2800" b="1" dirty="0">
                <a:solidFill>
                  <a:srgbClr val="FF0000"/>
                </a:solidFill>
                <a:latin typeface="Times New Roman" pitchFamily="18" charset="0"/>
                <a:cs typeface="Times New Roman" pitchFamily="18" charset="0"/>
              </a:rPr>
              <a:t>HCM </a:t>
            </a:r>
            <a:r>
              <a:rPr lang="en-US" sz="2800" b="1" dirty="0" err="1">
                <a:solidFill>
                  <a:srgbClr val="FF0000"/>
                </a:solidFill>
                <a:latin typeface="Times New Roman" pitchFamily="18" charset="0"/>
                <a:cs typeface="Times New Roman" pitchFamily="18" charset="0"/>
              </a:rPr>
              <a:t>dựa</a:t>
            </a:r>
            <a:r>
              <a:rPr lang="en-US" sz="2800" b="1" dirty="0">
                <a:solidFill>
                  <a:srgbClr val="FF0000"/>
                </a:solidFill>
                <a:latin typeface="Times New Roman" pitchFamily="18" charset="0"/>
                <a:cs typeface="Times New Roman" pitchFamily="18" charset="0"/>
              </a:rPr>
              <a:t> </a:t>
            </a:r>
            <a:r>
              <a:rPr lang="en-US" sz="2800" b="1" dirty="0" err="1">
                <a:solidFill>
                  <a:srgbClr val="FF0000"/>
                </a:solidFill>
                <a:latin typeface="Times New Roman" pitchFamily="18" charset="0"/>
                <a:cs typeface="Times New Roman" pitchFamily="18" charset="0"/>
              </a:rPr>
              <a:t>trên</a:t>
            </a:r>
            <a:r>
              <a:rPr lang="en-US" sz="2800" b="1" dirty="0">
                <a:solidFill>
                  <a:srgbClr val="FF0000"/>
                </a:solidFill>
                <a:latin typeface="Times New Roman" pitchFamily="18" charset="0"/>
                <a:cs typeface="Times New Roman" pitchFamily="18" charset="0"/>
              </a:rPr>
              <a:t> </a:t>
            </a:r>
            <a:r>
              <a:rPr lang="en-US" sz="2800" b="1" dirty="0" err="1">
                <a:solidFill>
                  <a:srgbClr val="FF0000"/>
                </a:solidFill>
                <a:latin typeface="Times New Roman" pitchFamily="18" charset="0"/>
                <a:cs typeface="Times New Roman" pitchFamily="18" charset="0"/>
              </a:rPr>
              <a:t>căn</a:t>
            </a:r>
            <a:r>
              <a:rPr lang="en-US" sz="2800" b="1" dirty="0">
                <a:solidFill>
                  <a:srgbClr val="FF0000"/>
                </a:solidFill>
                <a:latin typeface="Times New Roman" pitchFamily="18" charset="0"/>
                <a:cs typeface="Times New Roman" pitchFamily="18" charset="0"/>
              </a:rPr>
              <a:t> </a:t>
            </a:r>
            <a:r>
              <a:rPr lang="en-US" sz="2800" b="1" dirty="0" err="1">
                <a:solidFill>
                  <a:srgbClr val="FF0000"/>
                </a:solidFill>
                <a:latin typeface="Times New Roman" pitchFamily="18" charset="0"/>
                <a:cs typeface="Times New Roman" pitchFamily="18" charset="0"/>
              </a:rPr>
              <a:t>cứ</a:t>
            </a:r>
            <a:r>
              <a:rPr lang="en-US" sz="2800" b="1" dirty="0">
                <a:solidFill>
                  <a:srgbClr val="FF0000"/>
                </a:solidFill>
                <a:latin typeface="Times New Roman" pitchFamily="18" charset="0"/>
                <a:cs typeface="Times New Roman" pitchFamily="18" charset="0"/>
              </a:rPr>
              <a:t> </a:t>
            </a:r>
            <a:r>
              <a:rPr lang="en-US" sz="2800" b="1" dirty="0" err="1">
                <a:solidFill>
                  <a:srgbClr val="FF0000"/>
                </a:solidFill>
                <a:latin typeface="Times New Roman" pitchFamily="18" charset="0"/>
                <a:cs typeface="Times New Roman" pitchFamily="18" charset="0"/>
              </a:rPr>
              <a:t>nào</a:t>
            </a:r>
            <a:r>
              <a:rPr lang="en-US" sz="2800" b="1" dirty="0">
                <a:solidFill>
                  <a:srgbClr val="FF0000"/>
                </a:solidFill>
                <a:latin typeface="Times New Roman" pitchFamily="18" charset="0"/>
                <a:cs typeface="Times New Roman" pitchFamily="18" charset="0"/>
              </a:rPr>
              <a:t>?</a:t>
            </a:r>
          </a:p>
        </p:txBody>
      </p:sp>
      <p:sp>
        <p:nvSpPr>
          <p:cNvPr id="12" name="Rectangle 3"/>
          <p:cNvSpPr>
            <a:spLocks noChangeArrowheads="1"/>
          </p:cNvSpPr>
          <p:nvPr/>
        </p:nvSpPr>
        <p:spPr bwMode="auto">
          <a:xfrm>
            <a:off x="457200" y="2448580"/>
            <a:ext cx="8229600" cy="523220"/>
          </a:xfrm>
          <a:prstGeom prst="rect">
            <a:avLst/>
          </a:prstGeom>
          <a:solidFill>
            <a:srgbClr val="FFFFCC"/>
          </a:solidFill>
          <a:ln w="9525">
            <a:noFill/>
            <a:miter lim="800000"/>
            <a:headEnd/>
            <a:tailEnd/>
          </a:ln>
          <a:scene3d>
            <a:camera prst="orthographicFront"/>
            <a:lightRig rig="threePt" dir="t"/>
          </a:scene3d>
          <a:sp3d>
            <a:bevelT prst="convex"/>
          </a:sp3d>
        </p:spPr>
        <p:txBody>
          <a:bodyPr>
            <a:spAutoFit/>
          </a:bodyPr>
          <a:lstStyle/>
          <a:p>
            <a:pPr>
              <a:defRPr/>
            </a:pP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Thuộc</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địa</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có</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ưu</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thế</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vật</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chất</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tinh</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thần</a:t>
            </a:r>
            <a:r>
              <a:rPr lang="en-GB" sz="2800" dirty="0">
                <a:latin typeface="Times New Roman" pitchFamily="18" charset="0"/>
                <a:cs typeface="Times New Roman" pitchFamily="18" charset="0"/>
              </a:rPr>
              <a:t> </a:t>
            </a:r>
            <a:r>
              <a:rPr lang="en-GB" sz="2800" b="1" dirty="0">
                <a:latin typeface="+mj-lt"/>
                <a:cs typeface="Times New Roman" pitchFamily="18" charset="0"/>
              </a:rPr>
              <a:t>&gt;</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chính</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quốc</a:t>
            </a:r>
            <a:endParaRPr lang="en-US" sz="2800" dirty="0">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533400" y="3200400"/>
          <a:ext cx="8077200" cy="3051175"/>
        </p:xfrm>
        <a:graphic>
          <a:graphicData uri="http://schemas.openxmlformats.org/drawingml/2006/table">
            <a:tbl>
              <a:tblPr/>
              <a:tblGrid>
                <a:gridCol w="3962400"/>
                <a:gridCol w="1066800"/>
                <a:gridCol w="1066800"/>
                <a:gridCol w="990600"/>
                <a:gridCol w="990600"/>
              </a:tblGrid>
              <a:tr h="417219">
                <a:tc rowSpan="2">
                  <a:txBody>
                    <a:bodyPr/>
                    <a:lstStyle/>
                    <a:p>
                      <a:pPr marL="0" marR="0" lvl="0" indent="0" algn="just" defTabSz="914400" rtl="0" eaLnBrk="1" fontAlgn="base" latinLnBrk="0" hangingPunct="1">
                        <a:lnSpc>
                          <a:spcPct val="100000"/>
                        </a:lnSpc>
                        <a:spcBef>
                          <a:spcPts val="0"/>
                        </a:spcBef>
                        <a:spcAft>
                          <a:spcPct val="0"/>
                        </a:spcAft>
                        <a:buClrTx/>
                        <a:buSzTx/>
                        <a:buFontTx/>
                        <a:buNone/>
                        <a:tabLst/>
                      </a:pPr>
                      <a:endParaRPr kumimoji="0" lang="en-GB" sz="2400" b="0" i="0" u="none" strike="noStrike" cap="none" normalizeH="0" baseline="0" dirty="0" smtClean="0">
                        <a:ln>
                          <a:noFill/>
                        </a:ln>
                        <a:solidFill>
                          <a:srgbClr val="000000"/>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ts val="0"/>
                        </a:spcBef>
                        <a:spcAft>
                          <a:spcPct val="0"/>
                        </a:spcAft>
                        <a:buClrTx/>
                        <a:buSzTx/>
                        <a:buFontTx/>
                        <a:buNone/>
                        <a:tabLst/>
                      </a:pPr>
                      <a:r>
                        <a:rPr kumimoji="0" lang="en-GB" sz="2400" b="0" i="0" u="none" strike="noStrike" cap="none" normalizeH="0" baseline="0" dirty="0" err="1" smtClean="0">
                          <a:ln>
                            <a:noFill/>
                          </a:ln>
                          <a:solidFill>
                            <a:srgbClr val="000000"/>
                          </a:solidFill>
                          <a:effectLst/>
                          <a:latin typeface="Times New Roman" pitchFamily="18" charset="0"/>
                          <a:cs typeface="Times New Roman" pitchFamily="18" charset="0"/>
                        </a:rPr>
                        <a:t>Các</a:t>
                      </a:r>
                      <a:r>
                        <a:rPr kumimoji="0" lang="en-GB"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GB" sz="2400" b="0" i="0" u="none" strike="noStrike" cap="none" normalizeH="0" baseline="0" dirty="0" err="1" smtClean="0">
                          <a:ln>
                            <a:noFill/>
                          </a:ln>
                          <a:solidFill>
                            <a:srgbClr val="000000"/>
                          </a:solidFill>
                          <a:effectLst/>
                          <a:latin typeface="Times New Roman" pitchFamily="18" charset="0"/>
                          <a:cs typeface="Times New Roman" pitchFamily="18" charset="0"/>
                        </a:rPr>
                        <a:t>nước</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68239" marR="6823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40000"/>
                        <a:lumOff val="60000"/>
                      </a:schemeClr>
                    </a:solidFill>
                  </a:tcPr>
                </a:tc>
                <a:tc gridSpan="2">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GB" sz="2300" b="0" i="0" u="none" strike="noStrike" cap="none" spc="-50" normalizeH="0" baseline="0" dirty="0" err="1" smtClean="0">
                          <a:ln>
                            <a:noFill/>
                          </a:ln>
                          <a:solidFill>
                            <a:srgbClr val="000000"/>
                          </a:solidFill>
                          <a:effectLst/>
                          <a:latin typeface="Times New Roman" pitchFamily="18" charset="0"/>
                          <a:cs typeface="Times New Roman" pitchFamily="18" charset="0"/>
                        </a:rPr>
                        <a:t>Diện</a:t>
                      </a:r>
                      <a:r>
                        <a:rPr kumimoji="0" lang="en-GB" sz="2300" b="0" i="0" u="none" strike="noStrike" cap="none" spc="-50" normalizeH="0" baseline="0" dirty="0" smtClean="0">
                          <a:ln>
                            <a:noFill/>
                          </a:ln>
                          <a:solidFill>
                            <a:srgbClr val="000000"/>
                          </a:solidFill>
                          <a:effectLst/>
                          <a:latin typeface="Times New Roman" pitchFamily="18" charset="0"/>
                          <a:cs typeface="Times New Roman" pitchFamily="18" charset="0"/>
                        </a:rPr>
                        <a:t> </a:t>
                      </a:r>
                      <a:r>
                        <a:rPr kumimoji="0" lang="en-GB" sz="2300" b="0" i="0" u="none" strike="noStrike" cap="none" spc="-50" normalizeH="0" baseline="0" dirty="0" err="1" smtClean="0">
                          <a:ln>
                            <a:noFill/>
                          </a:ln>
                          <a:solidFill>
                            <a:srgbClr val="000000"/>
                          </a:solidFill>
                          <a:effectLst/>
                          <a:latin typeface="Times New Roman" pitchFamily="18" charset="0"/>
                          <a:cs typeface="Times New Roman" pitchFamily="18" charset="0"/>
                        </a:rPr>
                        <a:t>tích</a:t>
                      </a:r>
                      <a:r>
                        <a:rPr kumimoji="0" lang="en-GB" sz="2300" b="0" i="0" u="none" strike="noStrike" cap="none" spc="-50" normalizeH="0" baseline="0" dirty="0" smtClean="0">
                          <a:ln>
                            <a:noFill/>
                          </a:ln>
                          <a:solidFill>
                            <a:srgbClr val="000000"/>
                          </a:solidFill>
                          <a:effectLst/>
                          <a:latin typeface="Times New Roman" pitchFamily="18" charset="0"/>
                          <a:cs typeface="Times New Roman" pitchFamily="18" charset="0"/>
                        </a:rPr>
                        <a:t> (</a:t>
                      </a:r>
                      <a:r>
                        <a:rPr kumimoji="0" lang="en-GB" sz="2300" b="0" i="0" u="none" strike="noStrike" cap="none" spc="-50" normalizeH="0" baseline="0" dirty="0" err="1" smtClean="0">
                          <a:ln>
                            <a:noFill/>
                          </a:ln>
                          <a:solidFill>
                            <a:srgbClr val="000000"/>
                          </a:solidFill>
                          <a:effectLst/>
                          <a:latin typeface="Times New Roman" pitchFamily="18" charset="0"/>
                          <a:cs typeface="Times New Roman" pitchFamily="18" charset="0"/>
                        </a:rPr>
                        <a:t>số</a:t>
                      </a:r>
                      <a:r>
                        <a:rPr kumimoji="0" lang="en-GB" sz="2300" b="0" i="0" u="none" strike="noStrike" cap="none" spc="-50" normalizeH="0" baseline="0" dirty="0" smtClean="0">
                          <a:ln>
                            <a:noFill/>
                          </a:ln>
                          <a:solidFill>
                            <a:srgbClr val="000000"/>
                          </a:solidFill>
                          <a:effectLst/>
                          <a:latin typeface="Times New Roman" pitchFamily="18" charset="0"/>
                          <a:cs typeface="Times New Roman" pitchFamily="18" charset="0"/>
                        </a:rPr>
                        <a:t> </a:t>
                      </a:r>
                      <a:r>
                        <a:rPr kumimoji="0" lang="en-GB" sz="2300" b="0" i="0" u="none" strike="noStrike" cap="none" spc="-50" normalizeH="0" baseline="0" dirty="0" err="1" smtClean="0">
                          <a:ln>
                            <a:noFill/>
                          </a:ln>
                          <a:solidFill>
                            <a:srgbClr val="000000"/>
                          </a:solidFill>
                          <a:effectLst/>
                          <a:latin typeface="Times New Roman" pitchFamily="18" charset="0"/>
                          <a:cs typeface="Times New Roman" pitchFamily="18" charset="0"/>
                        </a:rPr>
                        <a:t>lần</a:t>
                      </a:r>
                      <a:r>
                        <a:rPr kumimoji="0" lang="en-GB" sz="2300" b="0" i="0" u="none" strike="noStrike" cap="none" spc="-50" normalizeH="0" baseline="0" dirty="0" smtClean="0">
                          <a:ln>
                            <a:noFill/>
                          </a:ln>
                          <a:solidFill>
                            <a:srgbClr val="000000"/>
                          </a:solidFill>
                          <a:effectLst/>
                          <a:latin typeface="Times New Roman" pitchFamily="18" charset="0"/>
                          <a:cs typeface="Times New Roman" pitchFamily="18" charset="0"/>
                        </a:rPr>
                        <a:t>)</a:t>
                      </a:r>
                      <a:endParaRPr kumimoji="0" lang="en-US" sz="2300" b="0" i="0" u="none" strike="noStrike" cap="none" spc="-50" normalizeH="0" baseline="0" dirty="0" smtClean="0">
                        <a:ln>
                          <a:noFill/>
                        </a:ln>
                        <a:solidFill>
                          <a:schemeClr val="tx1"/>
                        </a:solidFill>
                        <a:effectLst/>
                        <a:latin typeface="Times New Roman" pitchFamily="18" charset="0"/>
                        <a:cs typeface="Times New Roman" pitchFamily="18" charset="0"/>
                      </a:endParaRPr>
                    </a:p>
                  </a:txBody>
                  <a:tcPr marL="68239" marR="6823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40000"/>
                        <a:lumOff val="60000"/>
                      </a:schemeClr>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GB" sz="2300" b="0" i="0" u="none" strike="noStrike" cap="none" spc="-50" normalizeH="0" baseline="0" dirty="0" err="1" smtClean="0">
                          <a:ln>
                            <a:noFill/>
                          </a:ln>
                          <a:solidFill>
                            <a:srgbClr val="000000"/>
                          </a:solidFill>
                          <a:effectLst/>
                          <a:latin typeface="Times New Roman" pitchFamily="18" charset="0"/>
                          <a:cs typeface="Times New Roman" pitchFamily="18" charset="0"/>
                        </a:rPr>
                        <a:t>Dân</a:t>
                      </a:r>
                      <a:r>
                        <a:rPr kumimoji="0" lang="en-GB" sz="2300" b="0" i="0" u="none" strike="noStrike" cap="none" spc="-50" normalizeH="0" baseline="0" dirty="0" smtClean="0">
                          <a:ln>
                            <a:noFill/>
                          </a:ln>
                          <a:solidFill>
                            <a:srgbClr val="000000"/>
                          </a:solidFill>
                          <a:effectLst/>
                          <a:latin typeface="Times New Roman" pitchFamily="18" charset="0"/>
                          <a:cs typeface="Times New Roman" pitchFamily="18" charset="0"/>
                        </a:rPr>
                        <a:t> </a:t>
                      </a:r>
                      <a:r>
                        <a:rPr kumimoji="0" lang="en-GB" sz="2300" b="0" i="0" u="none" strike="noStrike" cap="none" spc="-50" normalizeH="0" baseline="0" dirty="0" err="1" smtClean="0">
                          <a:ln>
                            <a:noFill/>
                          </a:ln>
                          <a:solidFill>
                            <a:srgbClr val="000000"/>
                          </a:solidFill>
                          <a:effectLst/>
                          <a:latin typeface="Times New Roman" pitchFamily="18" charset="0"/>
                          <a:cs typeface="Times New Roman" pitchFamily="18" charset="0"/>
                        </a:rPr>
                        <a:t>số</a:t>
                      </a:r>
                      <a:r>
                        <a:rPr kumimoji="0" lang="en-GB" sz="2300" b="0" i="0" u="none" strike="noStrike" cap="none" spc="-50" normalizeH="0" baseline="0" dirty="0" smtClean="0">
                          <a:ln>
                            <a:noFill/>
                          </a:ln>
                          <a:solidFill>
                            <a:srgbClr val="000000"/>
                          </a:solidFill>
                          <a:effectLst/>
                          <a:latin typeface="Times New Roman" pitchFamily="18" charset="0"/>
                          <a:cs typeface="Times New Roman" pitchFamily="18" charset="0"/>
                        </a:rPr>
                        <a:t> (</a:t>
                      </a:r>
                      <a:r>
                        <a:rPr kumimoji="0" lang="en-GB" sz="2300" b="0" i="0" u="none" strike="noStrike" cap="none" spc="-50" normalizeH="0" baseline="0" dirty="0" err="1" smtClean="0">
                          <a:ln>
                            <a:noFill/>
                          </a:ln>
                          <a:solidFill>
                            <a:srgbClr val="000000"/>
                          </a:solidFill>
                          <a:effectLst/>
                          <a:latin typeface="Times New Roman" pitchFamily="18" charset="0"/>
                          <a:cs typeface="Times New Roman" pitchFamily="18" charset="0"/>
                        </a:rPr>
                        <a:t>số</a:t>
                      </a:r>
                      <a:r>
                        <a:rPr kumimoji="0" lang="en-GB" sz="2300" b="0" i="0" u="none" strike="noStrike" cap="none" spc="-50" normalizeH="0" baseline="0" dirty="0" smtClean="0">
                          <a:ln>
                            <a:noFill/>
                          </a:ln>
                          <a:solidFill>
                            <a:srgbClr val="000000"/>
                          </a:solidFill>
                          <a:effectLst/>
                          <a:latin typeface="Times New Roman" pitchFamily="18" charset="0"/>
                          <a:cs typeface="Times New Roman" pitchFamily="18" charset="0"/>
                        </a:rPr>
                        <a:t> </a:t>
                      </a:r>
                      <a:r>
                        <a:rPr kumimoji="0" lang="en-GB" sz="2300" b="0" i="0" u="none" strike="noStrike" cap="none" spc="-50" normalizeH="0" baseline="0" dirty="0" err="1" smtClean="0">
                          <a:ln>
                            <a:noFill/>
                          </a:ln>
                          <a:solidFill>
                            <a:srgbClr val="000000"/>
                          </a:solidFill>
                          <a:effectLst/>
                          <a:latin typeface="Times New Roman" pitchFamily="18" charset="0"/>
                          <a:cs typeface="Times New Roman" pitchFamily="18" charset="0"/>
                        </a:rPr>
                        <a:t>lần</a:t>
                      </a:r>
                      <a:r>
                        <a:rPr kumimoji="0" lang="en-GB" sz="2300" b="0" i="0" u="none" strike="noStrike" cap="none" spc="-50" normalizeH="0" baseline="0" dirty="0" smtClean="0">
                          <a:ln>
                            <a:noFill/>
                          </a:ln>
                          <a:solidFill>
                            <a:srgbClr val="000000"/>
                          </a:solidFill>
                          <a:effectLst/>
                          <a:latin typeface="Times New Roman" pitchFamily="18" charset="0"/>
                          <a:cs typeface="Times New Roman" pitchFamily="18" charset="0"/>
                        </a:rPr>
                        <a:t>)</a:t>
                      </a:r>
                      <a:endParaRPr kumimoji="0" lang="en-US" sz="2300" b="0" i="0" u="none" strike="noStrike" cap="none" spc="-50" normalizeH="0" baseline="0" dirty="0" smtClean="0">
                        <a:ln>
                          <a:noFill/>
                        </a:ln>
                        <a:solidFill>
                          <a:schemeClr val="tx1"/>
                        </a:solidFill>
                        <a:effectLst/>
                        <a:latin typeface="Times New Roman" pitchFamily="18" charset="0"/>
                        <a:cs typeface="Times New Roman" pitchFamily="18" charset="0"/>
                      </a:endParaRPr>
                    </a:p>
                  </a:txBody>
                  <a:tcPr marL="68239" marR="6823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40000"/>
                        <a:lumOff val="60000"/>
                      </a:schemeClr>
                    </a:solidFill>
                  </a:tcPr>
                </a:tc>
                <a:tc hMerge="1">
                  <a:txBody>
                    <a:bodyPr/>
                    <a:lstStyle/>
                    <a:p>
                      <a:endParaRPr lang="en-US"/>
                    </a:p>
                  </a:txBody>
                  <a:tcPr/>
                </a:tc>
              </a:tr>
              <a:tr h="768984">
                <a:tc vMerge="1">
                  <a:txBody>
                    <a:bodyPr/>
                    <a:lstStyle/>
                    <a:p>
                      <a:endParaRPr lang="en-US"/>
                    </a:p>
                  </a:txBody>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GB" sz="2400" b="0" i="0" u="none" strike="noStrike" cap="none" normalizeH="0" baseline="0" dirty="0" err="1" smtClean="0">
                          <a:ln>
                            <a:noFill/>
                          </a:ln>
                          <a:solidFill>
                            <a:srgbClr val="000000"/>
                          </a:solidFill>
                          <a:effectLst/>
                          <a:latin typeface="Times New Roman" pitchFamily="18" charset="0"/>
                          <a:cs typeface="Times New Roman" pitchFamily="18" charset="0"/>
                        </a:rPr>
                        <a:t>Chính</a:t>
                      </a:r>
                      <a:r>
                        <a:rPr kumimoji="0" lang="en-GB"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GB" sz="2400" b="0" i="0" u="none" strike="noStrike" cap="none" normalizeH="0" baseline="0" dirty="0" err="1" smtClean="0">
                          <a:ln>
                            <a:noFill/>
                          </a:ln>
                          <a:solidFill>
                            <a:srgbClr val="000000"/>
                          </a:solidFill>
                          <a:effectLst/>
                          <a:latin typeface="Times New Roman" pitchFamily="18" charset="0"/>
                          <a:cs typeface="Times New Roman" pitchFamily="18" charset="0"/>
                        </a:rPr>
                        <a:t>quốc</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68239" marR="6823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GB" sz="2400" b="0" i="0" u="none" strike="noStrike" cap="none" normalizeH="0" baseline="0" dirty="0" err="1" smtClean="0">
                          <a:ln>
                            <a:noFill/>
                          </a:ln>
                          <a:solidFill>
                            <a:srgbClr val="000000"/>
                          </a:solidFill>
                          <a:effectLst/>
                          <a:latin typeface="Times New Roman" pitchFamily="18" charset="0"/>
                          <a:cs typeface="Times New Roman" pitchFamily="18" charset="0"/>
                        </a:rPr>
                        <a:t>Thuộc</a:t>
                      </a:r>
                      <a:r>
                        <a:rPr kumimoji="0" lang="en-GB"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GB" sz="2400" b="0" i="0" u="none" strike="noStrike" cap="none" normalizeH="0" baseline="0" dirty="0" err="1" smtClean="0">
                          <a:ln>
                            <a:noFill/>
                          </a:ln>
                          <a:solidFill>
                            <a:srgbClr val="000000"/>
                          </a:solidFill>
                          <a:effectLst/>
                          <a:latin typeface="Times New Roman" pitchFamily="18" charset="0"/>
                          <a:cs typeface="Times New Roman" pitchFamily="18" charset="0"/>
                        </a:rPr>
                        <a:t>địa</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68239" marR="6823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GB" sz="2400" b="0" i="0" u="none" strike="noStrike" cap="none" normalizeH="0" baseline="0" dirty="0" err="1" smtClean="0">
                          <a:ln>
                            <a:noFill/>
                          </a:ln>
                          <a:solidFill>
                            <a:srgbClr val="000000"/>
                          </a:solidFill>
                          <a:effectLst/>
                          <a:latin typeface="Times New Roman" pitchFamily="18" charset="0"/>
                          <a:cs typeface="Times New Roman" pitchFamily="18" charset="0"/>
                        </a:rPr>
                        <a:t>Chính</a:t>
                      </a:r>
                      <a:r>
                        <a:rPr kumimoji="0" lang="en-GB"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GB" sz="2400" b="0" i="0" u="none" strike="noStrike" cap="none" normalizeH="0" baseline="0" dirty="0" err="1" smtClean="0">
                          <a:ln>
                            <a:noFill/>
                          </a:ln>
                          <a:solidFill>
                            <a:srgbClr val="000000"/>
                          </a:solidFill>
                          <a:effectLst/>
                          <a:latin typeface="Times New Roman" pitchFamily="18" charset="0"/>
                          <a:cs typeface="Times New Roman" pitchFamily="18" charset="0"/>
                        </a:rPr>
                        <a:t>quốc</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68239" marR="6823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GB" sz="2400" b="0" i="0" u="none" strike="noStrike" cap="none" normalizeH="0" baseline="0" dirty="0" err="1" smtClean="0">
                          <a:ln>
                            <a:noFill/>
                          </a:ln>
                          <a:solidFill>
                            <a:srgbClr val="000000"/>
                          </a:solidFill>
                          <a:effectLst/>
                          <a:latin typeface="Times New Roman" pitchFamily="18" charset="0"/>
                          <a:cs typeface="Times New Roman" pitchFamily="18" charset="0"/>
                        </a:rPr>
                        <a:t>Thuộc</a:t>
                      </a:r>
                      <a:r>
                        <a:rPr kumimoji="0" lang="en-GB"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GB" sz="2400" b="0" i="0" u="none" strike="noStrike" cap="none" normalizeH="0" baseline="0" dirty="0" err="1" smtClean="0">
                          <a:ln>
                            <a:noFill/>
                          </a:ln>
                          <a:solidFill>
                            <a:srgbClr val="000000"/>
                          </a:solidFill>
                          <a:effectLst/>
                          <a:latin typeface="Times New Roman" pitchFamily="18" charset="0"/>
                          <a:cs typeface="Times New Roman" pitchFamily="18" charset="0"/>
                        </a:rPr>
                        <a:t>địa</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68239" marR="6823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40000"/>
                        <a:lumOff val="60000"/>
                      </a:schemeClr>
                    </a:solidFill>
                  </a:tcPr>
                </a:tc>
              </a:tr>
              <a:tr h="1864972">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GB" sz="2400" b="0" i="0" u="none" strike="noStrike" cap="none" normalizeH="0" baseline="0" dirty="0" err="1" smtClean="0">
                          <a:ln>
                            <a:noFill/>
                          </a:ln>
                          <a:solidFill>
                            <a:srgbClr val="000000"/>
                          </a:solidFill>
                          <a:effectLst/>
                          <a:latin typeface="Times New Roman" pitchFamily="18" charset="0"/>
                          <a:cs typeface="Times New Roman" pitchFamily="18" charset="0"/>
                        </a:rPr>
                        <a:t>Anh</a:t>
                      </a:r>
                      <a:r>
                        <a:rPr kumimoji="0" lang="en-GB"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GB" sz="2400" b="0" i="0" u="none" strike="noStrike" cap="none" normalizeH="0" baseline="0" dirty="0" err="1" smtClean="0">
                          <a:ln>
                            <a:noFill/>
                          </a:ln>
                          <a:solidFill>
                            <a:srgbClr val="000000"/>
                          </a:solidFill>
                          <a:effectLst/>
                          <a:latin typeface="Times New Roman" pitchFamily="18" charset="0"/>
                          <a:cs typeface="Times New Roman" pitchFamily="18" charset="0"/>
                        </a:rPr>
                        <a:t>Pháp</a:t>
                      </a:r>
                      <a:r>
                        <a:rPr kumimoji="0" lang="en-GB"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GB" sz="2400" b="0" i="0" u="none" strike="noStrike" cap="none" normalizeH="0" baseline="0" dirty="0" err="1" smtClean="0">
                          <a:ln>
                            <a:noFill/>
                          </a:ln>
                          <a:solidFill>
                            <a:srgbClr val="000000"/>
                          </a:solidFill>
                          <a:effectLst/>
                          <a:latin typeface="Times New Roman" pitchFamily="18" charset="0"/>
                          <a:cs typeface="Times New Roman" pitchFamily="18" charset="0"/>
                        </a:rPr>
                        <a:t>Mỹ</a:t>
                      </a:r>
                      <a:r>
                        <a:rPr kumimoji="0" lang="en-GB"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GB" sz="2400" b="0" i="0" u="none" strike="noStrike" cap="none" normalizeH="0" baseline="0" dirty="0" err="1" smtClean="0">
                          <a:ln>
                            <a:noFill/>
                          </a:ln>
                          <a:solidFill>
                            <a:srgbClr val="000000"/>
                          </a:solidFill>
                          <a:effectLst/>
                          <a:latin typeface="Times New Roman" pitchFamily="18" charset="0"/>
                          <a:cs typeface="Times New Roman" pitchFamily="18" charset="0"/>
                        </a:rPr>
                        <a:t>T.B.Nha</a:t>
                      </a:r>
                      <a:r>
                        <a:rPr kumimoji="0" lang="en-GB" sz="2400" b="0" i="0" u="none" strike="noStrike" cap="none" normalizeH="0" baseline="0" dirty="0" smtClean="0">
                          <a:ln>
                            <a:noFill/>
                          </a:ln>
                          <a:solidFill>
                            <a:srgbClr val="000000"/>
                          </a:solidFill>
                          <a:effectLst/>
                          <a:latin typeface="Times New Roman" pitchFamily="18" charset="0"/>
                          <a:cs typeface="Times New Roman" pitchFamily="18" charset="0"/>
                        </a:rPr>
                        <a:t>, Ý, </a:t>
                      </a:r>
                      <a:r>
                        <a:rPr kumimoji="0" lang="en-GB" sz="2400" b="0" i="0" u="none" strike="noStrike" cap="none" normalizeH="0" baseline="0" dirty="0" err="1" smtClean="0">
                          <a:ln>
                            <a:noFill/>
                          </a:ln>
                          <a:solidFill>
                            <a:srgbClr val="000000"/>
                          </a:solidFill>
                          <a:effectLst/>
                          <a:latin typeface="Times New Roman" pitchFamily="18" charset="0"/>
                          <a:cs typeface="Times New Roman" pitchFamily="18" charset="0"/>
                        </a:rPr>
                        <a:t>N.Bản</a:t>
                      </a:r>
                      <a:r>
                        <a:rPr kumimoji="0" lang="en-GB"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GB" sz="2400" b="0" i="0" u="none" strike="noStrike" cap="none" normalizeH="0" baseline="0" dirty="0" err="1" smtClean="0">
                          <a:ln>
                            <a:noFill/>
                          </a:ln>
                          <a:solidFill>
                            <a:srgbClr val="000000"/>
                          </a:solidFill>
                          <a:effectLst/>
                          <a:latin typeface="Times New Roman" pitchFamily="18" charset="0"/>
                          <a:cs typeface="Times New Roman" pitchFamily="18" charset="0"/>
                        </a:rPr>
                        <a:t>Bỉ</a:t>
                      </a:r>
                      <a:r>
                        <a:rPr kumimoji="0" lang="en-GB"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GB" sz="2400" b="0" i="0" u="none" strike="noStrike" cap="none" normalizeH="0" baseline="0" dirty="0" err="1" smtClean="0">
                          <a:ln>
                            <a:noFill/>
                          </a:ln>
                          <a:solidFill>
                            <a:srgbClr val="000000"/>
                          </a:solidFill>
                          <a:effectLst/>
                          <a:latin typeface="Times New Roman" pitchFamily="18" charset="0"/>
                          <a:cs typeface="Times New Roman" pitchFamily="18" charset="0"/>
                        </a:rPr>
                        <a:t>B.Đ.Nha</a:t>
                      </a:r>
                      <a:r>
                        <a:rPr kumimoji="0" lang="en-GB" sz="2400" b="0" i="0" u="none" strike="noStrike" cap="none" normalizeH="0" baseline="0" dirty="0" smtClean="0">
                          <a:ln>
                            <a:noFill/>
                          </a:ln>
                          <a:solidFill>
                            <a:srgbClr val="000000"/>
                          </a:solidFill>
                          <a:effectLst/>
                          <a:latin typeface="Times New Roman" pitchFamily="18" charset="0"/>
                          <a:cs typeface="Times New Roman" pitchFamily="18" charset="0"/>
                        </a:rPr>
                        <a:t>, H. </a:t>
                      </a:r>
                      <a:r>
                        <a:rPr kumimoji="0" lang="en-GB" sz="2400" b="0" i="0" u="none" strike="noStrike" cap="none" normalizeH="0" baseline="0" dirty="0" err="1" smtClean="0">
                          <a:ln>
                            <a:noFill/>
                          </a:ln>
                          <a:solidFill>
                            <a:srgbClr val="000000"/>
                          </a:solidFill>
                          <a:effectLst/>
                          <a:latin typeface="Times New Roman" pitchFamily="18" charset="0"/>
                          <a:cs typeface="Times New Roman" pitchFamily="18" charset="0"/>
                        </a:rPr>
                        <a:t>Lan</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ts val="0"/>
                        </a:spcBef>
                        <a:spcAft>
                          <a:spcPct val="0"/>
                        </a:spcAft>
                        <a:buClrTx/>
                        <a:buSzTx/>
                        <a:buFontTx/>
                        <a:buNone/>
                        <a:tabLst/>
                      </a:pPr>
                      <a:r>
                        <a:rPr kumimoji="0" lang="en-GB" sz="2400" b="0" i="0" u="none" strike="noStrike" cap="none" normalizeH="0" baseline="0" dirty="0" err="1" smtClean="0">
                          <a:ln>
                            <a:noFill/>
                          </a:ln>
                          <a:solidFill>
                            <a:srgbClr val="000000"/>
                          </a:solidFill>
                          <a:effectLst/>
                          <a:latin typeface="Times New Roman" pitchFamily="18" charset="0"/>
                          <a:cs typeface="Times New Roman" pitchFamily="18" charset="0"/>
                        </a:rPr>
                        <a:t>Pháp</a:t>
                      </a:r>
                      <a:r>
                        <a:rPr kumimoji="0" lang="en-GB" sz="2400" b="0" i="0" u="none" strike="noStrike" cap="none" normalizeH="0" baseline="0" dirty="0" smtClean="0">
                          <a:ln>
                            <a:noFill/>
                          </a:ln>
                          <a:solidFill>
                            <a:srgbClr val="000000"/>
                          </a:solidFill>
                          <a:effectLst/>
                          <a:latin typeface="Times New Roman" pitchFamily="18" charset="0"/>
                          <a:cs typeface="Times New Roman" pitchFamily="18" charset="0"/>
                        </a:rPr>
                        <a:t>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ts val="0"/>
                        </a:spcBef>
                        <a:spcAft>
                          <a:spcPct val="0"/>
                        </a:spcAft>
                        <a:buClrTx/>
                        <a:buSzTx/>
                        <a:buFontTx/>
                        <a:buNone/>
                        <a:tabLst/>
                      </a:pPr>
                      <a:r>
                        <a:rPr kumimoji="0" lang="en-GB" sz="2400" b="0" i="0" u="none" strike="noStrike" cap="none" normalizeH="0" baseline="0" dirty="0" err="1" smtClean="0">
                          <a:ln>
                            <a:noFill/>
                          </a:ln>
                          <a:solidFill>
                            <a:srgbClr val="000000"/>
                          </a:solidFill>
                          <a:effectLst/>
                          <a:latin typeface="Times New Roman" pitchFamily="18" charset="0"/>
                          <a:cs typeface="Times New Roman" pitchFamily="18" charset="0"/>
                        </a:rPr>
                        <a:t>Anh</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68239" marR="6823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GB" sz="2400" b="0" i="0" u="none" strike="noStrike" cap="none" normalizeH="0" baseline="0" dirty="0" smtClean="0">
                          <a:ln>
                            <a:noFill/>
                          </a:ln>
                          <a:solidFill>
                            <a:srgbClr val="000000"/>
                          </a:solidFill>
                          <a:effectLst/>
                          <a:latin typeface="Times New Roman" pitchFamily="18" charset="0"/>
                          <a:cs typeface="Times New Roman" pitchFamily="18" charset="0"/>
                        </a:rPr>
                        <a:t>1</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ts val="0"/>
                        </a:spcBef>
                        <a:spcAft>
                          <a:spcPct val="0"/>
                        </a:spcAft>
                        <a:buClrTx/>
                        <a:buSzTx/>
                        <a:buFontTx/>
                        <a:buNone/>
                        <a:tabLst/>
                      </a:pPr>
                      <a:endParaRPr kumimoji="0" lang="en-GB" sz="2400" b="0" i="0" u="none" strike="noStrike" cap="none" normalizeH="0" baseline="0" dirty="0" smtClean="0">
                        <a:ln>
                          <a:noFill/>
                        </a:ln>
                        <a:solidFill>
                          <a:srgbClr val="000000"/>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ts val="0"/>
                        </a:spcBef>
                        <a:spcAft>
                          <a:spcPct val="0"/>
                        </a:spcAft>
                        <a:buClrTx/>
                        <a:buSzTx/>
                        <a:buFontTx/>
                        <a:buNone/>
                        <a:tabLst/>
                      </a:pPr>
                      <a:r>
                        <a:rPr kumimoji="0" lang="en-GB" sz="2400" b="0" i="0" u="none" strike="noStrike" cap="none" normalizeH="0" baseline="0" dirty="0" smtClean="0">
                          <a:ln>
                            <a:noFill/>
                          </a:ln>
                          <a:solidFill>
                            <a:srgbClr val="000000"/>
                          </a:solidFill>
                          <a:effectLst/>
                          <a:latin typeface="Times New Roman" pitchFamily="18" charset="0"/>
                          <a:cs typeface="Times New Roman" pitchFamily="18" charset="0"/>
                        </a:rPr>
                        <a:t>1</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ts val="0"/>
                        </a:spcBef>
                        <a:spcAft>
                          <a:spcPct val="0"/>
                        </a:spcAft>
                        <a:buClrTx/>
                        <a:buSzTx/>
                        <a:buFontTx/>
                        <a:buNone/>
                        <a:tabLst/>
                      </a:pPr>
                      <a:r>
                        <a:rPr kumimoji="0" lang="en-GB" sz="2400" b="0" i="0" u="none" strike="noStrike" cap="none" normalizeH="0" baseline="0" dirty="0" smtClean="0">
                          <a:ln>
                            <a:noFill/>
                          </a:ln>
                          <a:solidFill>
                            <a:srgbClr val="000000"/>
                          </a:solidFill>
                          <a:effectLst/>
                          <a:latin typeface="Times New Roman" pitchFamily="18" charset="0"/>
                          <a:cs typeface="Times New Roman" pitchFamily="18" charset="0"/>
                        </a:rPr>
                        <a:t>1</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68239" marR="6823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GB" sz="2400" b="0" i="0" u="none" strike="noStrike" cap="none" normalizeH="0" baseline="0" dirty="0" smtClean="0">
                          <a:ln>
                            <a:noFill/>
                          </a:ln>
                          <a:solidFill>
                            <a:srgbClr val="000000"/>
                          </a:solidFill>
                          <a:effectLst/>
                          <a:latin typeface="Times New Roman" pitchFamily="18" charset="0"/>
                          <a:cs typeface="Times New Roman" pitchFamily="18" charset="0"/>
                        </a:rPr>
                        <a:t>5</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ts val="0"/>
                        </a:spcBef>
                        <a:spcAft>
                          <a:spcPct val="0"/>
                        </a:spcAft>
                        <a:buClrTx/>
                        <a:buSzTx/>
                        <a:buFontTx/>
                        <a:buNone/>
                        <a:tabLst/>
                      </a:pPr>
                      <a:endParaRPr kumimoji="0" lang="en-GB" sz="2400" b="0" i="0" u="none" strike="noStrike" cap="none" normalizeH="0" baseline="0" dirty="0" smtClean="0">
                        <a:ln>
                          <a:noFill/>
                        </a:ln>
                        <a:solidFill>
                          <a:srgbClr val="000000"/>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ts val="0"/>
                        </a:spcBef>
                        <a:spcAft>
                          <a:spcPct val="0"/>
                        </a:spcAft>
                        <a:buClrTx/>
                        <a:buSzTx/>
                        <a:buFontTx/>
                        <a:buNone/>
                        <a:tabLst/>
                      </a:pPr>
                      <a:r>
                        <a:rPr kumimoji="0" lang="en-GB" sz="2400" b="0" i="0" u="none" strike="noStrike" cap="none" normalizeH="0" baseline="0" dirty="0" smtClean="0">
                          <a:ln>
                            <a:noFill/>
                          </a:ln>
                          <a:solidFill>
                            <a:srgbClr val="000000"/>
                          </a:solidFill>
                          <a:effectLst/>
                          <a:latin typeface="Times New Roman" pitchFamily="18" charset="0"/>
                          <a:cs typeface="Times New Roman" pitchFamily="18" charset="0"/>
                        </a:rPr>
                        <a:t>19</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ts val="0"/>
                        </a:spcBef>
                        <a:spcAft>
                          <a:spcPct val="0"/>
                        </a:spcAft>
                        <a:buClrTx/>
                        <a:buSzTx/>
                        <a:buFontTx/>
                        <a:buNone/>
                        <a:tabLst/>
                      </a:pPr>
                      <a:r>
                        <a:rPr kumimoji="0" lang="en-GB" sz="2400" b="0" i="0" u="none" strike="noStrike" cap="none" normalizeH="0" baseline="0" dirty="0" smtClean="0">
                          <a:ln>
                            <a:noFill/>
                          </a:ln>
                          <a:solidFill>
                            <a:srgbClr val="000000"/>
                          </a:solidFill>
                          <a:effectLst/>
                          <a:latin typeface="Times New Roman" pitchFamily="18" charset="0"/>
                          <a:cs typeface="Times New Roman" pitchFamily="18" charset="0"/>
                        </a:rPr>
                        <a:t>252</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68239" marR="6823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GB" sz="2400" b="0" i="0" u="none" strike="noStrike" cap="none" normalizeH="0" baseline="0" dirty="0" smtClean="0">
                          <a:ln>
                            <a:noFill/>
                          </a:ln>
                          <a:solidFill>
                            <a:srgbClr val="000000"/>
                          </a:solidFill>
                          <a:effectLst/>
                          <a:latin typeface="Times New Roman" pitchFamily="18" charset="0"/>
                          <a:cs typeface="Times New Roman" pitchFamily="18" charset="0"/>
                        </a:rPr>
                        <a:t>3</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ts val="0"/>
                        </a:spcBef>
                        <a:spcAft>
                          <a:spcPct val="0"/>
                        </a:spcAft>
                        <a:buClrTx/>
                        <a:buSzTx/>
                        <a:buFontTx/>
                        <a:buNone/>
                        <a:tabLst/>
                      </a:pPr>
                      <a:endParaRPr kumimoji="0" lang="en-GB" sz="2400" b="0" i="0" u="none" strike="noStrike" cap="none" normalizeH="0" baseline="0" dirty="0" smtClean="0">
                        <a:ln>
                          <a:noFill/>
                        </a:ln>
                        <a:solidFill>
                          <a:srgbClr val="000000"/>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ts val="0"/>
                        </a:spcBef>
                        <a:spcAft>
                          <a:spcPct val="0"/>
                        </a:spcAft>
                        <a:buClrTx/>
                        <a:buSzTx/>
                        <a:buFontTx/>
                        <a:buNone/>
                        <a:tabLst/>
                      </a:pPr>
                      <a:r>
                        <a:rPr kumimoji="0" lang="en-GB" sz="2400" b="0" i="0" u="none" strike="noStrike" cap="none" normalizeH="0" baseline="0" dirty="0" smtClean="0">
                          <a:ln>
                            <a:noFill/>
                          </a:ln>
                          <a:solidFill>
                            <a:srgbClr val="000000"/>
                          </a:solidFill>
                          <a:effectLst/>
                          <a:latin typeface="Times New Roman" pitchFamily="18" charset="0"/>
                          <a:cs typeface="Times New Roman" pitchFamily="18" charset="0"/>
                        </a:rPr>
                        <a:t>3</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ts val="0"/>
                        </a:spcBef>
                        <a:spcAft>
                          <a:spcPct val="0"/>
                        </a:spcAft>
                        <a:buClrTx/>
                        <a:buSzTx/>
                        <a:buFontTx/>
                        <a:buNone/>
                        <a:tabLst/>
                      </a:pPr>
                      <a:r>
                        <a:rPr kumimoji="0" lang="en-GB" sz="2400" b="0" i="0" u="none" strike="noStrike" cap="none" normalizeH="0" baseline="0" dirty="0" smtClean="0">
                          <a:ln>
                            <a:noFill/>
                          </a:ln>
                          <a:solidFill>
                            <a:srgbClr val="000000"/>
                          </a:solidFill>
                          <a:effectLst/>
                          <a:latin typeface="Times New Roman" pitchFamily="18" charset="0"/>
                          <a:cs typeface="Times New Roman" pitchFamily="18" charset="0"/>
                        </a:rPr>
                        <a:t>1</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68239" marR="6823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GB" sz="2400" b="0" i="0" u="none" strike="noStrike" cap="none" normalizeH="0" baseline="0" dirty="0" smtClean="0">
                          <a:ln>
                            <a:noFill/>
                          </a:ln>
                          <a:solidFill>
                            <a:srgbClr val="000000"/>
                          </a:solidFill>
                          <a:effectLst/>
                          <a:latin typeface="Times New Roman" pitchFamily="18" charset="0"/>
                          <a:cs typeface="Times New Roman" pitchFamily="18" charset="0"/>
                        </a:rPr>
                        <a:t>5</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ts val="0"/>
                        </a:spcBef>
                        <a:spcAft>
                          <a:spcPct val="0"/>
                        </a:spcAft>
                        <a:buClrTx/>
                        <a:buSzTx/>
                        <a:buFontTx/>
                        <a:buNone/>
                        <a:tabLst/>
                      </a:pPr>
                      <a:endParaRPr kumimoji="0" lang="en-GB" sz="2400" b="0" i="0" u="none" strike="noStrike" cap="none" normalizeH="0" baseline="0" dirty="0" smtClean="0">
                        <a:ln>
                          <a:noFill/>
                        </a:ln>
                        <a:solidFill>
                          <a:srgbClr val="000000"/>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ts val="0"/>
                        </a:spcBef>
                        <a:spcAft>
                          <a:spcPct val="0"/>
                        </a:spcAft>
                        <a:buClrTx/>
                        <a:buSzTx/>
                        <a:buFontTx/>
                        <a:buNone/>
                        <a:tabLst/>
                      </a:pPr>
                      <a:r>
                        <a:rPr kumimoji="0" lang="en-GB" sz="2400" b="0" i="0" u="none" strike="noStrike" cap="none" normalizeH="0" baseline="0" dirty="0" smtClean="0">
                          <a:ln>
                            <a:noFill/>
                          </a:ln>
                          <a:solidFill>
                            <a:srgbClr val="000000"/>
                          </a:solidFill>
                          <a:effectLst/>
                          <a:latin typeface="Times New Roman" pitchFamily="18" charset="0"/>
                          <a:cs typeface="Times New Roman" pitchFamily="18" charset="0"/>
                        </a:rPr>
                        <a:t>4</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ts val="0"/>
                        </a:spcBef>
                        <a:spcAft>
                          <a:spcPct val="0"/>
                        </a:spcAft>
                        <a:buClrTx/>
                        <a:buSzTx/>
                        <a:buFontTx/>
                        <a:buNone/>
                        <a:tabLst/>
                      </a:pPr>
                      <a:r>
                        <a:rPr kumimoji="0" lang="en-GB" sz="2400" b="0" i="0" u="none" strike="noStrike" cap="none" normalizeH="0" baseline="0" dirty="0" smtClean="0">
                          <a:ln>
                            <a:noFill/>
                          </a:ln>
                          <a:solidFill>
                            <a:srgbClr val="000000"/>
                          </a:solidFill>
                          <a:effectLst/>
                          <a:latin typeface="Times New Roman" pitchFamily="18" charset="0"/>
                          <a:cs typeface="Times New Roman" pitchFamily="18" charset="0"/>
                        </a:rPr>
                        <a:t>8,5</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68239" marR="6823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40000"/>
                        <a:lumOff val="60000"/>
                      </a:schemeClr>
                    </a:solidFill>
                  </a:tcPr>
                </a:tc>
              </a:tr>
            </a:tbl>
          </a:graphicData>
        </a:graphic>
      </p:graphicFrame>
    </p:spTree>
    <p:extLst>
      <p:ext uri="{BB962C8B-B14F-4D97-AF65-F5344CB8AC3E}">
        <p14:creationId xmlns:p14="http://schemas.microsoft.com/office/powerpoint/2010/main" val="7659481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lide(fromBottom)">
                                      <p:cBhvr>
                                        <p:cTn id="7" dur="500"/>
                                        <p:tgtEl>
                                          <p:spTgt spid="1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5"/>
          <p:cNvSpPr>
            <a:spLocks noChangeArrowheads="1"/>
          </p:cNvSpPr>
          <p:nvPr/>
        </p:nvSpPr>
        <p:spPr bwMode="auto">
          <a:xfrm>
            <a:off x="609600" y="2067580"/>
            <a:ext cx="8077200" cy="523220"/>
          </a:xfrm>
          <a:prstGeom prst="rect">
            <a:avLst/>
          </a:prstGeom>
          <a:solidFill>
            <a:srgbClr val="FFFFCC"/>
          </a:solidFill>
          <a:ln w="9525">
            <a:noFill/>
            <a:miter lim="800000"/>
            <a:headEnd/>
            <a:tailEnd/>
          </a:ln>
          <a:scene3d>
            <a:camera prst="orthographicFront"/>
            <a:lightRig rig="threePt" dir="t"/>
          </a:scene3d>
          <a:sp3d>
            <a:bevelT w="139700" prst="cross"/>
          </a:sp3d>
        </p:spPr>
        <p:txBody>
          <a:bodyPr>
            <a:spAutoFit/>
          </a:bodyPr>
          <a:lstStyle/>
          <a:p>
            <a:pPr algn="just">
              <a:defRPr/>
            </a:pPr>
            <a:r>
              <a:rPr lang="en-GB" sz="2800" spc="-100" dirty="0">
                <a:latin typeface="Times New Roman" pitchFamily="18" charset="0"/>
                <a:cs typeface="Times New Roman" pitchFamily="18" charset="0"/>
              </a:rPr>
              <a:t>- </a:t>
            </a:r>
            <a:r>
              <a:rPr lang="en-GB" sz="2800" spc="-100" dirty="0" err="1">
                <a:latin typeface="Times New Roman" pitchFamily="18" charset="0"/>
                <a:cs typeface="Times New Roman" pitchFamily="18" charset="0"/>
              </a:rPr>
              <a:t>Có</a:t>
            </a:r>
            <a:r>
              <a:rPr lang="en-GB" sz="2800" spc="-100" dirty="0">
                <a:latin typeface="Times New Roman" pitchFamily="18" charset="0"/>
                <a:cs typeface="Times New Roman" pitchFamily="18" charset="0"/>
              </a:rPr>
              <a:t> </a:t>
            </a:r>
            <a:r>
              <a:rPr lang="en-GB" sz="2800" spc="-100" dirty="0" err="1">
                <a:latin typeface="Times New Roman" pitchFamily="18" charset="0"/>
                <a:cs typeface="Times New Roman" pitchFamily="18" charset="0"/>
              </a:rPr>
              <a:t>quan</a:t>
            </a:r>
            <a:r>
              <a:rPr lang="en-GB" sz="2800" spc="-100" dirty="0">
                <a:latin typeface="Times New Roman" pitchFamily="18" charset="0"/>
                <a:cs typeface="Times New Roman" pitchFamily="18" charset="0"/>
              </a:rPr>
              <a:t> </a:t>
            </a:r>
            <a:r>
              <a:rPr lang="en-GB" sz="2800" spc="-100" dirty="0" err="1">
                <a:latin typeface="Times New Roman" pitchFamily="18" charset="0"/>
                <a:cs typeface="Times New Roman" pitchFamily="18" charset="0"/>
              </a:rPr>
              <a:t>hệ</a:t>
            </a:r>
            <a:r>
              <a:rPr lang="en-GB" sz="2800" spc="-100" dirty="0">
                <a:latin typeface="Times New Roman" pitchFamily="18" charset="0"/>
                <a:cs typeface="Times New Roman" pitchFamily="18" charset="0"/>
              </a:rPr>
              <a:t> </a:t>
            </a:r>
            <a:r>
              <a:rPr lang="en-GB" sz="2800" spc="-100" dirty="0" err="1">
                <a:latin typeface="Times New Roman" pitchFamily="18" charset="0"/>
                <a:cs typeface="Times New Roman" pitchFamily="18" charset="0"/>
              </a:rPr>
              <a:t>mật</a:t>
            </a:r>
            <a:r>
              <a:rPr lang="en-GB" sz="2800" spc="-100" dirty="0">
                <a:latin typeface="Times New Roman" pitchFamily="18" charset="0"/>
                <a:cs typeface="Times New Roman" pitchFamily="18" charset="0"/>
              </a:rPr>
              <a:t> </a:t>
            </a:r>
            <a:r>
              <a:rPr lang="en-GB" sz="2800" spc="-100" dirty="0" err="1">
                <a:latin typeface="Times New Roman" pitchFamily="18" charset="0"/>
                <a:cs typeface="Times New Roman" pitchFamily="18" charset="0"/>
              </a:rPr>
              <a:t>thiết</a:t>
            </a:r>
            <a:r>
              <a:rPr lang="en-GB" sz="2800" spc="-100" dirty="0">
                <a:latin typeface="Times New Roman" pitchFamily="18" charset="0"/>
                <a:cs typeface="Times New Roman" pitchFamily="18" charset="0"/>
              </a:rPr>
              <a:t>, </a:t>
            </a:r>
            <a:r>
              <a:rPr lang="en-GB" sz="2800" spc="-100" dirty="0" err="1">
                <a:latin typeface="Times New Roman" pitchFamily="18" charset="0"/>
                <a:cs typeface="Times New Roman" pitchFamily="18" charset="0"/>
              </a:rPr>
              <a:t>tác</a:t>
            </a:r>
            <a:r>
              <a:rPr lang="en-GB" sz="2800" spc="-100" dirty="0">
                <a:latin typeface="Times New Roman" pitchFamily="18" charset="0"/>
                <a:cs typeface="Times New Roman" pitchFamily="18" charset="0"/>
              </a:rPr>
              <a:t> </a:t>
            </a:r>
            <a:r>
              <a:rPr lang="en-GB" sz="2800" spc="-100" dirty="0" err="1">
                <a:latin typeface="Times New Roman" pitchFamily="18" charset="0"/>
                <a:cs typeface="Times New Roman" pitchFamily="18" charset="0"/>
              </a:rPr>
              <a:t>động</a:t>
            </a:r>
            <a:r>
              <a:rPr lang="en-GB" sz="2800" spc="-100" dirty="0">
                <a:latin typeface="Times New Roman" pitchFamily="18" charset="0"/>
                <a:cs typeface="Times New Roman" pitchFamily="18" charset="0"/>
              </a:rPr>
              <a:t> qua </a:t>
            </a:r>
            <a:r>
              <a:rPr lang="en-GB" sz="2800" spc="-100" dirty="0" err="1">
                <a:latin typeface="Times New Roman" pitchFamily="18" charset="0"/>
                <a:cs typeface="Times New Roman" pitchFamily="18" charset="0"/>
              </a:rPr>
              <a:t>lại</a:t>
            </a:r>
            <a:r>
              <a:rPr lang="en-GB" sz="2800" spc="-100" dirty="0">
                <a:latin typeface="Times New Roman" pitchFamily="18" charset="0"/>
                <a:cs typeface="Times New Roman" pitchFamily="18" charset="0"/>
              </a:rPr>
              <a:t> </a:t>
            </a:r>
            <a:r>
              <a:rPr lang="en-GB" sz="2800" spc="-100" dirty="0" err="1">
                <a:latin typeface="Times New Roman" pitchFamily="18" charset="0"/>
                <a:cs typeface="Times New Roman" pitchFamily="18" charset="0"/>
              </a:rPr>
              <a:t>trong</a:t>
            </a:r>
            <a:r>
              <a:rPr lang="en-GB" sz="2800" spc="-100" dirty="0">
                <a:latin typeface="Times New Roman" pitchFamily="18" charset="0"/>
                <a:cs typeface="Times New Roman" pitchFamily="18" charset="0"/>
              </a:rPr>
              <a:t> </a:t>
            </a:r>
            <a:r>
              <a:rPr lang="en-GB" sz="2800" spc="-100" dirty="0" err="1">
                <a:latin typeface="Times New Roman" pitchFamily="18" charset="0"/>
                <a:cs typeface="Times New Roman" pitchFamily="18" charset="0"/>
              </a:rPr>
              <a:t>chống</a:t>
            </a:r>
            <a:r>
              <a:rPr lang="en-GB" sz="2800" spc="-100" dirty="0">
                <a:latin typeface="Times New Roman" pitchFamily="18" charset="0"/>
                <a:cs typeface="Times New Roman" pitchFamily="18" charset="0"/>
              </a:rPr>
              <a:t> CNĐQ</a:t>
            </a:r>
            <a:endParaRPr lang="en-US" sz="2800" spc="-100" dirty="0">
              <a:latin typeface="Times New Roman" pitchFamily="18" charset="0"/>
              <a:cs typeface="Times New Roman" pitchFamily="18" charset="0"/>
            </a:endParaRPr>
          </a:p>
        </p:txBody>
      </p:sp>
      <p:sp>
        <p:nvSpPr>
          <p:cNvPr id="8" name="Rectangle 12"/>
          <p:cNvSpPr>
            <a:spLocks noChangeArrowheads="1"/>
          </p:cNvSpPr>
          <p:nvPr/>
        </p:nvSpPr>
        <p:spPr bwMode="auto">
          <a:xfrm>
            <a:off x="609600" y="685800"/>
            <a:ext cx="3886200" cy="523220"/>
          </a:xfrm>
          <a:prstGeom prst="rect">
            <a:avLst/>
          </a:prstGeom>
          <a:solidFill>
            <a:srgbClr val="92D050"/>
          </a:solidFill>
          <a:ln w="9525">
            <a:noFill/>
            <a:miter lim="800000"/>
            <a:headEnd/>
            <a:tailEnd/>
          </a:ln>
          <a:scene3d>
            <a:camera prst="orthographicFront"/>
            <a:lightRig rig="threePt" dir="t"/>
          </a:scene3d>
          <a:sp3d>
            <a:bevelT w="165100" prst="coolSlant"/>
          </a:sp3d>
        </p:spPr>
        <p:txBody>
          <a:bodyPr>
            <a:spAutoFit/>
          </a:bodyPr>
          <a:lstStyle/>
          <a:p>
            <a:pPr>
              <a:defRPr/>
            </a:pPr>
            <a:r>
              <a:rPr lang="en-GB" sz="2800" b="1" dirty="0">
                <a:latin typeface="Times New Roman" pitchFamily="18" charset="0"/>
                <a:cs typeface="Times New Roman" pitchFamily="18" charset="0"/>
              </a:rPr>
              <a:t>* </a:t>
            </a:r>
            <a:r>
              <a:rPr lang="en-GB" sz="2800" b="1" dirty="0" err="1">
                <a:latin typeface="Times New Roman" pitchFamily="18" charset="0"/>
                <a:cs typeface="Times New Roman" pitchFamily="18" charset="0"/>
              </a:rPr>
              <a:t>Nội</a:t>
            </a:r>
            <a:r>
              <a:rPr lang="en-GB" sz="2800" b="1" dirty="0">
                <a:latin typeface="Times New Roman" pitchFamily="18" charset="0"/>
                <a:cs typeface="Times New Roman" pitchFamily="18" charset="0"/>
              </a:rPr>
              <a:t> dung </a:t>
            </a:r>
            <a:r>
              <a:rPr lang="en-GB" sz="2800" b="1" dirty="0" err="1">
                <a:latin typeface="Times New Roman" pitchFamily="18" charset="0"/>
                <a:cs typeface="Times New Roman" pitchFamily="18" charset="0"/>
              </a:rPr>
              <a:t>luận</a:t>
            </a:r>
            <a:r>
              <a:rPr lang="en-GB" sz="2800" b="1" dirty="0">
                <a:latin typeface="Times New Roman" pitchFamily="18" charset="0"/>
                <a:cs typeface="Times New Roman" pitchFamily="18" charset="0"/>
              </a:rPr>
              <a:t> </a:t>
            </a:r>
            <a:r>
              <a:rPr lang="en-GB" sz="2800" b="1" dirty="0" err="1">
                <a:latin typeface="Times New Roman" pitchFamily="18" charset="0"/>
                <a:cs typeface="Times New Roman" pitchFamily="18" charset="0"/>
              </a:rPr>
              <a:t>điểm</a:t>
            </a:r>
            <a:endParaRPr lang="en-US" sz="2800" b="1" dirty="0">
              <a:latin typeface="Times New Roman" pitchFamily="18" charset="0"/>
              <a:cs typeface="Times New Roman" pitchFamily="18" charset="0"/>
            </a:endParaRPr>
          </a:p>
        </p:txBody>
      </p:sp>
      <p:sp>
        <p:nvSpPr>
          <p:cNvPr id="6" name="Rectangle 15"/>
          <p:cNvSpPr>
            <a:spLocks noChangeArrowheads="1"/>
          </p:cNvSpPr>
          <p:nvPr/>
        </p:nvSpPr>
        <p:spPr bwMode="auto">
          <a:xfrm>
            <a:off x="685800" y="3160693"/>
            <a:ext cx="7924800" cy="954107"/>
          </a:xfrm>
          <a:prstGeom prst="rect">
            <a:avLst/>
          </a:prstGeom>
          <a:solidFill>
            <a:srgbClr val="FFFFCC"/>
          </a:solidFill>
          <a:ln w="9525">
            <a:noFill/>
            <a:miter lim="800000"/>
            <a:headEnd/>
            <a:tailEnd/>
          </a:ln>
          <a:scene3d>
            <a:camera prst="orthographicFront"/>
            <a:lightRig rig="threePt" dir="t"/>
          </a:scene3d>
          <a:sp3d>
            <a:bevelT w="139700" prst="cross"/>
          </a:sp3d>
        </p:spPr>
        <p:txBody>
          <a:bodyPr>
            <a:spAutoFit/>
          </a:bodyPr>
          <a:lstStyle/>
          <a:p>
            <a:pPr algn="just">
              <a:defRPr/>
            </a:pPr>
            <a:r>
              <a:rPr lang="en-GB" sz="2800" dirty="0">
                <a:latin typeface="Times New Roman" pitchFamily="18" charset="0"/>
                <a:cs typeface="Times New Roman" pitchFamily="18" charset="0"/>
              </a:rPr>
              <a:t>- CMGPDT </a:t>
            </a:r>
            <a:r>
              <a:rPr lang="en-GB" sz="2800" dirty="0" err="1">
                <a:latin typeface="Times New Roman" pitchFamily="18" charset="0"/>
                <a:cs typeface="Times New Roman" pitchFamily="18" charset="0"/>
              </a:rPr>
              <a:t>là</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cơ</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sở</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giải</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phóng</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giai</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cấp</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có</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thể</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nổ</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ra</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và</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giành</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thắng</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lợi</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trước</a:t>
            </a:r>
            <a:r>
              <a:rPr lang="en-GB" sz="2800" dirty="0">
                <a:latin typeface="Times New Roman" pitchFamily="18" charset="0"/>
                <a:cs typeface="Times New Roman" pitchFamily="18" charset="0"/>
              </a:rPr>
              <a:t> CMVS ở </a:t>
            </a:r>
            <a:r>
              <a:rPr lang="en-GB" sz="2800" dirty="0" err="1">
                <a:latin typeface="Times New Roman" pitchFamily="18" charset="0"/>
                <a:cs typeface="Times New Roman" pitchFamily="18" charset="0"/>
              </a:rPr>
              <a:t>chính</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quốc</a:t>
            </a:r>
            <a:endParaRPr lang="en-US" sz="2800" dirty="0">
              <a:latin typeface="Times New Roman" pitchFamily="18" charset="0"/>
              <a:cs typeface="Times New Roman" pitchFamily="18" charset="0"/>
            </a:endParaRPr>
          </a:p>
        </p:txBody>
      </p:sp>
      <p:sp>
        <p:nvSpPr>
          <p:cNvPr id="5" name="Rectangle 15"/>
          <p:cNvSpPr>
            <a:spLocks noChangeArrowheads="1"/>
          </p:cNvSpPr>
          <p:nvPr/>
        </p:nvSpPr>
        <p:spPr bwMode="auto">
          <a:xfrm>
            <a:off x="685800" y="4658380"/>
            <a:ext cx="7924800" cy="523220"/>
          </a:xfrm>
          <a:prstGeom prst="rect">
            <a:avLst/>
          </a:prstGeom>
          <a:solidFill>
            <a:srgbClr val="FFFFCC"/>
          </a:solidFill>
          <a:ln w="9525">
            <a:noFill/>
            <a:miter lim="800000"/>
            <a:headEnd/>
            <a:tailEnd/>
          </a:ln>
          <a:scene3d>
            <a:camera prst="orthographicFront"/>
            <a:lightRig rig="threePt" dir="t"/>
          </a:scene3d>
          <a:sp3d>
            <a:bevelT w="139700" prst="cross"/>
          </a:sp3d>
        </p:spPr>
        <p:txBody>
          <a:bodyPr>
            <a:spAutoFit/>
          </a:bodyPr>
          <a:lstStyle/>
          <a:p>
            <a:pPr algn="just">
              <a:defRPr/>
            </a:pP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Đấu</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tranh</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với</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những</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luận</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điểm</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sai</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trái</a:t>
            </a:r>
            <a:endParaRPr lang="en-US" sz="2800" dirty="0">
              <a:latin typeface="Times New Roman" pitchFamily="18" charset="0"/>
              <a:cs typeface="Times New Roman" pitchFamily="18" charset="0"/>
            </a:endParaRPr>
          </a:p>
        </p:txBody>
      </p:sp>
      <p:sp>
        <p:nvSpPr>
          <p:cNvPr id="9" name="Rectangle 15"/>
          <p:cNvSpPr>
            <a:spLocks noChangeArrowheads="1"/>
          </p:cNvSpPr>
          <p:nvPr/>
        </p:nvSpPr>
        <p:spPr bwMode="auto">
          <a:xfrm>
            <a:off x="533400" y="5725180"/>
            <a:ext cx="8153400" cy="523220"/>
          </a:xfrm>
          <a:prstGeom prst="rect">
            <a:avLst/>
          </a:prstGeom>
          <a:solidFill>
            <a:srgbClr val="FFFFCC"/>
          </a:solidFill>
          <a:ln w="9525">
            <a:noFill/>
            <a:miter lim="800000"/>
            <a:headEnd/>
            <a:tailEnd/>
          </a:ln>
          <a:scene3d>
            <a:camera prst="orthographicFront"/>
            <a:lightRig rig="threePt" dir="t"/>
          </a:scene3d>
          <a:sp3d>
            <a:bevelT w="139700" prst="cross"/>
          </a:sp3d>
        </p:spPr>
        <p:txBody>
          <a:bodyPr>
            <a:spAutoFit/>
          </a:bodyPr>
          <a:lstStyle/>
          <a:p>
            <a:pPr algn="just">
              <a:defRPr/>
            </a:pPr>
            <a:r>
              <a:rPr lang="en-GB" sz="2800" dirty="0">
                <a:latin typeface="Times New Roman" pitchFamily="18" charset="0"/>
                <a:cs typeface="Times New Roman" pitchFamily="18" charset="0"/>
              </a:rPr>
              <a:t>- CMGPDT </a:t>
            </a:r>
            <a:r>
              <a:rPr lang="en-GB" sz="2800" dirty="0" err="1">
                <a:latin typeface="Times New Roman" pitchFamily="18" charset="0"/>
                <a:cs typeface="Times New Roman" pitchFamily="18" charset="0"/>
              </a:rPr>
              <a:t>thành</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công</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giúp</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đỡ</a:t>
            </a:r>
            <a:r>
              <a:rPr lang="en-GB" sz="2800" dirty="0">
                <a:latin typeface="Times New Roman" pitchFamily="18" charset="0"/>
                <a:cs typeface="Times New Roman" pitchFamily="18" charset="0"/>
              </a:rPr>
              <a:t> CMVS ở </a:t>
            </a:r>
            <a:r>
              <a:rPr lang="en-GB" sz="2800" dirty="0" err="1">
                <a:latin typeface="Times New Roman" pitchFamily="18" charset="0"/>
                <a:cs typeface="Times New Roman" pitchFamily="18" charset="0"/>
              </a:rPr>
              <a:t>chính</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quốc</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5662997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ppt_x</p:attrName>
                                        </p:attrNameLst>
                                      </p:cBhvr>
                                      <p:tavLst>
                                        <p:tav tm="0">
                                          <p:val>
                                            <p:strVal val="#ppt_x-.2"/>
                                          </p:val>
                                        </p:tav>
                                        <p:tav tm="100000">
                                          <p:val>
                                            <p:strVal val="#ppt_x"/>
                                          </p:val>
                                        </p:tav>
                                      </p:tavLst>
                                    </p:anim>
                                    <p:anim calcmode="lin" valueType="num">
                                      <p:cBhvr>
                                        <p:cTn id="13"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14"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33400" y="533400"/>
            <a:ext cx="8001000" cy="1219200"/>
          </a:xfrm>
          <a:prstGeom prst="rect">
            <a:avLst/>
          </a:prstGeom>
          <a:solidFill>
            <a:schemeClr val="accent6">
              <a:lumMod val="40000"/>
              <a:lumOff val="60000"/>
            </a:schemeClr>
          </a:solidFill>
          <a:ln>
            <a:solidFill>
              <a:schemeClr val="bg1"/>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2400" b="1" spc="-20" dirty="0">
                <a:solidFill>
                  <a:schemeClr val="tx1">
                    <a:lumMod val="95000"/>
                    <a:lumOff val="5000"/>
                  </a:schemeClr>
                </a:solidFill>
              </a:rPr>
              <a:t>d</a:t>
            </a:r>
            <a:r>
              <a:rPr lang="vi-VN" sz="2400" b="1" spc="-20" dirty="0">
                <a:solidFill>
                  <a:schemeClr val="tx1">
                    <a:lumMod val="95000"/>
                    <a:lumOff val="5000"/>
                  </a:schemeClr>
                </a:solidFill>
              </a:rPr>
              <a:t>. Cách mạng giải phóng dân tộc cần chủ động, sáng tạo</a:t>
            </a:r>
            <a:r>
              <a:rPr lang="en-US" sz="2400" b="1" spc="-20" dirty="0">
                <a:solidFill>
                  <a:schemeClr val="tx1">
                    <a:lumMod val="95000"/>
                    <a:lumOff val="5000"/>
                  </a:schemeClr>
                </a:solidFill>
              </a:rPr>
              <a:t>,</a:t>
            </a:r>
            <a:r>
              <a:rPr lang="vi-VN" sz="2400" b="1" spc="-20" dirty="0">
                <a:solidFill>
                  <a:schemeClr val="tx1">
                    <a:lumMod val="95000"/>
                    <a:lumOff val="5000"/>
                  </a:schemeClr>
                </a:solidFill>
              </a:rPr>
              <a:t> có khả năng giành thắng lợi trước cách mạng vô sản ở chính quốc</a:t>
            </a:r>
            <a:endParaRPr lang="en-US" sz="2400" b="1" spc="-20" dirty="0">
              <a:solidFill>
                <a:schemeClr val="tx1">
                  <a:lumMod val="95000"/>
                  <a:lumOff val="5000"/>
                </a:schemeClr>
              </a:solidFill>
            </a:endParaRPr>
          </a:p>
        </p:txBody>
      </p:sp>
      <p:sp>
        <p:nvSpPr>
          <p:cNvPr id="9" name="Rectangle 15"/>
          <p:cNvSpPr>
            <a:spLocks noChangeArrowheads="1"/>
          </p:cNvSpPr>
          <p:nvPr/>
        </p:nvSpPr>
        <p:spPr bwMode="auto">
          <a:xfrm>
            <a:off x="609600" y="1981200"/>
            <a:ext cx="7924800" cy="523220"/>
          </a:xfrm>
          <a:prstGeom prst="rect">
            <a:avLst/>
          </a:prstGeom>
          <a:solidFill>
            <a:schemeClr val="accent3">
              <a:lumMod val="60000"/>
              <a:lumOff val="40000"/>
            </a:schemeClr>
          </a:solidFill>
          <a:ln w="9525">
            <a:noFill/>
            <a:miter lim="800000"/>
            <a:headEnd/>
            <a:tailEnd/>
          </a:ln>
          <a:scene3d>
            <a:camera prst="orthographicFront"/>
            <a:lightRig rig="threePt" dir="t"/>
          </a:scene3d>
          <a:sp3d>
            <a:bevelT w="139700" prst="cross"/>
          </a:sp3d>
        </p:spPr>
        <p:txBody>
          <a:bodyPr>
            <a:spAutoFit/>
          </a:bodyPr>
          <a:lstStyle/>
          <a:p>
            <a:pPr>
              <a:defRPr/>
            </a:pPr>
            <a:r>
              <a:rPr lang="nb-NO" sz="2800" dirty="0"/>
              <a:t>* Đây là một luận điểm sáng tạo</a:t>
            </a:r>
            <a:endParaRPr lang="en-US" sz="2800" dirty="0"/>
          </a:p>
        </p:txBody>
      </p:sp>
      <p:sp>
        <p:nvSpPr>
          <p:cNvPr id="10" name="Rectangle 12"/>
          <p:cNvSpPr>
            <a:spLocks noChangeArrowheads="1"/>
          </p:cNvSpPr>
          <p:nvPr/>
        </p:nvSpPr>
        <p:spPr bwMode="auto">
          <a:xfrm>
            <a:off x="609600" y="2590800"/>
            <a:ext cx="3886200" cy="523220"/>
          </a:xfrm>
          <a:prstGeom prst="rect">
            <a:avLst/>
          </a:prstGeom>
          <a:solidFill>
            <a:srgbClr val="92D050"/>
          </a:solidFill>
          <a:ln w="9525">
            <a:noFill/>
            <a:miter lim="800000"/>
            <a:headEnd/>
            <a:tailEnd/>
          </a:ln>
          <a:scene3d>
            <a:camera prst="orthographicFront"/>
            <a:lightRig rig="threePt" dir="t"/>
          </a:scene3d>
          <a:sp3d>
            <a:bevelT w="165100" prst="coolSlant"/>
          </a:sp3d>
        </p:spPr>
        <p:txBody>
          <a:bodyPr>
            <a:spAutoFit/>
          </a:bodyPr>
          <a:lstStyle/>
          <a:p>
            <a:pPr>
              <a:defRPr/>
            </a:pPr>
            <a:r>
              <a:rPr lang="en-GB" sz="2800" b="1" dirty="0">
                <a:latin typeface="Times New Roman" pitchFamily="18" charset="0"/>
                <a:cs typeface="Times New Roman" pitchFamily="18" charset="0"/>
              </a:rPr>
              <a:t>* </a:t>
            </a:r>
            <a:r>
              <a:rPr lang="en-GB" sz="2800" b="1" dirty="0" err="1">
                <a:latin typeface="Times New Roman" pitchFamily="18" charset="0"/>
                <a:cs typeface="Times New Roman" pitchFamily="18" charset="0"/>
              </a:rPr>
              <a:t>Nội</a:t>
            </a:r>
            <a:r>
              <a:rPr lang="en-GB" sz="2800" b="1" dirty="0">
                <a:latin typeface="Times New Roman" pitchFamily="18" charset="0"/>
                <a:cs typeface="Times New Roman" pitchFamily="18" charset="0"/>
              </a:rPr>
              <a:t> dung </a:t>
            </a:r>
            <a:r>
              <a:rPr lang="en-GB" sz="2800" b="1" dirty="0" err="1">
                <a:latin typeface="Times New Roman" pitchFamily="18" charset="0"/>
                <a:cs typeface="Times New Roman" pitchFamily="18" charset="0"/>
              </a:rPr>
              <a:t>luận</a:t>
            </a:r>
            <a:r>
              <a:rPr lang="en-GB" sz="2800" b="1" dirty="0">
                <a:latin typeface="Times New Roman" pitchFamily="18" charset="0"/>
                <a:cs typeface="Times New Roman" pitchFamily="18" charset="0"/>
              </a:rPr>
              <a:t> </a:t>
            </a:r>
            <a:r>
              <a:rPr lang="en-GB" sz="2800" b="1" dirty="0" err="1">
                <a:latin typeface="Times New Roman" pitchFamily="18" charset="0"/>
                <a:cs typeface="Times New Roman" pitchFamily="18" charset="0"/>
              </a:rPr>
              <a:t>điểm</a:t>
            </a:r>
            <a:endParaRPr lang="en-US" sz="2800" b="1" dirty="0">
              <a:latin typeface="Times New Roman" pitchFamily="18" charset="0"/>
              <a:cs typeface="Times New Roman" pitchFamily="18" charset="0"/>
            </a:endParaRPr>
          </a:p>
        </p:txBody>
      </p:sp>
      <p:sp>
        <p:nvSpPr>
          <p:cNvPr id="11" name="Rectangle 12"/>
          <p:cNvSpPr>
            <a:spLocks noChangeArrowheads="1"/>
          </p:cNvSpPr>
          <p:nvPr/>
        </p:nvSpPr>
        <p:spPr bwMode="auto">
          <a:xfrm>
            <a:off x="838200" y="3286780"/>
            <a:ext cx="3886200" cy="523220"/>
          </a:xfrm>
          <a:prstGeom prst="rect">
            <a:avLst/>
          </a:prstGeom>
          <a:solidFill>
            <a:srgbClr val="92D050"/>
          </a:solidFill>
          <a:ln w="9525">
            <a:noFill/>
            <a:miter lim="800000"/>
            <a:headEnd/>
            <a:tailEnd/>
          </a:ln>
          <a:scene3d>
            <a:camera prst="orthographicFront"/>
            <a:lightRig rig="threePt" dir="t"/>
          </a:scene3d>
          <a:sp3d>
            <a:bevelT w="165100" prst="coolSlant"/>
          </a:sp3d>
        </p:spPr>
        <p:txBody>
          <a:bodyPr>
            <a:spAutoFit/>
          </a:bodyPr>
          <a:lstStyle/>
          <a:p>
            <a:pPr>
              <a:defRPr/>
            </a:pPr>
            <a:r>
              <a:rPr lang="en-GB" sz="2800" b="1" dirty="0">
                <a:latin typeface="Times New Roman" pitchFamily="18" charset="0"/>
                <a:cs typeface="Times New Roman" pitchFamily="18" charset="0"/>
              </a:rPr>
              <a:t>* Ý </a:t>
            </a:r>
            <a:r>
              <a:rPr lang="en-GB" sz="2800" b="1" dirty="0" err="1">
                <a:latin typeface="Times New Roman" pitchFamily="18" charset="0"/>
                <a:cs typeface="Times New Roman" pitchFamily="18" charset="0"/>
              </a:rPr>
              <a:t>nghĩa</a:t>
            </a:r>
            <a:endParaRPr lang="en-US" sz="2800" b="1" dirty="0">
              <a:latin typeface="Times New Roman" pitchFamily="18" charset="0"/>
              <a:cs typeface="Times New Roman" pitchFamily="18" charset="0"/>
            </a:endParaRPr>
          </a:p>
        </p:txBody>
      </p:sp>
      <p:sp>
        <p:nvSpPr>
          <p:cNvPr id="12" name="Rectangle 11"/>
          <p:cNvSpPr/>
          <p:nvPr/>
        </p:nvSpPr>
        <p:spPr>
          <a:xfrm>
            <a:off x="533400" y="5715000"/>
            <a:ext cx="8001000" cy="523220"/>
          </a:xfrm>
          <a:prstGeom prst="rect">
            <a:avLst/>
          </a:prstGeom>
          <a:solidFill>
            <a:srgbClr val="FFFF99"/>
          </a:solidFill>
          <a:scene3d>
            <a:camera prst="orthographicFront"/>
            <a:lightRig rig="threePt" dir="t"/>
          </a:scene3d>
          <a:sp3d>
            <a:bevelT prst="convex"/>
          </a:sp3d>
        </p:spPr>
        <p:txBody>
          <a:bodyPr>
            <a:spAutoFit/>
          </a:bodyPr>
          <a:lstStyle/>
          <a:p>
            <a:pPr algn="just" eaLnBrk="0" hangingPunct="0">
              <a:defRPr/>
            </a:pPr>
            <a:r>
              <a:rPr lang="nb-NO" sz="2800" dirty="0">
                <a:latin typeface="Times New Roman" pitchFamily="18" charset="0"/>
                <a:cs typeface="Times New Roman" pitchFamily="18" charset="0"/>
              </a:rPr>
              <a:t>+ Bổ sung CNMLN về GPDT trong thời đại CMVS</a:t>
            </a:r>
            <a:endParaRPr lang="nb-NO" sz="3600" dirty="0">
              <a:latin typeface="Times New Roman" pitchFamily="18" charset="0"/>
              <a:cs typeface="Times New Roman" pitchFamily="18" charset="0"/>
            </a:endParaRPr>
          </a:p>
        </p:txBody>
      </p:sp>
      <p:sp>
        <p:nvSpPr>
          <p:cNvPr id="13" name="Rectangle 12"/>
          <p:cNvSpPr/>
          <p:nvPr/>
        </p:nvSpPr>
        <p:spPr>
          <a:xfrm>
            <a:off x="533400" y="3962400"/>
            <a:ext cx="8001000" cy="954107"/>
          </a:xfrm>
          <a:prstGeom prst="rect">
            <a:avLst/>
          </a:prstGeom>
          <a:solidFill>
            <a:srgbClr val="FFFF99"/>
          </a:solidFill>
          <a:scene3d>
            <a:camera prst="orthographicFront"/>
            <a:lightRig rig="threePt" dir="t"/>
          </a:scene3d>
          <a:sp3d>
            <a:bevelT prst="convex"/>
          </a:sp3d>
        </p:spPr>
        <p:txBody>
          <a:bodyPr>
            <a:spAutoFit/>
          </a:bodyPr>
          <a:lstStyle/>
          <a:p>
            <a:pPr algn="just" eaLnBrk="0" hangingPunct="0">
              <a:defRPr/>
            </a:pPr>
            <a:r>
              <a:rPr lang="nb-NO" sz="2800" dirty="0">
                <a:latin typeface="Times New Roman" pitchFamily="18" charset="0"/>
                <a:cs typeface="Times New Roman" pitchFamily="18" charset="0"/>
              </a:rPr>
              <a:t>+ Là cơ sở cho tinh thần độc lập, tự chủ, tự cường trong sự nghiệp cách mạng</a:t>
            </a:r>
            <a:endParaRPr lang="en-US" sz="1200" dirty="0">
              <a:latin typeface="Times New Roman" pitchFamily="18" charset="0"/>
              <a:cs typeface="Times New Roman" pitchFamily="18" charset="0"/>
            </a:endParaRPr>
          </a:p>
        </p:txBody>
      </p:sp>
      <p:sp>
        <p:nvSpPr>
          <p:cNvPr id="14" name="Rectangle 13"/>
          <p:cNvSpPr/>
          <p:nvPr/>
        </p:nvSpPr>
        <p:spPr>
          <a:xfrm>
            <a:off x="533400" y="5029200"/>
            <a:ext cx="8001000" cy="523220"/>
          </a:xfrm>
          <a:prstGeom prst="rect">
            <a:avLst/>
          </a:prstGeom>
          <a:solidFill>
            <a:srgbClr val="FFFF99"/>
          </a:solidFill>
          <a:scene3d>
            <a:camera prst="orthographicFront"/>
            <a:lightRig rig="threePt" dir="t"/>
          </a:scene3d>
          <a:sp3d>
            <a:bevelT prst="convex"/>
          </a:sp3d>
        </p:spPr>
        <p:txBody>
          <a:bodyPr>
            <a:spAutoFit/>
          </a:bodyPr>
          <a:lstStyle/>
          <a:p>
            <a:pPr algn="just" eaLnBrk="0" hangingPunct="0">
              <a:defRPr/>
            </a:pPr>
            <a:r>
              <a:rPr lang="nb-NO" sz="2800" dirty="0">
                <a:latin typeface="Times New Roman" pitchFamily="18" charset="0"/>
                <a:cs typeface="Times New Roman" pitchFamily="18" charset="0"/>
              </a:rPr>
              <a:t>+ Cổ vũ tinh thần đấu tranh của các dân tộc thuộc địa</a:t>
            </a:r>
            <a:endParaRPr lang="en-US" sz="1200" dirty="0">
              <a:latin typeface="Times New Roman" pitchFamily="18" charset="0"/>
              <a:cs typeface="Times New Roman" pitchFamily="18" charset="0"/>
            </a:endParaRPr>
          </a:p>
        </p:txBody>
      </p:sp>
    </p:spTree>
    <p:extLst>
      <p:ext uri="{BB962C8B-B14F-4D97-AF65-F5344CB8AC3E}">
        <p14:creationId xmlns:p14="http://schemas.microsoft.com/office/powerpoint/2010/main" val="39702337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par>
                          <p:cTn id="7" fill="hold" nodeType="afterGroup">
                            <p:stCondLst>
                              <p:cond delay="500"/>
                            </p:stCondLst>
                            <p:childTnLst>
                              <p:par>
                                <p:cTn id="8" presetID="3" presetClass="entr" presetSubtype="10" fill="hold" nodeType="after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linds(horizontal)">
                                      <p:cBhvr>
                                        <p:cTn id="15" dur="500"/>
                                        <p:tgtEl>
                                          <p:spTgt spid="1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linds(horizontal)">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33400" y="1371600"/>
            <a:ext cx="8001000" cy="838200"/>
          </a:xfrm>
          <a:prstGeom prst="rect">
            <a:avLst/>
          </a:prstGeom>
          <a:solidFill>
            <a:schemeClr val="accent6">
              <a:lumMod val="40000"/>
              <a:lumOff val="60000"/>
            </a:schemeClr>
          </a:solidFill>
          <a:ln>
            <a:solidFill>
              <a:schemeClr val="bg1"/>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2400" b="1" dirty="0">
                <a:solidFill>
                  <a:schemeClr val="tx1">
                    <a:lumMod val="95000"/>
                    <a:lumOff val="5000"/>
                  </a:schemeClr>
                </a:solidFill>
              </a:rPr>
              <a:t>a</a:t>
            </a:r>
            <a:r>
              <a:rPr lang="vi-VN" sz="2400" b="1" dirty="0">
                <a:solidFill>
                  <a:schemeClr val="tx1">
                    <a:lumMod val="95000"/>
                    <a:lumOff val="5000"/>
                  </a:schemeClr>
                </a:solidFill>
              </a:rPr>
              <a:t>. </a:t>
            </a:r>
            <a:r>
              <a:rPr lang="en-US" sz="2400" b="1" dirty="0" err="1">
                <a:solidFill>
                  <a:schemeClr val="tx1">
                    <a:lumMod val="95000"/>
                    <a:lumOff val="5000"/>
                  </a:schemeClr>
                </a:solidFill>
              </a:rPr>
              <a:t>Cách</a:t>
            </a:r>
            <a:r>
              <a:rPr lang="en-US" sz="2400" b="1" dirty="0">
                <a:solidFill>
                  <a:schemeClr val="tx1">
                    <a:lumMod val="95000"/>
                    <a:lumOff val="5000"/>
                  </a:schemeClr>
                </a:solidFill>
              </a:rPr>
              <a:t> </a:t>
            </a:r>
            <a:r>
              <a:rPr lang="en-US" sz="2400" b="1" dirty="0" err="1">
                <a:solidFill>
                  <a:schemeClr val="tx1">
                    <a:lumMod val="95000"/>
                    <a:lumOff val="5000"/>
                  </a:schemeClr>
                </a:solidFill>
              </a:rPr>
              <a:t>mạng</a:t>
            </a:r>
            <a:r>
              <a:rPr lang="en-US" sz="2400" b="1" dirty="0">
                <a:solidFill>
                  <a:schemeClr val="tx1">
                    <a:lumMod val="95000"/>
                    <a:lumOff val="5000"/>
                  </a:schemeClr>
                </a:solidFill>
              </a:rPr>
              <a:t> g</a:t>
            </a:r>
            <a:r>
              <a:rPr lang="vi-VN" sz="2400" b="1" dirty="0">
                <a:solidFill>
                  <a:schemeClr val="tx1">
                    <a:lumMod val="95000"/>
                    <a:lumOff val="5000"/>
                  </a:schemeClr>
                </a:solidFill>
              </a:rPr>
              <a:t>iải phóng dân tộc muốn thắng lợi phải đi theo con đường cách mạng vô sản</a:t>
            </a:r>
            <a:endParaRPr lang="en-US" sz="2400" b="1" dirty="0">
              <a:solidFill>
                <a:schemeClr val="tx1">
                  <a:lumMod val="95000"/>
                  <a:lumOff val="5000"/>
                </a:schemeClr>
              </a:solidFill>
            </a:endParaRPr>
          </a:p>
        </p:txBody>
      </p:sp>
      <p:sp>
        <p:nvSpPr>
          <p:cNvPr id="7" name="Rectangle 6"/>
          <p:cNvSpPr/>
          <p:nvPr/>
        </p:nvSpPr>
        <p:spPr>
          <a:xfrm>
            <a:off x="533400" y="2286000"/>
            <a:ext cx="8001000" cy="838200"/>
          </a:xfrm>
          <a:prstGeom prst="rect">
            <a:avLst/>
          </a:prstGeom>
          <a:solidFill>
            <a:schemeClr val="accent6">
              <a:lumMod val="40000"/>
              <a:lumOff val="60000"/>
            </a:schemeClr>
          </a:solidFill>
          <a:ln>
            <a:solidFill>
              <a:schemeClr val="bg1"/>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AU" sz="2400" b="1" spc="-70" dirty="0">
                <a:solidFill>
                  <a:schemeClr val="tx1">
                    <a:lumMod val="95000"/>
                    <a:lumOff val="5000"/>
                  </a:schemeClr>
                </a:solidFill>
              </a:rPr>
              <a:t>b. C</a:t>
            </a:r>
            <a:r>
              <a:rPr lang="en-US" sz="2400" b="1" spc="-70" dirty="0" err="1">
                <a:solidFill>
                  <a:schemeClr val="tx1">
                    <a:lumMod val="95000"/>
                    <a:lumOff val="5000"/>
                  </a:schemeClr>
                </a:solidFill>
              </a:rPr>
              <a:t>ách</a:t>
            </a:r>
            <a:r>
              <a:rPr lang="en-US" sz="2400" b="1" spc="-70" dirty="0">
                <a:solidFill>
                  <a:schemeClr val="tx1">
                    <a:lumMod val="95000"/>
                    <a:lumOff val="5000"/>
                  </a:schemeClr>
                </a:solidFill>
              </a:rPr>
              <a:t> </a:t>
            </a:r>
            <a:r>
              <a:rPr lang="en-US" sz="2400" b="1" spc="-70" dirty="0" err="1">
                <a:solidFill>
                  <a:schemeClr val="tx1">
                    <a:lumMod val="95000"/>
                    <a:lumOff val="5000"/>
                  </a:schemeClr>
                </a:solidFill>
              </a:rPr>
              <a:t>mạng</a:t>
            </a:r>
            <a:r>
              <a:rPr lang="en-US" sz="2400" b="1" spc="-70" dirty="0">
                <a:solidFill>
                  <a:schemeClr val="tx1">
                    <a:lumMod val="95000"/>
                    <a:lumOff val="5000"/>
                  </a:schemeClr>
                </a:solidFill>
              </a:rPr>
              <a:t> </a:t>
            </a:r>
            <a:r>
              <a:rPr lang="en-US" sz="2400" b="1" spc="-70" dirty="0" err="1">
                <a:solidFill>
                  <a:schemeClr val="tx1">
                    <a:lumMod val="95000"/>
                    <a:lumOff val="5000"/>
                  </a:schemeClr>
                </a:solidFill>
              </a:rPr>
              <a:t>giải</a:t>
            </a:r>
            <a:r>
              <a:rPr lang="en-US" sz="2400" b="1" spc="-70" dirty="0">
                <a:solidFill>
                  <a:schemeClr val="tx1">
                    <a:lumMod val="95000"/>
                    <a:lumOff val="5000"/>
                  </a:schemeClr>
                </a:solidFill>
              </a:rPr>
              <a:t> </a:t>
            </a:r>
            <a:r>
              <a:rPr lang="en-US" sz="2400" b="1" spc="-70" dirty="0" err="1">
                <a:solidFill>
                  <a:schemeClr val="tx1">
                    <a:lumMod val="95000"/>
                    <a:lumOff val="5000"/>
                  </a:schemeClr>
                </a:solidFill>
              </a:rPr>
              <a:t>phóng</a:t>
            </a:r>
            <a:r>
              <a:rPr lang="en-US" sz="2400" b="1" spc="-70" dirty="0">
                <a:solidFill>
                  <a:schemeClr val="tx1">
                    <a:lumMod val="95000"/>
                    <a:lumOff val="5000"/>
                  </a:schemeClr>
                </a:solidFill>
              </a:rPr>
              <a:t> </a:t>
            </a:r>
            <a:r>
              <a:rPr lang="en-US" sz="2400" b="1" spc="-70" dirty="0" err="1">
                <a:solidFill>
                  <a:schemeClr val="tx1">
                    <a:lumMod val="95000"/>
                    <a:lumOff val="5000"/>
                  </a:schemeClr>
                </a:solidFill>
              </a:rPr>
              <a:t>dân</a:t>
            </a:r>
            <a:r>
              <a:rPr lang="en-US" sz="2400" b="1" spc="-70" dirty="0">
                <a:solidFill>
                  <a:schemeClr val="tx1">
                    <a:lumMod val="95000"/>
                    <a:lumOff val="5000"/>
                  </a:schemeClr>
                </a:solidFill>
              </a:rPr>
              <a:t> </a:t>
            </a:r>
            <a:r>
              <a:rPr lang="en-US" sz="2400" b="1" spc="-70" dirty="0" err="1">
                <a:solidFill>
                  <a:schemeClr val="tx1">
                    <a:lumMod val="95000"/>
                    <a:lumOff val="5000"/>
                  </a:schemeClr>
                </a:solidFill>
              </a:rPr>
              <a:t>tộc</a:t>
            </a:r>
            <a:r>
              <a:rPr lang="en-US" sz="2400" b="1" spc="-70" dirty="0">
                <a:solidFill>
                  <a:schemeClr val="tx1">
                    <a:lumMod val="95000"/>
                    <a:lumOff val="5000"/>
                  </a:schemeClr>
                </a:solidFill>
              </a:rPr>
              <a:t>, </a:t>
            </a:r>
            <a:r>
              <a:rPr lang="en-US" sz="2400" b="1" spc="-70" dirty="0" err="1">
                <a:solidFill>
                  <a:schemeClr val="tx1">
                    <a:lumMod val="95000"/>
                    <a:lumOff val="5000"/>
                  </a:schemeClr>
                </a:solidFill>
              </a:rPr>
              <a:t>trong</a:t>
            </a:r>
            <a:r>
              <a:rPr lang="en-US" sz="2400" b="1" spc="-70" dirty="0">
                <a:solidFill>
                  <a:schemeClr val="tx1">
                    <a:lumMod val="95000"/>
                    <a:lumOff val="5000"/>
                  </a:schemeClr>
                </a:solidFill>
              </a:rPr>
              <a:t> </a:t>
            </a:r>
            <a:r>
              <a:rPr lang="en-US" sz="2400" b="1" spc="-70" dirty="0" err="1">
                <a:solidFill>
                  <a:schemeClr val="tx1">
                    <a:lumMod val="95000"/>
                    <a:lumOff val="5000"/>
                  </a:schemeClr>
                </a:solidFill>
              </a:rPr>
              <a:t>điều</a:t>
            </a:r>
            <a:r>
              <a:rPr lang="en-US" sz="2400" b="1" spc="-70" dirty="0">
                <a:solidFill>
                  <a:schemeClr val="tx1">
                    <a:lumMod val="95000"/>
                    <a:lumOff val="5000"/>
                  </a:schemeClr>
                </a:solidFill>
              </a:rPr>
              <a:t> </a:t>
            </a:r>
            <a:r>
              <a:rPr lang="en-US" sz="2400" b="1" spc="-70" dirty="0" err="1">
                <a:solidFill>
                  <a:schemeClr val="tx1">
                    <a:lumMod val="95000"/>
                    <a:lumOff val="5000"/>
                  </a:schemeClr>
                </a:solidFill>
              </a:rPr>
              <a:t>kiện</a:t>
            </a:r>
            <a:r>
              <a:rPr lang="en-US" sz="2400" b="1" spc="-70" dirty="0">
                <a:solidFill>
                  <a:schemeClr val="tx1">
                    <a:lumMod val="95000"/>
                    <a:lumOff val="5000"/>
                  </a:schemeClr>
                </a:solidFill>
              </a:rPr>
              <a:t> </a:t>
            </a:r>
            <a:r>
              <a:rPr lang="en-US" sz="2400" b="1" spc="-70" dirty="0" err="1">
                <a:solidFill>
                  <a:schemeClr val="tx1">
                    <a:lumMod val="95000"/>
                    <a:lumOff val="5000"/>
                  </a:schemeClr>
                </a:solidFill>
              </a:rPr>
              <a:t>của</a:t>
            </a:r>
            <a:r>
              <a:rPr lang="en-US" sz="2400" b="1" spc="-70" dirty="0">
                <a:solidFill>
                  <a:schemeClr val="tx1">
                    <a:lumMod val="95000"/>
                    <a:lumOff val="5000"/>
                  </a:schemeClr>
                </a:solidFill>
              </a:rPr>
              <a:t> </a:t>
            </a:r>
            <a:r>
              <a:rPr lang="en-US" sz="2400" b="1" spc="-70" dirty="0" err="1">
                <a:solidFill>
                  <a:schemeClr val="tx1">
                    <a:lumMod val="95000"/>
                    <a:lumOff val="5000"/>
                  </a:schemeClr>
                </a:solidFill>
              </a:rPr>
              <a:t>Việt</a:t>
            </a:r>
            <a:r>
              <a:rPr lang="en-US" sz="2400" b="1" spc="-70" dirty="0">
                <a:solidFill>
                  <a:schemeClr val="tx1">
                    <a:lumMod val="95000"/>
                    <a:lumOff val="5000"/>
                  </a:schemeClr>
                </a:solidFill>
              </a:rPr>
              <a:t> Nam, </a:t>
            </a:r>
            <a:r>
              <a:rPr lang="en-US" sz="2400" b="1" spc="-70" dirty="0" err="1">
                <a:solidFill>
                  <a:schemeClr val="tx1">
                    <a:lumMod val="95000"/>
                    <a:lumOff val="5000"/>
                  </a:schemeClr>
                </a:solidFill>
              </a:rPr>
              <a:t>muốn</a:t>
            </a:r>
            <a:r>
              <a:rPr lang="en-US" sz="2400" b="1" spc="-70" dirty="0">
                <a:solidFill>
                  <a:schemeClr val="tx1">
                    <a:lumMod val="95000"/>
                    <a:lumOff val="5000"/>
                  </a:schemeClr>
                </a:solidFill>
              </a:rPr>
              <a:t> </a:t>
            </a:r>
            <a:r>
              <a:rPr lang="en-US" sz="2400" b="1" spc="-70" dirty="0" err="1">
                <a:solidFill>
                  <a:schemeClr val="tx1">
                    <a:lumMod val="95000"/>
                    <a:lumOff val="5000"/>
                  </a:schemeClr>
                </a:solidFill>
              </a:rPr>
              <a:t>thắng</a:t>
            </a:r>
            <a:r>
              <a:rPr lang="en-US" sz="2400" b="1" spc="-70" dirty="0">
                <a:solidFill>
                  <a:schemeClr val="tx1">
                    <a:lumMod val="95000"/>
                    <a:lumOff val="5000"/>
                  </a:schemeClr>
                </a:solidFill>
              </a:rPr>
              <a:t> </a:t>
            </a:r>
            <a:r>
              <a:rPr lang="en-US" sz="2400" b="1" spc="-70" dirty="0" err="1">
                <a:solidFill>
                  <a:schemeClr val="tx1">
                    <a:lumMod val="95000"/>
                    <a:lumOff val="5000"/>
                  </a:schemeClr>
                </a:solidFill>
              </a:rPr>
              <a:t>lợi</a:t>
            </a:r>
            <a:r>
              <a:rPr lang="en-US" sz="2400" b="1" spc="-70" dirty="0">
                <a:solidFill>
                  <a:schemeClr val="tx1">
                    <a:lumMod val="95000"/>
                    <a:lumOff val="5000"/>
                  </a:schemeClr>
                </a:solidFill>
              </a:rPr>
              <a:t> </a:t>
            </a:r>
            <a:r>
              <a:rPr lang="en-US" sz="2400" b="1" spc="-70" dirty="0" err="1">
                <a:solidFill>
                  <a:schemeClr val="tx1">
                    <a:lumMod val="95000"/>
                    <a:lumOff val="5000"/>
                  </a:schemeClr>
                </a:solidFill>
              </a:rPr>
              <a:t>phải</a:t>
            </a:r>
            <a:r>
              <a:rPr lang="en-US" sz="2400" b="1" spc="-70" dirty="0">
                <a:solidFill>
                  <a:schemeClr val="tx1">
                    <a:lumMod val="95000"/>
                    <a:lumOff val="5000"/>
                  </a:schemeClr>
                </a:solidFill>
              </a:rPr>
              <a:t> do </a:t>
            </a:r>
            <a:r>
              <a:rPr lang="en-US" sz="2400" b="1" spc="-70" dirty="0" err="1">
                <a:solidFill>
                  <a:schemeClr val="tx1">
                    <a:lumMod val="95000"/>
                    <a:lumOff val="5000"/>
                  </a:schemeClr>
                </a:solidFill>
              </a:rPr>
              <a:t>Đảng</a:t>
            </a:r>
            <a:r>
              <a:rPr lang="en-US" sz="2400" b="1" spc="-70" dirty="0">
                <a:solidFill>
                  <a:schemeClr val="tx1">
                    <a:lumMod val="95000"/>
                    <a:lumOff val="5000"/>
                  </a:schemeClr>
                </a:solidFill>
              </a:rPr>
              <a:t> </a:t>
            </a:r>
            <a:r>
              <a:rPr lang="en-US" sz="2400" b="1" spc="-70" dirty="0" err="1">
                <a:solidFill>
                  <a:schemeClr val="tx1">
                    <a:lumMod val="95000"/>
                    <a:lumOff val="5000"/>
                  </a:schemeClr>
                </a:solidFill>
              </a:rPr>
              <a:t>Cộng</a:t>
            </a:r>
            <a:r>
              <a:rPr lang="en-US" sz="2400" b="1" spc="-70" dirty="0">
                <a:solidFill>
                  <a:schemeClr val="tx1">
                    <a:lumMod val="95000"/>
                    <a:lumOff val="5000"/>
                  </a:schemeClr>
                </a:solidFill>
              </a:rPr>
              <a:t> </a:t>
            </a:r>
            <a:r>
              <a:rPr lang="en-US" sz="2400" b="1" spc="-70" dirty="0" err="1">
                <a:solidFill>
                  <a:schemeClr val="tx1">
                    <a:lumMod val="95000"/>
                    <a:lumOff val="5000"/>
                  </a:schemeClr>
                </a:solidFill>
              </a:rPr>
              <a:t>sản</a:t>
            </a:r>
            <a:r>
              <a:rPr lang="en-US" sz="2400" b="1" spc="-70" dirty="0">
                <a:solidFill>
                  <a:schemeClr val="tx1">
                    <a:lumMod val="95000"/>
                    <a:lumOff val="5000"/>
                  </a:schemeClr>
                </a:solidFill>
              </a:rPr>
              <a:t> </a:t>
            </a:r>
            <a:r>
              <a:rPr lang="en-US" sz="2400" b="1" spc="-70" dirty="0" err="1">
                <a:solidFill>
                  <a:schemeClr val="tx1">
                    <a:lumMod val="95000"/>
                    <a:lumOff val="5000"/>
                  </a:schemeClr>
                </a:solidFill>
              </a:rPr>
              <a:t>lãnh</a:t>
            </a:r>
            <a:r>
              <a:rPr lang="en-US" sz="2400" b="1" spc="-70" dirty="0">
                <a:solidFill>
                  <a:schemeClr val="tx1">
                    <a:lumMod val="95000"/>
                    <a:lumOff val="5000"/>
                  </a:schemeClr>
                </a:solidFill>
              </a:rPr>
              <a:t> </a:t>
            </a:r>
            <a:r>
              <a:rPr lang="en-US" sz="2400" b="1" spc="-70" dirty="0" err="1">
                <a:solidFill>
                  <a:schemeClr val="tx1">
                    <a:lumMod val="95000"/>
                    <a:lumOff val="5000"/>
                  </a:schemeClr>
                </a:solidFill>
              </a:rPr>
              <a:t>đạo</a:t>
            </a:r>
            <a:r>
              <a:rPr lang="en-US" sz="2400" b="1" spc="-70" dirty="0">
                <a:solidFill>
                  <a:schemeClr val="tx1">
                    <a:lumMod val="95000"/>
                    <a:lumOff val="5000"/>
                  </a:schemeClr>
                </a:solidFill>
              </a:rPr>
              <a:t> </a:t>
            </a:r>
          </a:p>
        </p:txBody>
      </p:sp>
      <p:sp>
        <p:nvSpPr>
          <p:cNvPr id="15" name="Rectangle 14"/>
          <p:cNvSpPr/>
          <p:nvPr/>
        </p:nvSpPr>
        <p:spPr>
          <a:xfrm>
            <a:off x="533400" y="533400"/>
            <a:ext cx="8077200" cy="609600"/>
          </a:xfrm>
          <a:prstGeom prst="rect">
            <a:avLst/>
          </a:prstGeom>
          <a:solidFill>
            <a:srgbClr val="FFFF99"/>
          </a:solidFill>
          <a:ln>
            <a:solidFill>
              <a:schemeClr val="bg1"/>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nb-NO" sz="2800" b="1" dirty="0">
                <a:solidFill>
                  <a:schemeClr val="tx1"/>
                </a:solidFill>
                <a:latin typeface="Times New Roman" pitchFamily="18" charset="0"/>
                <a:cs typeface="Times New Roman" pitchFamily="18" charset="0"/>
              </a:rPr>
              <a:t>2. Về cách mạng giải phóng dân tộc</a:t>
            </a:r>
            <a:endParaRPr lang="en-US" sz="2800" b="1" dirty="0">
              <a:solidFill>
                <a:schemeClr val="tx1"/>
              </a:solidFill>
              <a:latin typeface="Times New Roman" pitchFamily="18" charset="0"/>
              <a:cs typeface="Times New Roman" pitchFamily="18" charset="0"/>
            </a:endParaRPr>
          </a:p>
        </p:txBody>
      </p:sp>
      <p:sp>
        <p:nvSpPr>
          <p:cNvPr id="5" name="Rectangle 4"/>
          <p:cNvSpPr/>
          <p:nvPr/>
        </p:nvSpPr>
        <p:spPr>
          <a:xfrm>
            <a:off x="533400" y="3200400"/>
            <a:ext cx="8001000" cy="914400"/>
          </a:xfrm>
          <a:prstGeom prst="rect">
            <a:avLst/>
          </a:prstGeom>
          <a:solidFill>
            <a:schemeClr val="accent6">
              <a:lumMod val="40000"/>
              <a:lumOff val="60000"/>
            </a:schemeClr>
          </a:solidFill>
          <a:ln>
            <a:solidFill>
              <a:schemeClr val="bg1"/>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2400" b="1" spc="-20" dirty="0">
                <a:solidFill>
                  <a:schemeClr val="tx1">
                    <a:lumMod val="95000"/>
                    <a:lumOff val="5000"/>
                  </a:schemeClr>
                </a:solidFill>
              </a:rPr>
              <a:t>c</a:t>
            </a:r>
            <a:r>
              <a:rPr lang="vi-VN" sz="2400" b="1" spc="-20" dirty="0">
                <a:solidFill>
                  <a:schemeClr val="tx1">
                    <a:lumMod val="95000"/>
                    <a:lumOff val="5000"/>
                  </a:schemeClr>
                </a:solidFill>
              </a:rPr>
              <a:t>.</a:t>
            </a:r>
            <a:r>
              <a:rPr lang="en-US" sz="2400" b="1" spc="-20" dirty="0">
                <a:solidFill>
                  <a:schemeClr val="tx1">
                    <a:lumMod val="95000"/>
                    <a:lumOff val="5000"/>
                  </a:schemeClr>
                </a:solidFill>
              </a:rPr>
              <a:t> </a:t>
            </a:r>
            <a:r>
              <a:rPr lang="en-US" sz="2400" b="1" spc="-20" dirty="0" err="1">
                <a:solidFill>
                  <a:schemeClr val="tx1">
                    <a:lumMod val="95000"/>
                    <a:lumOff val="5000"/>
                  </a:schemeClr>
                </a:solidFill>
              </a:rPr>
              <a:t>Cách</a:t>
            </a:r>
            <a:r>
              <a:rPr lang="en-US" sz="2400" b="1" spc="-20" dirty="0">
                <a:solidFill>
                  <a:schemeClr val="tx1">
                    <a:lumMod val="95000"/>
                    <a:lumOff val="5000"/>
                  </a:schemeClr>
                </a:solidFill>
              </a:rPr>
              <a:t> </a:t>
            </a:r>
            <a:r>
              <a:rPr lang="en-US" sz="2400" b="1" spc="-20" dirty="0" err="1">
                <a:solidFill>
                  <a:schemeClr val="tx1">
                    <a:lumMod val="95000"/>
                    <a:lumOff val="5000"/>
                  </a:schemeClr>
                </a:solidFill>
              </a:rPr>
              <a:t>mạng</a:t>
            </a:r>
            <a:r>
              <a:rPr lang="en-US" sz="2400" b="1" spc="-20" dirty="0">
                <a:solidFill>
                  <a:schemeClr val="tx1">
                    <a:lumMod val="95000"/>
                    <a:lumOff val="5000"/>
                  </a:schemeClr>
                </a:solidFill>
              </a:rPr>
              <a:t> </a:t>
            </a:r>
            <a:r>
              <a:rPr lang="en-US" sz="2400" b="1" spc="-20" dirty="0" err="1">
                <a:solidFill>
                  <a:schemeClr val="tx1">
                    <a:lumMod val="95000"/>
                    <a:lumOff val="5000"/>
                  </a:schemeClr>
                </a:solidFill>
              </a:rPr>
              <a:t>giải</a:t>
            </a:r>
            <a:r>
              <a:rPr lang="en-US" sz="2400" b="1" spc="-20" dirty="0">
                <a:solidFill>
                  <a:schemeClr val="tx1">
                    <a:lumMod val="95000"/>
                    <a:lumOff val="5000"/>
                  </a:schemeClr>
                </a:solidFill>
              </a:rPr>
              <a:t> </a:t>
            </a:r>
            <a:r>
              <a:rPr lang="en-US" sz="2400" b="1" spc="-20" dirty="0" err="1">
                <a:solidFill>
                  <a:schemeClr val="tx1">
                    <a:lumMod val="95000"/>
                    <a:lumOff val="5000"/>
                  </a:schemeClr>
                </a:solidFill>
              </a:rPr>
              <a:t>phóng</a:t>
            </a:r>
            <a:r>
              <a:rPr lang="en-US" sz="2400" b="1" spc="-20" dirty="0">
                <a:solidFill>
                  <a:schemeClr val="tx1">
                    <a:lumMod val="95000"/>
                    <a:lumOff val="5000"/>
                  </a:schemeClr>
                </a:solidFill>
              </a:rPr>
              <a:t> </a:t>
            </a:r>
            <a:r>
              <a:rPr lang="en-US" sz="2400" b="1" spc="-20" dirty="0" err="1">
                <a:solidFill>
                  <a:schemeClr val="tx1">
                    <a:lumMod val="95000"/>
                    <a:lumOff val="5000"/>
                  </a:schemeClr>
                </a:solidFill>
              </a:rPr>
              <a:t>dân</a:t>
            </a:r>
            <a:r>
              <a:rPr lang="en-US" sz="2400" b="1" spc="-20" dirty="0">
                <a:solidFill>
                  <a:schemeClr val="tx1">
                    <a:lumMod val="95000"/>
                    <a:lumOff val="5000"/>
                  </a:schemeClr>
                </a:solidFill>
              </a:rPr>
              <a:t> </a:t>
            </a:r>
            <a:r>
              <a:rPr lang="en-US" sz="2400" b="1" spc="-20" dirty="0" err="1">
                <a:solidFill>
                  <a:schemeClr val="tx1">
                    <a:lumMod val="95000"/>
                    <a:lumOff val="5000"/>
                  </a:schemeClr>
                </a:solidFill>
              </a:rPr>
              <a:t>tộc</a:t>
            </a:r>
            <a:r>
              <a:rPr lang="en-US" sz="2400" b="1" spc="-20" dirty="0">
                <a:solidFill>
                  <a:schemeClr val="tx1">
                    <a:lumMod val="95000"/>
                    <a:lumOff val="5000"/>
                  </a:schemeClr>
                </a:solidFill>
              </a:rPr>
              <a:t> </a:t>
            </a:r>
            <a:r>
              <a:rPr lang="en-US" sz="2400" b="1" spc="-20" dirty="0" err="1">
                <a:solidFill>
                  <a:schemeClr val="tx1">
                    <a:lumMod val="95000"/>
                    <a:lumOff val="5000"/>
                  </a:schemeClr>
                </a:solidFill>
              </a:rPr>
              <a:t>phải</a:t>
            </a:r>
            <a:r>
              <a:rPr lang="en-US" sz="2400" b="1" spc="-20" dirty="0">
                <a:solidFill>
                  <a:schemeClr val="tx1">
                    <a:lumMod val="95000"/>
                    <a:lumOff val="5000"/>
                  </a:schemeClr>
                </a:solidFill>
              </a:rPr>
              <a:t> </a:t>
            </a:r>
            <a:r>
              <a:rPr lang="en-US" sz="2400" b="1" spc="-20" dirty="0" err="1">
                <a:solidFill>
                  <a:schemeClr val="tx1">
                    <a:lumMod val="95000"/>
                    <a:lumOff val="5000"/>
                  </a:schemeClr>
                </a:solidFill>
              </a:rPr>
              <a:t>dựa</a:t>
            </a:r>
            <a:r>
              <a:rPr lang="en-US" sz="2400" b="1" spc="-20" dirty="0">
                <a:solidFill>
                  <a:schemeClr val="tx1">
                    <a:lumMod val="95000"/>
                    <a:lumOff val="5000"/>
                  </a:schemeClr>
                </a:solidFill>
              </a:rPr>
              <a:t> </a:t>
            </a:r>
            <a:r>
              <a:rPr lang="en-US" sz="2400" b="1" spc="-20" dirty="0" err="1">
                <a:solidFill>
                  <a:schemeClr val="tx1">
                    <a:lumMod val="95000"/>
                    <a:lumOff val="5000"/>
                  </a:schemeClr>
                </a:solidFill>
              </a:rPr>
              <a:t>trên</a:t>
            </a:r>
            <a:r>
              <a:rPr lang="en-US" sz="2400" b="1" spc="-20" dirty="0">
                <a:solidFill>
                  <a:schemeClr val="tx1">
                    <a:lumMod val="95000"/>
                    <a:lumOff val="5000"/>
                  </a:schemeClr>
                </a:solidFill>
              </a:rPr>
              <a:t> l</a:t>
            </a:r>
            <a:r>
              <a:rPr lang="vi-VN" sz="2400" b="1" spc="-20" dirty="0">
                <a:solidFill>
                  <a:schemeClr val="tx1">
                    <a:lumMod val="95000"/>
                    <a:lumOff val="5000"/>
                  </a:schemeClr>
                </a:solidFill>
              </a:rPr>
              <a:t>ực lượng</a:t>
            </a:r>
            <a:r>
              <a:rPr lang="en-US" sz="2400" b="1" spc="-20" dirty="0">
                <a:solidFill>
                  <a:schemeClr val="tx1">
                    <a:lumMod val="95000"/>
                    <a:lumOff val="5000"/>
                  </a:schemeClr>
                </a:solidFill>
              </a:rPr>
              <a:t> </a:t>
            </a:r>
            <a:r>
              <a:rPr lang="en-US" sz="2400" b="1" spc="-20" dirty="0" err="1">
                <a:solidFill>
                  <a:schemeClr val="tx1">
                    <a:lumMod val="95000"/>
                    <a:lumOff val="5000"/>
                  </a:schemeClr>
                </a:solidFill>
              </a:rPr>
              <a:t>đại</a:t>
            </a:r>
            <a:r>
              <a:rPr lang="en-US" sz="2400" b="1" spc="-20" dirty="0">
                <a:solidFill>
                  <a:schemeClr val="tx1">
                    <a:lumMod val="95000"/>
                    <a:lumOff val="5000"/>
                  </a:schemeClr>
                </a:solidFill>
              </a:rPr>
              <a:t> </a:t>
            </a:r>
            <a:r>
              <a:rPr lang="en-US" sz="2400" b="1" spc="-20" dirty="0" err="1">
                <a:solidFill>
                  <a:schemeClr val="tx1">
                    <a:lumMod val="95000"/>
                    <a:lumOff val="5000"/>
                  </a:schemeClr>
                </a:solidFill>
              </a:rPr>
              <a:t>đoàn</a:t>
            </a:r>
            <a:r>
              <a:rPr lang="en-US" sz="2400" b="1" spc="-20" dirty="0">
                <a:solidFill>
                  <a:schemeClr val="tx1">
                    <a:lumMod val="95000"/>
                    <a:lumOff val="5000"/>
                  </a:schemeClr>
                </a:solidFill>
              </a:rPr>
              <a:t> </a:t>
            </a:r>
            <a:r>
              <a:rPr lang="en-US" sz="2400" b="1" spc="-20" dirty="0" err="1">
                <a:solidFill>
                  <a:schemeClr val="tx1">
                    <a:lumMod val="95000"/>
                    <a:lumOff val="5000"/>
                  </a:schemeClr>
                </a:solidFill>
              </a:rPr>
              <a:t>kết</a:t>
            </a:r>
            <a:r>
              <a:rPr lang="en-US" sz="2400" b="1" spc="-20" dirty="0">
                <a:solidFill>
                  <a:schemeClr val="tx1">
                    <a:lumMod val="95000"/>
                    <a:lumOff val="5000"/>
                  </a:schemeClr>
                </a:solidFill>
              </a:rPr>
              <a:t> </a:t>
            </a:r>
            <a:r>
              <a:rPr lang="en-US" sz="2400" b="1" spc="-20" dirty="0" err="1">
                <a:solidFill>
                  <a:schemeClr val="tx1">
                    <a:lumMod val="95000"/>
                    <a:lumOff val="5000"/>
                  </a:schemeClr>
                </a:solidFill>
              </a:rPr>
              <a:t>toàn</a:t>
            </a:r>
            <a:r>
              <a:rPr lang="en-US" sz="2400" b="1" spc="-20" dirty="0">
                <a:solidFill>
                  <a:schemeClr val="tx1">
                    <a:lumMod val="95000"/>
                    <a:lumOff val="5000"/>
                  </a:schemeClr>
                </a:solidFill>
              </a:rPr>
              <a:t> </a:t>
            </a:r>
            <a:r>
              <a:rPr lang="en-US" sz="2400" b="1" spc="-20" dirty="0" err="1">
                <a:solidFill>
                  <a:schemeClr val="tx1">
                    <a:lumMod val="95000"/>
                    <a:lumOff val="5000"/>
                  </a:schemeClr>
                </a:solidFill>
              </a:rPr>
              <a:t>dân</a:t>
            </a:r>
            <a:r>
              <a:rPr lang="en-US" sz="2400" b="1" spc="-20" dirty="0">
                <a:solidFill>
                  <a:schemeClr val="tx1">
                    <a:lumMod val="95000"/>
                    <a:lumOff val="5000"/>
                  </a:schemeClr>
                </a:solidFill>
              </a:rPr>
              <a:t> </a:t>
            </a:r>
            <a:r>
              <a:rPr lang="en-US" sz="2400" b="1" spc="-20" dirty="0" err="1">
                <a:solidFill>
                  <a:schemeClr val="tx1">
                    <a:lumMod val="95000"/>
                    <a:lumOff val="5000"/>
                  </a:schemeClr>
                </a:solidFill>
              </a:rPr>
              <a:t>tộc</a:t>
            </a:r>
            <a:r>
              <a:rPr lang="en-US" sz="2400" b="1" spc="-20" dirty="0">
                <a:solidFill>
                  <a:schemeClr val="tx1">
                    <a:lumMod val="95000"/>
                    <a:lumOff val="5000"/>
                  </a:schemeClr>
                </a:solidFill>
              </a:rPr>
              <a:t>, </a:t>
            </a:r>
            <a:r>
              <a:rPr lang="en-US" sz="2400" b="1" spc="-20" dirty="0" err="1">
                <a:solidFill>
                  <a:schemeClr val="tx1">
                    <a:lumMod val="95000"/>
                    <a:lumOff val="5000"/>
                  </a:schemeClr>
                </a:solidFill>
              </a:rPr>
              <a:t>lấy</a:t>
            </a:r>
            <a:r>
              <a:rPr lang="en-US" sz="2400" b="1" spc="-20" dirty="0">
                <a:solidFill>
                  <a:schemeClr val="tx1">
                    <a:lumMod val="95000"/>
                    <a:lumOff val="5000"/>
                  </a:schemeClr>
                </a:solidFill>
              </a:rPr>
              <a:t> </a:t>
            </a:r>
            <a:r>
              <a:rPr lang="en-US" sz="2400" b="1" spc="-20" dirty="0" err="1">
                <a:solidFill>
                  <a:schemeClr val="tx1">
                    <a:lumMod val="95000"/>
                    <a:lumOff val="5000"/>
                  </a:schemeClr>
                </a:solidFill>
              </a:rPr>
              <a:t>liên</a:t>
            </a:r>
            <a:r>
              <a:rPr lang="en-US" sz="2400" b="1" spc="-20" dirty="0">
                <a:solidFill>
                  <a:schemeClr val="tx1">
                    <a:lumMod val="95000"/>
                    <a:lumOff val="5000"/>
                  </a:schemeClr>
                </a:solidFill>
              </a:rPr>
              <a:t> minh </a:t>
            </a:r>
            <a:r>
              <a:rPr lang="en-US" sz="2400" b="1" spc="-20" dirty="0" err="1">
                <a:solidFill>
                  <a:schemeClr val="tx1">
                    <a:lumMod val="95000"/>
                    <a:lumOff val="5000"/>
                  </a:schemeClr>
                </a:solidFill>
              </a:rPr>
              <a:t>công</a:t>
            </a:r>
            <a:r>
              <a:rPr lang="en-US" sz="2400" b="1" spc="-20" dirty="0">
                <a:solidFill>
                  <a:schemeClr val="tx1">
                    <a:lumMod val="95000"/>
                    <a:lumOff val="5000"/>
                  </a:schemeClr>
                </a:solidFill>
              </a:rPr>
              <a:t> - </a:t>
            </a:r>
            <a:r>
              <a:rPr lang="en-US" sz="2400" b="1" spc="-20" dirty="0" err="1">
                <a:solidFill>
                  <a:schemeClr val="tx1">
                    <a:lumMod val="95000"/>
                    <a:lumOff val="5000"/>
                  </a:schemeClr>
                </a:solidFill>
              </a:rPr>
              <a:t>nông</a:t>
            </a:r>
            <a:r>
              <a:rPr lang="en-US" sz="2400" b="1" spc="-20" dirty="0">
                <a:solidFill>
                  <a:schemeClr val="tx1">
                    <a:lumMod val="95000"/>
                    <a:lumOff val="5000"/>
                  </a:schemeClr>
                </a:solidFill>
              </a:rPr>
              <a:t> </a:t>
            </a:r>
            <a:r>
              <a:rPr lang="en-US" sz="2400" b="1" spc="-20" dirty="0" err="1">
                <a:solidFill>
                  <a:schemeClr val="tx1">
                    <a:lumMod val="95000"/>
                    <a:lumOff val="5000"/>
                  </a:schemeClr>
                </a:solidFill>
              </a:rPr>
              <a:t>làm</a:t>
            </a:r>
            <a:r>
              <a:rPr lang="en-US" sz="2400" b="1" spc="-20" dirty="0">
                <a:solidFill>
                  <a:schemeClr val="tx1">
                    <a:lumMod val="95000"/>
                    <a:lumOff val="5000"/>
                  </a:schemeClr>
                </a:solidFill>
              </a:rPr>
              <a:t> </a:t>
            </a:r>
            <a:r>
              <a:rPr lang="en-US" sz="2400" b="1" spc="-20" dirty="0" err="1">
                <a:solidFill>
                  <a:schemeClr val="tx1">
                    <a:lumMod val="95000"/>
                    <a:lumOff val="5000"/>
                  </a:schemeClr>
                </a:solidFill>
              </a:rPr>
              <a:t>nền</a:t>
            </a:r>
            <a:r>
              <a:rPr lang="en-US" sz="2400" b="1" spc="-20" dirty="0">
                <a:solidFill>
                  <a:schemeClr val="tx1">
                    <a:lumMod val="95000"/>
                    <a:lumOff val="5000"/>
                  </a:schemeClr>
                </a:solidFill>
              </a:rPr>
              <a:t> </a:t>
            </a:r>
            <a:r>
              <a:rPr lang="en-US" sz="2400" b="1" spc="-20" dirty="0" err="1">
                <a:solidFill>
                  <a:schemeClr val="tx1">
                    <a:lumMod val="95000"/>
                    <a:lumOff val="5000"/>
                  </a:schemeClr>
                </a:solidFill>
              </a:rPr>
              <a:t>tảng</a:t>
            </a:r>
            <a:endParaRPr lang="en-US" sz="2400" b="1" spc="-20" dirty="0">
              <a:solidFill>
                <a:schemeClr val="tx1">
                  <a:lumMod val="95000"/>
                  <a:lumOff val="5000"/>
                </a:schemeClr>
              </a:solidFill>
            </a:endParaRPr>
          </a:p>
        </p:txBody>
      </p:sp>
      <p:sp>
        <p:nvSpPr>
          <p:cNvPr id="8" name="Rectangle 7"/>
          <p:cNvSpPr/>
          <p:nvPr/>
        </p:nvSpPr>
        <p:spPr>
          <a:xfrm>
            <a:off x="533400" y="4191000"/>
            <a:ext cx="8001000" cy="1219200"/>
          </a:xfrm>
          <a:prstGeom prst="rect">
            <a:avLst/>
          </a:prstGeom>
          <a:solidFill>
            <a:schemeClr val="accent6">
              <a:lumMod val="40000"/>
              <a:lumOff val="60000"/>
            </a:schemeClr>
          </a:solidFill>
          <a:ln>
            <a:solidFill>
              <a:schemeClr val="bg1"/>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2400" b="1" spc="-20" dirty="0">
                <a:solidFill>
                  <a:schemeClr val="tx1">
                    <a:lumMod val="95000"/>
                    <a:lumOff val="5000"/>
                  </a:schemeClr>
                </a:solidFill>
              </a:rPr>
              <a:t>d</a:t>
            </a:r>
            <a:r>
              <a:rPr lang="vi-VN" sz="2400" b="1" spc="-20" dirty="0">
                <a:solidFill>
                  <a:schemeClr val="tx1">
                    <a:lumMod val="95000"/>
                    <a:lumOff val="5000"/>
                  </a:schemeClr>
                </a:solidFill>
              </a:rPr>
              <a:t>. Cách mạng giải phóng dân tộc cần chủ động, sáng tạo</a:t>
            </a:r>
            <a:r>
              <a:rPr lang="en-US" sz="2400" b="1" spc="-20" dirty="0">
                <a:solidFill>
                  <a:schemeClr val="tx1">
                    <a:lumMod val="95000"/>
                    <a:lumOff val="5000"/>
                  </a:schemeClr>
                </a:solidFill>
              </a:rPr>
              <a:t>,</a:t>
            </a:r>
            <a:r>
              <a:rPr lang="vi-VN" sz="2400" b="1" spc="-20" dirty="0">
                <a:solidFill>
                  <a:schemeClr val="tx1">
                    <a:lumMod val="95000"/>
                    <a:lumOff val="5000"/>
                  </a:schemeClr>
                </a:solidFill>
              </a:rPr>
              <a:t> có khả năng giành thắng lợi trước cách mạng vô sản ở chính quốc</a:t>
            </a:r>
            <a:endParaRPr lang="en-US" sz="2400" b="1" spc="-20" dirty="0">
              <a:solidFill>
                <a:schemeClr val="tx1">
                  <a:lumMod val="95000"/>
                  <a:lumOff val="5000"/>
                </a:schemeClr>
              </a:solidFill>
            </a:endParaRPr>
          </a:p>
        </p:txBody>
      </p:sp>
      <p:sp>
        <p:nvSpPr>
          <p:cNvPr id="9" name="Rectangle 8"/>
          <p:cNvSpPr/>
          <p:nvPr/>
        </p:nvSpPr>
        <p:spPr>
          <a:xfrm>
            <a:off x="533400" y="5486400"/>
            <a:ext cx="8001000" cy="838200"/>
          </a:xfrm>
          <a:prstGeom prst="rect">
            <a:avLst/>
          </a:prstGeom>
          <a:solidFill>
            <a:schemeClr val="accent6">
              <a:lumMod val="40000"/>
              <a:lumOff val="60000"/>
            </a:schemeClr>
          </a:solidFill>
          <a:ln>
            <a:solidFill>
              <a:schemeClr val="bg1"/>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2400" b="1" spc="-20" dirty="0">
                <a:solidFill>
                  <a:schemeClr val="tx1">
                    <a:lumMod val="95000"/>
                    <a:lumOff val="5000"/>
                  </a:schemeClr>
                </a:solidFill>
              </a:rPr>
              <a:t>e. </a:t>
            </a:r>
            <a:r>
              <a:rPr lang="vi-VN" sz="2400" b="1" spc="-20" dirty="0">
                <a:solidFill>
                  <a:schemeClr val="tx1">
                    <a:lumMod val="95000"/>
                    <a:lumOff val="5000"/>
                  </a:schemeClr>
                </a:solidFill>
              </a:rPr>
              <a:t>Cách mạng giải phóng dân tộc phải được tiến hành bằng </a:t>
            </a:r>
            <a:r>
              <a:rPr lang="en-US" sz="2400" b="1" spc="-20" dirty="0" err="1">
                <a:solidFill>
                  <a:schemeClr val="tx1">
                    <a:lumMod val="95000"/>
                    <a:lumOff val="5000"/>
                  </a:schemeClr>
                </a:solidFill>
              </a:rPr>
              <a:t>phương</a:t>
            </a:r>
            <a:r>
              <a:rPr lang="en-US" sz="2400" b="1" spc="-20" dirty="0">
                <a:solidFill>
                  <a:schemeClr val="tx1">
                    <a:lumMod val="95000"/>
                    <a:lumOff val="5000"/>
                  </a:schemeClr>
                </a:solidFill>
              </a:rPr>
              <a:t> </a:t>
            </a:r>
            <a:r>
              <a:rPr lang="en-US" sz="2400" b="1" spc="-20" dirty="0" err="1">
                <a:solidFill>
                  <a:schemeClr val="tx1">
                    <a:lumMod val="95000"/>
                    <a:lumOff val="5000"/>
                  </a:schemeClr>
                </a:solidFill>
              </a:rPr>
              <a:t>pháp</a:t>
            </a:r>
            <a:r>
              <a:rPr lang="vi-VN" sz="2400" b="1" spc="-20" dirty="0">
                <a:solidFill>
                  <a:schemeClr val="tx1">
                    <a:lumMod val="95000"/>
                    <a:lumOff val="5000"/>
                  </a:schemeClr>
                </a:solidFill>
              </a:rPr>
              <a:t> bạo lực</a:t>
            </a:r>
            <a:r>
              <a:rPr lang="en-US" sz="2400" b="1" spc="-20" dirty="0">
                <a:solidFill>
                  <a:schemeClr val="tx1">
                    <a:lumMod val="95000"/>
                    <a:lumOff val="5000"/>
                  </a:schemeClr>
                </a:solidFill>
              </a:rPr>
              <a:t> </a:t>
            </a:r>
            <a:r>
              <a:rPr lang="en-US" sz="2400" b="1" spc="-20" dirty="0" err="1">
                <a:solidFill>
                  <a:schemeClr val="tx1">
                    <a:lumMod val="95000"/>
                    <a:lumOff val="5000"/>
                  </a:schemeClr>
                </a:solidFill>
              </a:rPr>
              <a:t>cách</a:t>
            </a:r>
            <a:r>
              <a:rPr lang="en-US" sz="2400" b="1" spc="-20" dirty="0">
                <a:solidFill>
                  <a:schemeClr val="tx1">
                    <a:lumMod val="95000"/>
                    <a:lumOff val="5000"/>
                  </a:schemeClr>
                </a:solidFill>
              </a:rPr>
              <a:t> </a:t>
            </a:r>
            <a:r>
              <a:rPr lang="en-US" sz="2400" b="1" spc="-20" dirty="0" err="1">
                <a:solidFill>
                  <a:schemeClr val="tx1">
                    <a:lumMod val="95000"/>
                    <a:lumOff val="5000"/>
                  </a:schemeClr>
                </a:solidFill>
              </a:rPr>
              <a:t>mạng</a:t>
            </a:r>
            <a:endParaRPr lang="en-US" sz="2400" b="1" spc="-20" dirty="0">
              <a:solidFill>
                <a:schemeClr val="tx1">
                  <a:lumMod val="95000"/>
                  <a:lumOff val="5000"/>
                </a:schemeClr>
              </a:solidFill>
            </a:endParaRPr>
          </a:p>
        </p:txBody>
      </p:sp>
    </p:spTree>
    <p:extLst>
      <p:ext uri="{BB962C8B-B14F-4D97-AF65-F5344CB8AC3E}">
        <p14:creationId xmlns:p14="http://schemas.microsoft.com/office/powerpoint/2010/main" val="22596255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33400"/>
            <a:ext cx="8001000" cy="838200"/>
          </a:xfrm>
          <a:prstGeom prst="rect">
            <a:avLst/>
          </a:prstGeom>
          <a:solidFill>
            <a:schemeClr val="accent6">
              <a:lumMod val="40000"/>
              <a:lumOff val="60000"/>
            </a:schemeClr>
          </a:solidFill>
          <a:ln>
            <a:solidFill>
              <a:schemeClr val="bg1"/>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2400" b="1" spc="-20" dirty="0">
                <a:solidFill>
                  <a:schemeClr val="tx1">
                    <a:lumMod val="95000"/>
                    <a:lumOff val="5000"/>
                  </a:schemeClr>
                </a:solidFill>
              </a:rPr>
              <a:t>e. </a:t>
            </a:r>
            <a:r>
              <a:rPr lang="vi-VN" sz="2400" b="1" spc="-20" dirty="0">
                <a:solidFill>
                  <a:schemeClr val="tx1">
                    <a:lumMod val="95000"/>
                    <a:lumOff val="5000"/>
                  </a:schemeClr>
                </a:solidFill>
              </a:rPr>
              <a:t>Cách mạng giải phóng dân tộc phải được tiến hành bằng </a:t>
            </a:r>
            <a:r>
              <a:rPr lang="en-US" sz="2400" b="1" spc="-20" dirty="0" err="1">
                <a:solidFill>
                  <a:schemeClr val="tx1">
                    <a:lumMod val="95000"/>
                    <a:lumOff val="5000"/>
                  </a:schemeClr>
                </a:solidFill>
              </a:rPr>
              <a:t>phương</a:t>
            </a:r>
            <a:r>
              <a:rPr lang="en-US" sz="2400" b="1" spc="-20" dirty="0">
                <a:solidFill>
                  <a:schemeClr val="tx1">
                    <a:lumMod val="95000"/>
                    <a:lumOff val="5000"/>
                  </a:schemeClr>
                </a:solidFill>
              </a:rPr>
              <a:t> </a:t>
            </a:r>
            <a:r>
              <a:rPr lang="en-US" sz="2400" b="1" spc="-20" dirty="0" err="1">
                <a:solidFill>
                  <a:schemeClr val="tx1">
                    <a:lumMod val="95000"/>
                    <a:lumOff val="5000"/>
                  </a:schemeClr>
                </a:solidFill>
              </a:rPr>
              <a:t>pháp</a:t>
            </a:r>
            <a:r>
              <a:rPr lang="vi-VN" sz="2400" b="1" spc="-20" dirty="0">
                <a:solidFill>
                  <a:schemeClr val="tx1">
                    <a:lumMod val="95000"/>
                    <a:lumOff val="5000"/>
                  </a:schemeClr>
                </a:solidFill>
              </a:rPr>
              <a:t> bạo lực</a:t>
            </a:r>
            <a:r>
              <a:rPr lang="en-US" sz="2400" b="1" spc="-20" dirty="0">
                <a:solidFill>
                  <a:schemeClr val="tx1">
                    <a:lumMod val="95000"/>
                    <a:lumOff val="5000"/>
                  </a:schemeClr>
                </a:solidFill>
              </a:rPr>
              <a:t> </a:t>
            </a:r>
            <a:r>
              <a:rPr lang="en-US" sz="2400" b="1" spc="-20" dirty="0" err="1">
                <a:solidFill>
                  <a:schemeClr val="tx1">
                    <a:lumMod val="95000"/>
                    <a:lumOff val="5000"/>
                  </a:schemeClr>
                </a:solidFill>
              </a:rPr>
              <a:t>cách</a:t>
            </a:r>
            <a:r>
              <a:rPr lang="en-US" sz="2400" b="1" spc="-20" dirty="0">
                <a:solidFill>
                  <a:schemeClr val="tx1">
                    <a:lumMod val="95000"/>
                    <a:lumOff val="5000"/>
                  </a:schemeClr>
                </a:solidFill>
              </a:rPr>
              <a:t> </a:t>
            </a:r>
            <a:r>
              <a:rPr lang="en-US" sz="2400" b="1" spc="-20" dirty="0" err="1">
                <a:solidFill>
                  <a:schemeClr val="tx1">
                    <a:lumMod val="95000"/>
                    <a:lumOff val="5000"/>
                  </a:schemeClr>
                </a:solidFill>
              </a:rPr>
              <a:t>mạng</a:t>
            </a:r>
            <a:endParaRPr lang="en-US" sz="2400" b="1" spc="-20" dirty="0">
              <a:solidFill>
                <a:schemeClr val="tx1">
                  <a:lumMod val="95000"/>
                  <a:lumOff val="5000"/>
                </a:schemeClr>
              </a:solidFill>
            </a:endParaRPr>
          </a:p>
        </p:txBody>
      </p:sp>
      <p:sp>
        <p:nvSpPr>
          <p:cNvPr id="3" name="Rectangle 15"/>
          <p:cNvSpPr>
            <a:spLocks noChangeArrowheads="1"/>
          </p:cNvSpPr>
          <p:nvPr/>
        </p:nvSpPr>
        <p:spPr bwMode="auto">
          <a:xfrm>
            <a:off x="457200" y="1686580"/>
            <a:ext cx="8153400" cy="523220"/>
          </a:xfrm>
          <a:prstGeom prst="rect">
            <a:avLst/>
          </a:prstGeom>
          <a:solidFill>
            <a:schemeClr val="accent3">
              <a:lumMod val="40000"/>
              <a:lumOff val="60000"/>
            </a:schemeClr>
          </a:solidFill>
          <a:ln w="9525">
            <a:noFill/>
            <a:miter lim="800000"/>
            <a:headEnd/>
            <a:tailEnd/>
          </a:ln>
          <a:scene3d>
            <a:camera prst="orthographicFront"/>
            <a:lightRig rig="threePt" dir="t"/>
          </a:scene3d>
          <a:sp3d>
            <a:bevelT w="139700" prst="cross"/>
          </a:sp3d>
        </p:spPr>
        <p:txBody>
          <a:bodyPr>
            <a:spAutoFit/>
          </a:bodyPr>
          <a:lstStyle/>
          <a:p>
            <a:pPr>
              <a:defRPr/>
            </a:pPr>
            <a:r>
              <a:rPr lang="nb-NO" sz="2800" dirty="0">
                <a:latin typeface="Times New Roman" pitchFamily="18" charset="0"/>
                <a:ea typeface="Tahoma" pitchFamily="34" charset="0"/>
                <a:cs typeface="Times New Roman" pitchFamily="18" charset="0"/>
              </a:rPr>
              <a:t>- Tính tất yếu của bạo lực cách mạng trong CMGPDT</a:t>
            </a:r>
            <a:endParaRPr lang="en-US" sz="2800" dirty="0">
              <a:latin typeface="Times New Roman" pitchFamily="18" charset="0"/>
              <a:ea typeface="Tahoma" pitchFamily="34" charset="0"/>
              <a:cs typeface="Times New Roman" pitchFamily="18" charset="0"/>
            </a:endParaRPr>
          </a:p>
        </p:txBody>
      </p:sp>
      <p:sp>
        <p:nvSpPr>
          <p:cNvPr id="4" name="Rectangle 1"/>
          <p:cNvSpPr>
            <a:spLocks noChangeArrowheads="1"/>
          </p:cNvSpPr>
          <p:nvPr/>
        </p:nvSpPr>
        <p:spPr bwMode="auto">
          <a:xfrm>
            <a:off x="381000" y="2932093"/>
            <a:ext cx="8229600" cy="954107"/>
          </a:xfrm>
          <a:prstGeom prst="rect">
            <a:avLst/>
          </a:prstGeom>
          <a:solidFill>
            <a:srgbClr val="FFFF99"/>
          </a:solidFill>
          <a:ln w="9525">
            <a:noFill/>
            <a:miter lim="800000"/>
            <a:headEnd/>
            <a:tailEnd/>
          </a:ln>
          <a:effectLst>
            <a:prstShdw prst="shdw17" dist="17961" dir="2700000">
              <a:schemeClr val="accent1">
                <a:gamma/>
                <a:shade val="60000"/>
                <a:invGamma/>
              </a:schemeClr>
            </a:prstShdw>
          </a:effectLst>
          <a:scene3d>
            <a:camera prst="orthographicFront"/>
            <a:lightRig rig="threePt" dir="t"/>
          </a:scene3d>
          <a:sp3d>
            <a:bevelT w="101600" prst="riblet"/>
          </a:sp3d>
        </p:spPr>
        <p:txBody>
          <a:bodyPr anchor="ctr">
            <a:spAutoFit/>
          </a:bodyPr>
          <a:lstStyle/>
          <a:p>
            <a:pPr indent="363538" algn="just" eaLnBrk="0" hangingPunct="0">
              <a:defRPr/>
            </a:pPr>
            <a:r>
              <a:rPr lang="en-GB" sz="2800" dirty="0">
                <a:solidFill>
                  <a:srgbClr val="000000"/>
                </a:solidFill>
                <a:latin typeface="Times New Roman" pitchFamily="18" charset="0"/>
                <a:cs typeface="Times New Roman" pitchFamily="18" charset="0"/>
              </a:rPr>
              <a:t>+ CNMLN: </a:t>
            </a:r>
            <a:r>
              <a:rPr lang="en-GB" sz="2800" dirty="0" err="1">
                <a:solidFill>
                  <a:srgbClr val="000000"/>
                </a:solidFill>
                <a:latin typeface="Times New Roman" pitchFamily="18" charset="0"/>
                <a:cs typeface="Times New Roman" pitchFamily="18" charset="0"/>
              </a:rPr>
              <a:t>bạo</a:t>
            </a:r>
            <a:r>
              <a:rPr lang="en-GB" sz="2800" dirty="0">
                <a:solidFill>
                  <a:srgbClr val="000000"/>
                </a:solidFill>
                <a:latin typeface="Times New Roman" pitchFamily="18" charset="0"/>
                <a:cs typeface="Times New Roman" pitchFamily="18" charset="0"/>
              </a:rPr>
              <a:t> </a:t>
            </a:r>
            <a:r>
              <a:rPr lang="en-GB" sz="2800" dirty="0" err="1">
                <a:solidFill>
                  <a:srgbClr val="000000"/>
                </a:solidFill>
                <a:latin typeface="Times New Roman" pitchFamily="18" charset="0"/>
                <a:cs typeface="Times New Roman" pitchFamily="18" charset="0"/>
              </a:rPr>
              <a:t>lực</a:t>
            </a:r>
            <a:r>
              <a:rPr lang="en-GB" sz="2800" dirty="0">
                <a:solidFill>
                  <a:srgbClr val="000000"/>
                </a:solidFill>
                <a:latin typeface="Times New Roman" pitchFamily="18" charset="0"/>
                <a:cs typeface="Times New Roman" pitchFamily="18" charset="0"/>
              </a:rPr>
              <a:t> </a:t>
            </a:r>
            <a:r>
              <a:rPr lang="en-GB" sz="2800" dirty="0" err="1">
                <a:solidFill>
                  <a:srgbClr val="000000"/>
                </a:solidFill>
                <a:latin typeface="Times New Roman" pitchFamily="18" charset="0"/>
                <a:cs typeface="Times New Roman" pitchFamily="18" charset="0"/>
              </a:rPr>
              <a:t>là</a:t>
            </a:r>
            <a:r>
              <a:rPr lang="en-GB" sz="2800" dirty="0">
                <a:solidFill>
                  <a:srgbClr val="000000"/>
                </a:solidFill>
                <a:latin typeface="Times New Roman" pitchFamily="18" charset="0"/>
                <a:cs typeface="Times New Roman" pitchFamily="18" charset="0"/>
              </a:rPr>
              <a:t> </a:t>
            </a:r>
            <a:r>
              <a:rPr lang="en-GB" sz="2800" dirty="0" err="1">
                <a:solidFill>
                  <a:srgbClr val="000000"/>
                </a:solidFill>
                <a:latin typeface="Times New Roman" pitchFamily="18" charset="0"/>
                <a:cs typeface="Times New Roman" pitchFamily="18" charset="0"/>
              </a:rPr>
              <a:t>quy</a:t>
            </a:r>
            <a:r>
              <a:rPr lang="en-GB" sz="2800" dirty="0">
                <a:solidFill>
                  <a:srgbClr val="000000"/>
                </a:solidFill>
                <a:latin typeface="Times New Roman" pitchFamily="18" charset="0"/>
                <a:cs typeface="Times New Roman" pitchFamily="18" charset="0"/>
              </a:rPr>
              <a:t> </a:t>
            </a:r>
            <a:r>
              <a:rPr lang="en-GB" sz="2800" dirty="0" err="1">
                <a:solidFill>
                  <a:srgbClr val="000000"/>
                </a:solidFill>
                <a:latin typeface="Times New Roman" pitchFamily="18" charset="0"/>
                <a:cs typeface="Times New Roman" pitchFamily="18" charset="0"/>
              </a:rPr>
              <a:t>luật</a:t>
            </a:r>
            <a:r>
              <a:rPr lang="en-GB" sz="2800" dirty="0">
                <a:solidFill>
                  <a:srgbClr val="000000"/>
                </a:solidFill>
                <a:latin typeface="Times New Roman" pitchFamily="18" charset="0"/>
                <a:cs typeface="Times New Roman" pitchFamily="18" charset="0"/>
              </a:rPr>
              <a:t> </a:t>
            </a:r>
            <a:r>
              <a:rPr lang="en-GB" sz="2800" dirty="0" err="1">
                <a:solidFill>
                  <a:srgbClr val="000000"/>
                </a:solidFill>
                <a:latin typeface="Times New Roman" pitchFamily="18" charset="0"/>
                <a:cs typeface="Times New Roman" pitchFamily="18" charset="0"/>
              </a:rPr>
              <a:t>phổ</a:t>
            </a:r>
            <a:r>
              <a:rPr lang="en-GB" sz="2800" dirty="0">
                <a:solidFill>
                  <a:srgbClr val="000000"/>
                </a:solidFill>
                <a:latin typeface="Times New Roman" pitchFamily="18" charset="0"/>
                <a:cs typeface="Times New Roman" pitchFamily="18" charset="0"/>
              </a:rPr>
              <a:t> </a:t>
            </a:r>
            <a:r>
              <a:rPr lang="en-GB" sz="2800" dirty="0" err="1">
                <a:solidFill>
                  <a:srgbClr val="000000"/>
                </a:solidFill>
                <a:latin typeface="Times New Roman" pitchFamily="18" charset="0"/>
                <a:cs typeface="Times New Roman" pitchFamily="18" charset="0"/>
              </a:rPr>
              <a:t>biến</a:t>
            </a:r>
            <a:r>
              <a:rPr lang="en-GB" sz="2800" dirty="0">
                <a:solidFill>
                  <a:srgbClr val="000000"/>
                </a:solidFill>
                <a:latin typeface="Times New Roman" pitchFamily="18" charset="0"/>
                <a:cs typeface="Times New Roman" pitchFamily="18" charset="0"/>
              </a:rPr>
              <a:t> </a:t>
            </a:r>
            <a:r>
              <a:rPr lang="en-GB" sz="2800" dirty="0" err="1">
                <a:solidFill>
                  <a:srgbClr val="000000"/>
                </a:solidFill>
                <a:latin typeface="Times New Roman" pitchFamily="18" charset="0"/>
                <a:cs typeface="Times New Roman" pitchFamily="18" charset="0"/>
              </a:rPr>
              <a:t>của</a:t>
            </a:r>
            <a:r>
              <a:rPr lang="en-GB" sz="2800" dirty="0">
                <a:solidFill>
                  <a:srgbClr val="000000"/>
                </a:solidFill>
                <a:latin typeface="Times New Roman" pitchFamily="18" charset="0"/>
                <a:cs typeface="Times New Roman" pitchFamily="18" charset="0"/>
              </a:rPr>
              <a:t> </a:t>
            </a:r>
            <a:r>
              <a:rPr lang="en-GB" sz="2800" dirty="0" err="1">
                <a:solidFill>
                  <a:srgbClr val="000000"/>
                </a:solidFill>
                <a:latin typeface="Times New Roman" pitchFamily="18" charset="0"/>
                <a:cs typeface="Times New Roman" pitchFamily="18" charset="0"/>
              </a:rPr>
              <a:t>mọi</a:t>
            </a:r>
            <a:r>
              <a:rPr lang="en-GB" sz="2800" dirty="0">
                <a:solidFill>
                  <a:srgbClr val="000000"/>
                </a:solidFill>
                <a:latin typeface="Times New Roman" pitchFamily="18" charset="0"/>
                <a:cs typeface="Times New Roman" pitchFamily="18" charset="0"/>
              </a:rPr>
              <a:t> </a:t>
            </a:r>
            <a:r>
              <a:rPr lang="en-GB" sz="2800" dirty="0" err="1">
                <a:solidFill>
                  <a:srgbClr val="000000"/>
                </a:solidFill>
                <a:latin typeface="Times New Roman" pitchFamily="18" charset="0"/>
                <a:cs typeface="Times New Roman" pitchFamily="18" charset="0"/>
              </a:rPr>
              <a:t>cuộc</a:t>
            </a:r>
            <a:r>
              <a:rPr lang="en-GB" sz="2800" dirty="0">
                <a:solidFill>
                  <a:srgbClr val="000000"/>
                </a:solidFill>
                <a:latin typeface="Times New Roman" pitchFamily="18" charset="0"/>
                <a:cs typeface="Times New Roman" pitchFamily="18" charset="0"/>
              </a:rPr>
              <a:t> </a:t>
            </a:r>
            <a:r>
              <a:rPr lang="en-GB" sz="2800" dirty="0" err="1">
                <a:solidFill>
                  <a:srgbClr val="000000"/>
                </a:solidFill>
                <a:latin typeface="Times New Roman" pitchFamily="18" charset="0"/>
                <a:cs typeface="Times New Roman" pitchFamily="18" charset="0"/>
              </a:rPr>
              <a:t>cách</a:t>
            </a:r>
            <a:r>
              <a:rPr lang="en-GB" sz="2800" dirty="0">
                <a:solidFill>
                  <a:srgbClr val="000000"/>
                </a:solidFill>
                <a:latin typeface="Times New Roman" pitchFamily="18" charset="0"/>
                <a:cs typeface="Times New Roman" pitchFamily="18" charset="0"/>
              </a:rPr>
              <a:t> </a:t>
            </a:r>
            <a:r>
              <a:rPr lang="en-GB" sz="2800" dirty="0" err="1">
                <a:solidFill>
                  <a:srgbClr val="000000"/>
                </a:solidFill>
                <a:latin typeface="Times New Roman" pitchFamily="18" charset="0"/>
                <a:cs typeface="Times New Roman" pitchFamily="18" charset="0"/>
              </a:rPr>
              <a:t>mạng</a:t>
            </a:r>
            <a:endParaRPr lang="en-GB" sz="2800" dirty="0">
              <a:latin typeface="Times New Roman" pitchFamily="18" charset="0"/>
              <a:cs typeface="Times New Roman" pitchFamily="18" charset="0"/>
            </a:endParaRPr>
          </a:p>
        </p:txBody>
      </p:sp>
      <p:sp>
        <p:nvSpPr>
          <p:cNvPr id="5" name="Rectangle 1"/>
          <p:cNvSpPr>
            <a:spLocks noChangeArrowheads="1"/>
          </p:cNvSpPr>
          <p:nvPr/>
        </p:nvSpPr>
        <p:spPr bwMode="auto">
          <a:xfrm>
            <a:off x="381000" y="4352925"/>
            <a:ext cx="8229600" cy="523875"/>
          </a:xfrm>
          <a:prstGeom prst="rect">
            <a:avLst/>
          </a:prstGeom>
          <a:solidFill>
            <a:srgbClr val="FFFF99"/>
          </a:solidFill>
          <a:ln w="9525">
            <a:noFill/>
            <a:miter lim="800000"/>
            <a:headEnd/>
            <a:tailEnd/>
          </a:ln>
          <a:effectLst>
            <a:prstShdw prst="shdw17" dist="17961" dir="2700000">
              <a:schemeClr val="accent1">
                <a:gamma/>
                <a:shade val="60000"/>
                <a:invGamma/>
              </a:schemeClr>
            </a:prstShdw>
          </a:effectLst>
          <a:scene3d>
            <a:camera prst="orthographicFront"/>
            <a:lightRig rig="threePt" dir="t"/>
          </a:scene3d>
          <a:sp3d>
            <a:bevelT w="101600" prst="riblet"/>
          </a:sp3d>
        </p:spPr>
        <p:txBody>
          <a:bodyPr anchor="ctr">
            <a:spAutoFit/>
          </a:bodyPr>
          <a:lstStyle/>
          <a:p>
            <a:pPr indent="363538" algn="just" eaLnBrk="0" hangingPunct="0">
              <a:defRPr/>
            </a:pP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Bản</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chất</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và</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âm</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mưu</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của</a:t>
            </a:r>
            <a:r>
              <a:rPr lang="en-GB" sz="2800" dirty="0">
                <a:latin typeface="Times New Roman" pitchFamily="18" charset="0"/>
                <a:cs typeface="Times New Roman" pitchFamily="18" charset="0"/>
              </a:rPr>
              <a:t> CNĐQ</a:t>
            </a:r>
          </a:p>
        </p:txBody>
      </p:sp>
      <p:sp>
        <p:nvSpPr>
          <p:cNvPr id="9" name="Rectangle 1"/>
          <p:cNvSpPr>
            <a:spLocks noChangeArrowheads="1"/>
          </p:cNvSpPr>
          <p:nvPr/>
        </p:nvSpPr>
        <p:spPr bwMode="auto">
          <a:xfrm>
            <a:off x="381000" y="5257800"/>
            <a:ext cx="8229600" cy="954087"/>
          </a:xfrm>
          <a:prstGeom prst="rect">
            <a:avLst/>
          </a:prstGeom>
          <a:solidFill>
            <a:srgbClr val="FFFF99"/>
          </a:solidFill>
          <a:ln w="9525">
            <a:noFill/>
            <a:miter lim="800000"/>
            <a:headEnd/>
            <a:tailEnd/>
          </a:ln>
          <a:effectLst>
            <a:prstShdw prst="shdw17" dist="17961" dir="2700000">
              <a:schemeClr val="accent1">
                <a:gamma/>
                <a:shade val="60000"/>
                <a:invGamma/>
              </a:schemeClr>
            </a:prstShdw>
          </a:effectLst>
          <a:scene3d>
            <a:camera prst="orthographicFront"/>
            <a:lightRig rig="threePt" dir="t"/>
          </a:scene3d>
          <a:sp3d>
            <a:bevelT w="101600" prst="riblet"/>
          </a:sp3d>
        </p:spPr>
        <p:txBody>
          <a:bodyPr anchor="ctr">
            <a:spAutoFit/>
          </a:bodyPr>
          <a:lstStyle/>
          <a:p>
            <a:pPr indent="363538" algn="just" eaLnBrk="0" hangingPunct="0">
              <a:defRPr/>
            </a:pP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Thực</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tiễn</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Việt</a:t>
            </a:r>
            <a:r>
              <a:rPr lang="en-GB" sz="2800" dirty="0">
                <a:latin typeface="Times New Roman" pitchFamily="18" charset="0"/>
                <a:cs typeface="Times New Roman" pitchFamily="18" charset="0"/>
              </a:rPr>
              <a:t> Nam: Ph</a:t>
            </a:r>
            <a:r>
              <a:rPr lang="vi-VN" sz="2800" dirty="0">
                <a:latin typeface="Times New Roman" pitchFamily="18" charset="0"/>
                <a:cs typeface="Times New Roman" pitchFamily="18" charset="0"/>
              </a:rPr>
              <a:t>ương pháp </a:t>
            </a:r>
            <a:r>
              <a:rPr lang="en-US" sz="2800" dirty="0" err="1">
                <a:latin typeface="Times New Roman" pitchFamily="18" charset="0"/>
                <a:cs typeface="Times New Roman" pitchFamily="18" charset="0"/>
              </a:rPr>
              <a:t>bất</a:t>
            </a:r>
            <a:r>
              <a:rPr lang="vi-VN" sz="2800" dirty="0">
                <a:latin typeface="Times New Roman" pitchFamily="18" charset="0"/>
                <a:cs typeface="Times New Roman" pitchFamily="18" charset="0"/>
              </a:rPr>
              <a:t> bạo lực đều</a:t>
            </a:r>
            <a:r>
              <a:rPr lang="ru-RU" sz="2800" dirty="0">
                <a:latin typeface="Times New Roman" pitchFamily="18" charset="0"/>
                <a:cs typeface="Times New Roman" pitchFamily="18" charset="0"/>
              </a:rPr>
              <a:t> </a:t>
            </a:r>
            <a:r>
              <a:rPr lang="vi-VN" sz="2800" dirty="0">
                <a:latin typeface="Times New Roman" pitchFamily="18" charset="0"/>
                <a:cs typeface="Times New Roman" pitchFamily="18" charset="0"/>
              </a:rPr>
              <a:t>thất bại</a:t>
            </a:r>
            <a:endParaRPr lang="en-GB" sz="2800" dirty="0">
              <a:latin typeface="Times New Roman" pitchFamily="18" charset="0"/>
              <a:cs typeface="Times New Roman" pitchFamily="18" charset="0"/>
            </a:endParaRPr>
          </a:p>
        </p:txBody>
      </p:sp>
    </p:spTree>
    <p:extLst>
      <p:ext uri="{BB962C8B-B14F-4D97-AF65-F5344CB8AC3E}">
        <p14:creationId xmlns:p14="http://schemas.microsoft.com/office/powerpoint/2010/main" val="4314118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50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7"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7"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6"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strips(downRight)">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3429000" y="619780"/>
            <a:ext cx="4495800" cy="523220"/>
          </a:xfrm>
          <a:prstGeom prst="rect">
            <a:avLst/>
          </a:prstGeom>
          <a:solidFill>
            <a:schemeClr val="accent6">
              <a:lumMod val="20000"/>
              <a:lumOff val="80000"/>
            </a:schemeClr>
          </a:solidFill>
          <a:ln w="19050">
            <a:solidFill>
              <a:schemeClr val="bg1"/>
            </a:solidFill>
            <a:miter lim="800000"/>
            <a:headEnd/>
            <a:tailEnd/>
          </a:ln>
          <a:scene3d>
            <a:camera prst="orthographicFront"/>
            <a:lightRig rig="threePt" dir="t"/>
          </a:scene3d>
          <a:sp3d>
            <a:bevelT w="139700" prst="cross"/>
          </a:sp3d>
        </p:spPr>
        <p:txBody>
          <a:bodyPr>
            <a:spAutoFit/>
          </a:bodyPr>
          <a:lstStyle/>
          <a:p>
            <a:pPr algn="ctr">
              <a:spcBef>
                <a:spcPct val="50000"/>
              </a:spcBef>
              <a:defRPr/>
            </a:pPr>
            <a:r>
              <a:rPr lang="en-GB" sz="2800" dirty="0" err="1">
                <a:latin typeface="Times New Roman" pitchFamily="18" charset="0"/>
                <a:cs typeface="Times New Roman" pitchFamily="18" charset="0"/>
              </a:rPr>
              <a:t>Dân</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tộc</a:t>
            </a:r>
            <a:r>
              <a:rPr lang="en-GB" sz="2800" dirty="0">
                <a:latin typeface="Times New Roman" pitchFamily="18" charset="0"/>
                <a:cs typeface="Times New Roman" pitchFamily="18" charset="0"/>
              </a:rPr>
              <a:t> - </a:t>
            </a:r>
            <a:r>
              <a:rPr lang="en-GB" sz="2800" dirty="0" err="1">
                <a:latin typeface="Times New Roman" pitchFamily="18" charset="0"/>
                <a:cs typeface="Times New Roman" pitchFamily="18" charset="0"/>
              </a:rPr>
              <a:t>quốc</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gia</a:t>
            </a:r>
            <a:endParaRPr lang="en-US" sz="2800" dirty="0">
              <a:latin typeface="Times New Roman" pitchFamily="18" charset="0"/>
              <a:cs typeface="Times New Roman" pitchFamily="18" charset="0"/>
            </a:endParaRPr>
          </a:p>
        </p:txBody>
      </p:sp>
      <p:sp>
        <p:nvSpPr>
          <p:cNvPr id="5" name="Text Box 7"/>
          <p:cNvSpPr txBox="1">
            <a:spLocks noChangeArrowheads="1"/>
          </p:cNvSpPr>
          <p:nvPr/>
        </p:nvSpPr>
        <p:spPr bwMode="auto">
          <a:xfrm>
            <a:off x="3429000" y="1457980"/>
            <a:ext cx="4495800" cy="523220"/>
          </a:xfrm>
          <a:prstGeom prst="rect">
            <a:avLst/>
          </a:prstGeom>
          <a:solidFill>
            <a:schemeClr val="accent6">
              <a:lumMod val="20000"/>
              <a:lumOff val="80000"/>
            </a:schemeClr>
          </a:solidFill>
          <a:ln w="12700">
            <a:solidFill>
              <a:schemeClr val="bg1"/>
            </a:solidFill>
            <a:miter lim="800000"/>
            <a:headEnd/>
            <a:tailEnd/>
          </a:ln>
          <a:scene3d>
            <a:camera prst="orthographicFront"/>
            <a:lightRig rig="threePt" dir="t"/>
          </a:scene3d>
          <a:sp3d>
            <a:bevelT w="139700" prst="cross"/>
          </a:sp3d>
        </p:spPr>
        <p:txBody>
          <a:bodyPr>
            <a:spAutoFit/>
          </a:bodyPr>
          <a:lstStyle/>
          <a:p>
            <a:pPr algn="ctr">
              <a:spcBef>
                <a:spcPct val="50000"/>
              </a:spcBef>
              <a:defRPr/>
            </a:pPr>
            <a:r>
              <a:rPr lang="en-GB" sz="2800" dirty="0" err="1">
                <a:latin typeface="Times New Roman" pitchFamily="18" charset="0"/>
                <a:cs typeface="Times New Roman" pitchFamily="18" charset="0"/>
              </a:rPr>
              <a:t>Dân</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tộc</a:t>
            </a:r>
            <a:r>
              <a:rPr lang="en-GB" sz="2800" dirty="0">
                <a:latin typeface="Times New Roman" pitchFamily="18" charset="0"/>
                <a:cs typeface="Times New Roman" pitchFamily="18" charset="0"/>
              </a:rPr>
              <a:t> - </a:t>
            </a:r>
            <a:r>
              <a:rPr lang="en-GB" sz="2800" dirty="0" err="1">
                <a:latin typeface="Times New Roman" pitchFamily="18" charset="0"/>
                <a:cs typeface="Times New Roman" pitchFamily="18" charset="0"/>
              </a:rPr>
              <a:t>tộc</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người</a:t>
            </a:r>
            <a:endParaRPr lang="en-US" sz="2800" dirty="0">
              <a:latin typeface="Times New Roman" pitchFamily="18" charset="0"/>
              <a:cs typeface="Times New Roman" pitchFamily="18" charset="0"/>
            </a:endParaRPr>
          </a:p>
        </p:txBody>
      </p:sp>
      <p:sp>
        <p:nvSpPr>
          <p:cNvPr id="6" name="Text Box 7"/>
          <p:cNvSpPr txBox="1">
            <a:spLocks noChangeArrowheads="1"/>
          </p:cNvSpPr>
          <p:nvPr/>
        </p:nvSpPr>
        <p:spPr bwMode="auto">
          <a:xfrm>
            <a:off x="3429000" y="2219980"/>
            <a:ext cx="4495800" cy="523220"/>
          </a:xfrm>
          <a:prstGeom prst="rect">
            <a:avLst/>
          </a:prstGeom>
          <a:solidFill>
            <a:schemeClr val="accent6">
              <a:lumMod val="20000"/>
              <a:lumOff val="80000"/>
            </a:schemeClr>
          </a:solidFill>
          <a:ln w="12700">
            <a:solidFill>
              <a:schemeClr val="bg1"/>
            </a:solidFill>
            <a:miter lim="800000"/>
            <a:headEnd/>
            <a:tailEnd/>
          </a:ln>
          <a:scene3d>
            <a:camera prst="orthographicFront"/>
            <a:lightRig rig="threePt" dir="t"/>
          </a:scene3d>
          <a:sp3d>
            <a:bevelT w="114300" prst="hardEdge"/>
          </a:sp3d>
        </p:spPr>
        <p:txBody>
          <a:bodyPr>
            <a:spAutoFit/>
          </a:bodyPr>
          <a:lstStyle/>
          <a:p>
            <a:pPr algn="ctr">
              <a:spcBef>
                <a:spcPct val="50000"/>
              </a:spcBef>
              <a:defRPr/>
            </a:pPr>
            <a:r>
              <a:rPr lang="en-GB" sz="2800" dirty="0" err="1">
                <a:latin typeface="Times New Roman" pitchFamily="18" charset="0"/>
                <a:cs typeface="Times New Roman" pitchFamily="18" charset="0"/>
              </a:rPr>
              <a:t>Dân</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tộc</a:t>
            </a:r>
            <a:r>
              <a:rPr lang="en-GB" sz="2800" dirty="0">
                <a:latin typeface="Times New Roman" pitchFamily="18" charset="0"/>
                <a:cs typeface="Times New Roman" pitchFamily="18" charset="0"/>
              </a:rPr>
              <a:t> - </a:t>
            </a:r>
            <a:r>
              <a:rPr lang="en-GB" sz="2800" dirty="0" err="1">
                <a:latin typeface="Times New Roman" pitchFamily="18" charset="0"/>
                <a:cs typeface="Times New Roman" pitchFamily="18" charset="0"/>
              </a:rPr>
              <a:t>tộc</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người</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thiểu</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số</a:t>
            </a:r>
            <a:endParaRPr lang="en-US" sz="2800" dirty="0">
              <a:latin typeface="Times New Roman" pitchFamily="18" charset="0"/>
              <a:cs typeface="Times New Roman" pitchFamily="18" charset="0"/>
            </a:endParaRPr>
          </a:p>
        </p:txBody>
      </p:sp>
      <p:sp>
        <p:nvSpPr>
          <p:cNvPr id="7" name="Text Box 4"/>
          <p:cNvSpPr txBox="1">
            <a:spLocks noChangeArrowheads="1"/>
          </p:cNvSpPr>
          <p:nvPr/>
        </p:nvSpPr>
        <p:spPr bwMode="auto">
          <a:xfrm>
            <a:off x="533400" y="609600"/>
            <a:ext cx="2362200" cy="2062103"/>
          </a:xfrm>
          <a:prstGeom prst="rect">
            <a:avLst/>
          </a:prstGeom>
          <a:solidFill>
            <a:schemeClr val="accent5">
              <a:lumMod val="20000"/>
              <a:lumOff val="80000"/>
            </a:schemeClr>
          </a:solidFill>
          <a:ln w="19050">
            <a:solidFill>
              <a:schemeClr val="bg1"/>
            </a:solidFill>
            <a:miter lim="800000"/>
            <a:headEnd/>
            <a:tailEnd/>
          </a:ln>
          <a:scene3d>
            <a:camera prst="orthographicFront"/>
            <a:lightRig rig="threePt" dir="t"/>
          </a:scene3d>
          <a:sp3d>
            <a:bevelT prst="angle"/>
          </a:sp3d>
        </p:spPr>
        <p:txBody>
          <a:bodyPr>
            <a:spAutoFit/>
          </a:bodyPr>
          <a:lstStyle/>
          <a:p>
            <a:pPr algn="ctr">
              <a:spcBef>
                <a:spcPct val="50000"/>
              </a:spcBef>
              <a:defRPr/>
            </a:pPr>
            <a:r>
              <a:rPr lang="en-GB" sz="3200" dirty="0" err="1">
                <a:latin typeface="Times New Roman" pitchFamily="18" charset="0"/>
                <a:cs typeface="Times New Roman" pitchFamily="18" charset="0"/>
              </a:rPr>
              <a:t>Khái</a:t>
            </a:r>
            <a:r>
              <a:rPr lang="en-GB" sz="3200" dirty="0">
                <a:latin typeface="Times New Roman" pitchFamily="18" charset="0"/>
                <a:cs typeface="Times New Roman" pitchFamily="18" charset="0"/>
              </a:rPr>
              <a:t> </a:t>
            </a:r>
            <a:r>
              <a:rPr lang="en-GB" sz="3200" dirty="0" err="1">
                <a:latin typeface="Times New Roman" pitchFamily="18" charset="0"/>
                <a:cs typeface="Times New Roman" pitchFamily="18" charset="0"/>
              </a:rPr>
              <a:t>niệm</a:t>
            </a:r>
            <a:r>
              <a:rPr lang="en-GB" sz="3200" dirty="0">
                <a:latin typeface="Times New Roman" pitchFamily="18" charset="0"/>
                <a:cs typeface="Times New Roman" pitchFamily="18" charset="0"/>
              </a:rPr>
              <a:t> “</a:t>
            </a:r>
            <a:r>
              <a:rPr lang="en-GB" sz="3200" dirty="0" err="1">
                <a:latin typeface="Times New Roman" pitchFamily="18" charset="0"/>
                <a:cs typeface="Times New Roman" pitchFamily="18" charset="0"/>
              </a:rPr>
              <a:t>Dân</a:t>
            </a:r>
            <a:r>
              <a:rPr lang="en-GB" sz="3200" dirty="0">
                <a:latin typeface="Times New Roman" pitchFamily="18" charset="0"/>
                <a:cs typeface="Times New Roman" pitchFamily="18" charset="0"/>
              </a:rPr>
              <a:t> </a:t>
            </a:r>
            <a:r>
              <a:rPr lang="en-GB" sz="3200" dirty="0" err="1">
                <a:latin typeface="Times New Roman" pitchFamily="18" charset="0"/>
                <a:cs typeface="Times New Roman" pitchFamily="18" charset="0"/>
              </a:rPr>
              <a:t>tộc</a:t>
            </a:r>
            <a:r>
              <a:rPr lang="en-GB" sz="3200" dirty="0">
                <a:latin typeface="Times New Roman" pitchFamily="18" charset="0"/>
                <a:cs typeface="Times New Roman" pitchFamily="18" charset="0"/>
              </a:rPr>
              <a:t>” </a:t>
            </a:r>
            <a:r>
              <a:rPr lang="en-GB" sz="3200" dirty="0" err="1">
                <a:latin typeface="Times New Roman" pitchFamily="18" charset="0"/>
                <a:cs typeface="Times New Roman" pitchFamily="18" charset="0"/>
              </a:rPr>
              <a:t>được</a:t>
            </a:r>
            <a:r>
              <a:rPr lang="en-GB" sz="3200" dirty="0">
                <a:latin typeface="Times New Roman" pitchFamily="18" charset="0"/>
                <a:cs typeface="Times New Roman" pitchFamily="18" charset="0"/>
              </a:rPr>
              <a:t> </a:t>
            </a:r>
            <a:r>
              <a:rPr lang="en-GB" sz="3200" dirty="0" err="1">
                <a:latin typeface="Times New Roman" pitchFamily="18" charset="0"/>
                <a:cs typeface="Times New Roman" pitchFamily="18" charset="0"/>
              </a:rPr>
              <a:t>hiểu</a:t>
            </a:r>
            <a:r>
              <a:rPr lang="en-GB" sz="3200" dirty="0">
                <a:latin typeface="Times New Roman" pitchFamily="18" charset="0"/>
                <a:cs typeface="Times New Roman" pitchFamily="18" charset="0"/>
              </a:rPr>
              <a:t> </a:t>
            </a:r>
            <a:r>
              <a:rPr lang="en-GB" sz="3200" dirty="0" err="1">
                <a:latin typeface="Times New Roman" pitchFamily="18" charset="0"/>
                <a:cs typeface="Times New Roman" pitchFamily="18" charset="0"/>
              </a:rPr>
              <a:t>như</a:t>
            </a:r>
            <a:r>
              <a:rPr lang="en-GB" sz="3200" dirty="0">
                <a:latin typeface="Times New Roman" pitchFamily="18" charset="0"/>
                <a:cs typeface="Times New Roman" pitchFamily="18" charset="0"/>
              </a:rPr>
              <a:t> </a:t>
            </a:r>
            <a:r>
              <a:rPr lang="en-GB" sz="3200" dirty="0" err="1">
                <a:latin typeface="Times New Roman" pitchFamily="18" charset="0"/>
                <a:cs typeface="Times New Roman" pitchFamily="18" charset="0"/>
              </a:rPr>
              <a:t>thế</a:t>
            </a:r>
            <a:r>
              <a:rPr lang="en-GB" sz="3200" dirty="0">
                <a:latin typeface="Times New Roman" pitchFamily="18" charset="0"/>
                <a:cs typeface="Times New Roman" pitchFamily="18" charset="0"/>
              </a:rPr>
              <a:t> </a:t>
            </a:r>
            <a:r>
              <a:rPr lang="en-GB" sz="3200" dirty="0" err="1">
                <a:latin typeface="Times New Roman" pitchFamily="18" charset="0"/>
                <a:cs typeface="Times New Roman" pitchFamily="18" charset="0"/>
              </a:rPr>
              <a:t>nào</a:t>
            </a:r>
            <a:r>
              <a:rPr lang="en-GB" sz="3200" dirty="0">
                <a:latin typeface="Times New Roman" pitchFamily="18" charset="0"/>
                <a:cs typeface="Times New Roman" pitchFamily="18" charset="0"/>
              </a:rPr>
              <a:t>?</a:t>
            </a:r>
            <a:endParaRPr lang="en-US" sz="3200" dirty="0">
              <a:latin typeface="Times New Roman" pitchFamily="18" charset="0"/>
              <a:cs typeface="Times New Roman" pitchFamily="18" charset="0"/>
            </a:endParaRPr>
          </a:p>
        </p:txBody>
      </p:sp>
      <p:sp>
        <p:nvSpPr>
          <p:cNvPr id="8" name="Right Arrow 7"/>
          <p:cNvSpPr/>
          <p:nvPr/>
        </p:nvSpPr>
        <p:spPr>
          <a:xfrm>
            <a:off x="3048000" y="762000"/>
            <a:ext cx="228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ight Arrow 8"/>
          <p:cNvSpPr/>
          <p:nvPr/>
        </p:nvSpPr>
        <p:spPr>
          <a:xfrm>
            <a:off x="3048000" y="1609725"/>
            <a:ext cx="228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ight Arrow 9"/>
          <p:cNvSpPr/>
          <p:nvPr/>
        </p:nvSpPr>
        <p:spPr>
          <a:xfrm>
            <a:off x="3048000" y="2371725"/>
            <a:ext cx="228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Curved Left Arrow 11"/>
          <p:cNvSpPr/>
          <p:nvPr/>
        </p:nvSpPr>
        <p:spPr>
          <a:xfrm>
            <a:off x="8077200" y="914400"/>
            <a:ext cx="609600" cy="27432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4" name="32-Point Star 13"/>
          <p:cNvSpPr/>
          <p:nvPr/>
        </p:nvSpPr>
        <p:spPr>
          <a:xfrm>
            <a:off x="3581400" y="3200400"/>
            <a:ext cx="5181600" cy="3048000"/>
          </a:xfrm>
          <a:prstGeom prst="star32">
            <a:avLst/>
          </a:prstGeom>
          <a:solidFill>
            <a:srgbClr val="FFFF00"/>
          </a:solidFill>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400" b="1" i="1" dirty="0" err="1">
                <a:solidFill>
                  <a:srgbClr val="FF0000"/>
                </a:solidFill>
                <a:latin typeface="Times New Roman" pitchFamily="18" charset="0"/>
                <a:cs typeface="Times New Roman" pitchFamily="18" charset="0"/>
              </a:rPr>
              <a:t>dân</a:t>
            </a:r>
            <a:r>
              <a:rPr lang="en-US" sz="4400" b="1" i="1" dirty="0">
                <a:solidFill>
                  <a:srgbClr val="FF0000"/>
                </a:solidFill>
                <a:latin typeface="Times New Roman" pitchFamily="18" charset="0"/>
                <a:cs typeface="Times New Roman" pitchFamily="18" charset="0"/>
              </a:rPr>
              <a:t> </a:t>
            </a:r>
            <a:r>
              <a:rPr lang="en-US" sz="4400" b="1" i="1" dirty="0" err="1">
                <a:solidFill>
                  <a:srgbClr val="FF0000"/>
                </a:solidFill>
                <a:latin typeface="Times New Roman" pitchFamily="18" charset="0"/>
                <a:cs typeface="Times New Roman" pitchFamily="18" charset="0"/>
              </a:rPr>
              <a:t>tộc</a:t>
            </a:r>
            <a:r>
              <a:rPr lang="en-US" sz="4400" b="1" i="1" dirty="0">
                <a:solidFill>
                  <a:srgbClr val="FF0000"/>
                </a:solidFill>
                <a:latin typeface="Times New Roman" pitchFamily="18" charset="0"/>
                <a:cs typeface="Times New Roman" pitchFamily="18" charset="0"/>
              </a:rPr>
              <a:t> </a:t>
            </a:r>
            <a:r>
              <a:rPr lang="en-US" sz="4400" b="1" i="1" dirty="0" err="1">
                <a:solidFill>
                  <a:srgbClr val="FF0000"/>
                </a:solidFill>
                <a:latin typeface="Times New Roman" pitchFamily="18" charset="0"/>
                <a:cs typeface="Times New Roman" pitchFamily="18" charset="0"/>
              </a:rPr>
              <a:t>thuộc</a:t>
            </a:r>
            <a:r>
              <a:rPr lang="en-US" sz="4400" b="1" i="1" dirty="0">
                <a:solidFill>
                  <a:srgbClr val="FF0000"/>
                </a:solidFill>
                <a:latin typeface="Times New Roman" pitchFamily="18" charset="0"/>
                <a:cs typeface="Times New Roman" pitchFamily="18" charset="0"/>
              </a:rPr>
              <a:t> </a:t>
            </a:r>
            <a:r>
              <a:rPr lang="en-US" sz="4400" b="1" i="1" dirty="0" err="1">
                <a:solidFill>
                  <a:srgbClr val="FF0000"/>
                </a:solidFill>
                <a:latin typeface="Times New Roman" pitchFamily="18" charset="0"/>
                <a:cs typeface="Times New Roman" pitchFamily="18" charset="0"/>
              </a:rPr>
              <a:t>địa</a:t>
            </a:r>
            <a:endParaRPr lang="en-US" sz="4400" dirty="0">
              <a:solidFill>
                <a:srgbClr val="FF0000"/>
              </a:solidFill>
              <a:latin typeface="Times New Roman" pitchFamily="18" charset="0"/>
              <a:cs typeface="Times New Roman" pitchFamily="18" charset="0"/>
            </a:endParaRPr>
          </a:p>
        </p:txBody>
      </p:sp>
      <p:sp>
        <p:nvSpPr>
          <p:cNvPr id="2" name="Right Arrow 1"/>
          <p:cNvSpPr/>
          <p:nvPr/>
        </p:nvSpPr>
        <p:spPr>
          <a:xfrm>
            <a:off x="609600" y="3014663"/>
            <a:ext cx="2895600" cy="33099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400" b="1" dirty="0" err="1">
                <a:latin typeface="Times New Roman" pitchFamily="18" charset="0"/>
                <a:cs typeface="Times New Roman" pitchFamily="18" charset="0"/>
              </a:rPr>
              <a:t>Vấn</a:t>
            </a:r>
            <a:r>
              <a:rPr lang="en-GB" sz="2400" b="1" dirty="0">
                <a:latin typeface="Times New Roman" pitchFamily="18" charset="0"/>
                <a:cs typeface="Times New Roman" pitchFamily="18" charset="0"/>
              </a:rPr>
              <a:t> </a:t>
            </a:r>
            <a:r>
              <a:rPr lang="en-GB" sz="2400" b="1" dirty="0" err="1">
                <a:latin typeface="Times New Roman" pitchFamily="18" charset="0"/>
                <a:cs typeface="Times New Roman" pitchFamily="18" charset="0"/>
              </a:rPr>
              <a:t>đề</a:t>
            </a:r>
            <a:r>
              <a:rPr lang="en-GB" sz="2400" b="1" dirty="0">
                <a:latin typeface="Times New Roman" pitchFamily="18" charset="0"/>
                <a:cs typeface="Times New Roman" pitchFamily="18" charset="0"/>
              </a:rPr>
              <a:t> </a:t>
            </a:r>
            <a:r>
              <a:rPr lang="en-GB" sz="2400" b="1" dirty="0" err="1">
                <a:latin typeface="Times New Roman" pitchFamily="18" charset="0"/>
                <a:cs typeface="Times New Roman" pitchFamily="18" charset="0"/>
              </a:rPr>
              <a:t>dân</a:t>
            </a:r>
            <a:r>
              <a:rPr lang="en-GB" sz="2400" b="1" dirty="0">
                <a:latin typeface="Times New Roman" pitchFamily="18" charset="0"/>
                <a:cs typeface="Times New Roman" pitchFamily="18" charset="0"/>
              </a:rPr>
              <a:t> </a:t>
            </a:r>
            <a:r>
              <a:rPr lang="en-GB" sz="2400" b="1" dirty="0" err="1">
                <a:latin typeface="Times New Roman" pitchFamily="18" charset="0"/>
                <a:cs typeface="Times New Roman" pitchFamily="18" charset="0"/>
              </a:rPr>
              <a:t>tộc</a:t>
            </a:r>
            <a:r>
              <a:rPr lang="en-GB" sz="2400" b="1" dirty="0">
                <a:latin typeface="Times New Roman" pitchFamily="18" charset="0"/>
                <a:cs typeface="Times New Roman" pitchFamily="18" charset="0"/>
              </a:rPr>
              <a:t> </a:t>
            </a:r>
            <a:r>
              <a:rPr lang="en-GB" sz="2400" b="1" dirty="0" err="1">
                <a:latin typeface="Times New Roman" pitchFamily="18" charset="0"/>
                <a:cs typeface="Times New Roman" pitchFamily="18" charset="0"/>
              </a:rPr>
              <a:t>trong</a:t>
            </a:r>
            <a:r>
              <a:rPr lang="en-GB" sz="2400" b="1" dirty="0">
                <a:latin typeface="Times New Roman" pitchFamily="18" charset="0"/>
                <a:cs typeface="Times New Roman" pitchFamily="18" charset="0"/>
              </a:rPr>
              <a:t> TTHCM </a:t>
            </a:r>
            <a:r>
              <a:rPr lang="en-GB" sz="2400" b="1" dirty="0" err="1">
                <a:latin typeface="Times New Roman" pitchFamily="18" charset="0"/>
                <a:cs typeface="Times New Roman" pitchFamily="18" charset="0"/>
              </a:rPr>
              <a:t>được</a:t>
            </a:r>
            <a:r>
              <a:rPr lang="en-GB" sz="2400" b="1" dirty="0">
                <a:latin typeface="Times New Roman" pitchFamily="18" charset="0"/>
                <a:cs typeface="Times New Roman" pitchFamily="18" charset="0"/>
              </a:rPr>
              <a:t> </a:t>
            </a:r>
            <a:r>
              <a:rPr lang="en-GB" sz="2400" b="1" dirty="0" err="1">
                <a:latin typeface="Times New Roman" pitchFamily="18" charset="0"/>
                <a:cs typeface="Times New Roman" pitchFamily="18" charset="0"/>
              </a:rPr>
              <a:t>hiểu</a:t>
            </a:r>
            <a:r>
              <a:rPr lang="en-GB" sz="2400" b="1" dirty="0">
                <a:latin typeface="Times New Roman" pitchFamily="18" charset="0"/>
                <a:cs typeface="Times New Roman" pitchFamily="18" charset="0"/>
              </a:rPr>
              <a:t> </a:t>
            </a:r>
            <a:r>
              <a:rPr lang="en-GB" sz="2400" b="1" dirty="0" err="1">
                <a:latin typeface="Times New Roman" pitchFamily="18" charset="0"/>
                <a:cs typeface="Times New Roman" pitchFamily="18" charset="0"/>
              </a:rPr>
              <a:t>như</a:t>
            </a:r>
            <a:r>
              <a:rPr lang="en-GB" sz="2400" b="1" dirty="0">
                <a:latin typeface="Times New Roman" pitchFamily="18" charset="0"/>
                <a:cs typeface="Times New Roman" pitchFamily="18" charset="0"/>
              </a:rPr>
              <a:t> </a:t>
            </a:r>
            <a:r>
              <a:rPr lang="en-GB" sz="2400" b="1" dirty="0" err="1">
                <a:latin typeface="Times New Roman" pitchFamily="18" charset="0"/>
                <a:cs typeface="Times New Roman" pitchFamily="18" charset="0"/>
              </a:rPr>
              <a:t>thế</a:t>
            </a:r>
            <a:r>
              <a:rPr lang="en-GB" sz="2400" b="1" dirty="0">
                <a:latin typeface="Times New Roman" pitchFamily="18" charset="0"/>
                <a:cs typeface="Times New Roman" pitchFamily="18" charset="0"/>
              </a:rPr>
              <a:t> </a:t>
            </a:r>
            <a:r>
              <a:rPr lang="en-GB" sz="2400" b="1" dirty="0" err="1">
                <a:latin typeface="Times New Roman" pitchFamily="18" charset="0"/>
                <a:cs typeface="Times New Roman" pitchFamily="18" charset="0"/>
              </a:rPr>
              <a:t>nào</a:t>
            </a:r>
            <a:r>
              <a:rPr lang="en-GB" sz="2400" b="1" dirty="0">
                <a:latin typeface="Times New Roman" pitchFamily="18" charset="0"/>
                <a:cs typeface="Times New Roman" pitchFamily="18" charset="0"/>
              </a:rPr>
              <a:t>?</a:t>
            </a:r>
            <a:endParaRPr lang="en-US" sz="2400" b="1" dirty="0"/>
          </a:p>
        </p:txBody>
      </p:sp>
    </p:spTree>
    <p:extLst>
      <p:ext uri="{BB962C8B-B14F-4D97-AF65-F5344CB8AC3E}">
        <p14:creationId xmlns:p14="http://schemas.microsoft.com/office/powerpoint/2010/main" val="4028864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to="" calcmode="lin" valueType="num">
                                      <p:cBhvr>
                                        <p:cTn id="7" dur="1" fill="hold"/>
                                        <p:tgtEl>
                                          <p:spTgt spid="7"/>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par>
                          <p:cTn id="13" fill="hold" nodeType="afterGroup">
                            <p:stCondLst>
                              <p:cond delay="500"/>
                            </p:stCondLst>
                            <p:childTnLst>
                              <p:par>
                                <p:cTn id="14" presetID="18" presetClass="entr" presetSubtype="12" fill="hold" nodeType="afterEffect">
                                  <p:stCondLst>
                                    <p:cond delay="2500"/>
                                  </p:stCondLst>
                                  <p:childTnLst>
                                    <p:set>
                                      <p:cBhvr>
                                        <p:cTn id="15" dur="1" fill="hold">
                                          <p:stCondLst>
                                            <p:cond delay="0"/>
                                          </p:stCondLst>
                                        </p:cTn>
                                        <p:tgtEl>
                                          <p:spTgt spid="4"/>
                                        </p:tgtEl>
                                        <p:attrNameLst>
                                          <p:attrName>style.visibility</p:attrName>
                                        </p:attrNameLst>
                                      </p:cBhvr>
                                      <p:to>
                                        <p:strVal val="visible"/>
                                      </p:to>
                                    </p:set>
                                    <p:animEffect transition="in" filter="strips(downLeft)">
                                      <p:cBhvr>
                                        <p:cTn id="16" dur="500"/>
                                        <p:tgtEl>
                                          <p:spTgt spid="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childTnLst>
                          </p:cTn>
                        </p:par>
                        <p:par>
                          <p:cTn id="22" fill="hold" nodeType="afterGroup">
                            <p:stCondLst>
                              <p:cond delay="500"/>
                            </p:stCondLst>
                            <p:childTnLst>
                              <p:par>
                                <p:cTn id="23" presetID="18" presetClass="entr" presetSubtype="12"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strips(downLeft)">
                                      <p:cBhvr>
                                        <p:cTn id="25" dur="500"/>
                                        <p:tgtEl>
                                          <p:spTgt spid="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linds(horizontal)">
                                      <p:cBhvr>
                                        <p:cTn id="30" dur="500"/>
                                        <p:tgtEl>
                                          <p:spTgt spid="10"/>
                                        </p:tgtEl>
                                      </p:cBhvr>
                                    </p:animEffect>
                                  </p:childTnLst>
                                </p:cTn>
                              </p:par>
                            </p:childTnLst>
                          </p:cTn>
                        </p:par>
                        <p:par>
                          <p:cTn id="31" fill="hold" nodeType="afterGroup">
                            <p:stCondLst>
                              <p:cond delay="500"/>
                            </p:stCondLst>
                            <p:childTnLst>
                              <p:par>
                                <p:cTn id="32" presetID="18" presetClass="entr" presetSubtype="12" fill="hold"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strips(downLeft)">
                                      <p:cBhvr>
                                        <p:cTn id="34" dur="500"/>
                                        <p:tgtEl>
                                          <p:spTgt spid="6"/>
                                        </p:tgtEl>
                                      </p:cBhvr>
                                    </p:animEffect>
                                  </p:childTnLst>
                                </p:cTn>
                              </p:par>
                            </p:childTnLst>
                          </p:cTn>
                        </p:par>
                        <p:par>
                          <p:cTn id="35" fill="hold" nodeType="afterGroup">
                            <p:stCondLst>
                              <p:cond delay="1000"/>
                            </p:stCondLst>
                            <p:childTnLst>
                              <p:par>
                                <p:cTn id="36" presetID="6" presetClass="emph" presetSubtype="0" fill="hold" nodeType="afterEffect">
                                  <p:stCondLst>
                                    <p:cond delay="2500"/>
                                  </p:stCondLst>
                                  <p:childTnLst>
                                    <p:animScale>
                                      <p:cBhvr>
                                        <p:cTn id="37" dur="2000" fill="hold"/>
                                        <p:tgtEl>
                                          <p:spTgt spid="4"/>
                                        </p:tgtEl>
                                      </p:cBhvr>
                                      <p:by x="150000" y="150000"/>
                                    </p:animScale>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8"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 calcmode="lin" valueType="num">
                                      <p:cBhvr additive="base">
                                        <p:cTn id="42" dur="500"/>
                                        <p:tgtEl>
                                          <p:spTgt spid="2"/>
                                        </p:tgtEl>
                                        <p:attrNameLst>
                                          <p:attrName>ppt_x</p:attrName>
                                        </p:attrNameLst>
                                      </p:cBhvr>
                                      <p:tavLst>
                                        <p:tav tm="0">
                                          <p:val>
                                            <p:strVal val="#ppt_x-#ppt_w*1.125000"/>
                                          </p:val>
                                        </p:tav>
                                        <p:tav tm="100000">
                                          <p:val>
                                            <p:strVal val="#ppt_x"/>
                                          </p:val>
                                        </p:tav>
                                      </p:tavLst>
                                    </p:anim>
                                    <p:animEffect transition="in" filter="wipe(right)">
                                      <p:cBhvr>
                                        <p:cTn id="43" dur="500"/>
                                        <p:tgtEl>
                                          <p:spTgt spid="2"/>
                                        </p:tgtEl>
                                      </p:cBhvr>
                                    </p:animEffect>
                                  </p:childTnLst>
                                </p:cTn>
                              </p:par>
                            </p:childTnLst>
                          </p:cTn>
                        </p:par>
                        <p:par>
                          <p:cTn id="44" fill="hold" nodeType="afterGroup">
                            <p:stCondLst>
                              <p:cond delay="500"/>
                            </p:stCondLst>
                            <p:childTnLst>
                              <p:par>
                                <p:cTn id="45" presetID="4" presetClass="entr" presetSubtype="16" fill="hold" nodeType="afterEffect">
                                  <p:stCondLst>
                                    <p:cond delay="2500"/>
                                  </p:stCondLst>
                                  <p:childTnLst>
                                    <p:set>
                                      <p:cBhvr>
                                        <p:cTn id="46" dur="1" fill="hold">
                                          <p:stCondLst>
                                            <p:cond delay="0"/>
                                          </p:stCondLst>
                                        </p:cTn>
                                        <p:tgtEl>
                                          <p:spTgt spid="14"/>
                                        </p:tgtEl>
                                        <p:attrNameLst>
                                          <p:attrName>style.visibility</p:attrName>
                                        </p:attrNameLst>
                                      </p:cBhvr>
                                      <p:to>
                                        <p:strVal val="visible"/>
                                      </p:to>
                                    </p:set>
                                    <p:animEffect transition="in" filter="box(in)">
                                      <p:cBhvr>
                                        <p:cTn id="47" dur="500"/>
                                        <p:tgtEl>
                                          <p:spTgt spid="14"/>
                                        </p:tgtEl>
                                      </p:cBhvr>
                                    </p:animEffect>
                                  </p:childTnLst>
                                </p:cTn>
                              </p:par>
                            </p:childTnLst>
                          </p:cTn>
                        </p:par>
                        <p:par>
                          <p:cTn id="48" fill="hold" nodeType="afterGroup">
                            <p:stCondLst>
                              <p:cond delay="3500"/>
                            </p:stCondLst>
                            <p:childTnLst>
                              <p:par>
                                <p:cTn id="49" presetID="4" presetClass="entr" presetSubtype="32" fill="hold" grpId="0" nodeType="afterEffect">
                                  <p:stCondLst>
                                    <p:cond delay="1750"/>
                                  </p:stCondLst>
                                  <p:childTnLst>
                                    <p:set>
                                      <p:cBhvr>
                                        <p:cTn id="50" dur="1" fill="hold">
                                          <p:stCondLst>
                                            <p:cond delay="0"/>
                                          </p:stCondLst>
                                        </p:cTn>
                                        <p:tgtEl>
                                          <p:spTgt spid="12"/>
                                        </p:tgtEl>
                                        <p:attrNameLst>
                                          <p:attrName>style.visibility</p:attrName>
                                        </p:attrNameLst>
                                      </p:cBhvr>
                                      <p:to>
                                        <p:strVal val="visible"/>
                                      </p:to>
                                    </p:set>
                                    <p:animEffect transition="in" filter="box(out)">
                                      <p:cBhvr>
                                        <p:cTn id="51" dur="500"/>
                                        <p:tgtEl>
                                          <p:spTgt spid="12"/>
                                        </p:tgtEl>
                                      </p:cBhvr>
                                    </p:animEffect>
                                  </p:childTnLst>
                                </p:cTn>
                              </p:par>
                            </p:childTnLst>
                          </p:cTn>
                        </p:par>
                        <p:par>
                          <p:cTn id="52" fill="hold" nodeType="afterGroup">
                            <p:stCondLst>
                              <p:cond delay="5750"/>
                            </p:stCondLst>
                            <p:childTnLst>
                              <p:par>
                                <p:cTn id="53" presetID="6" presetClass="emph" presetSubtype="0" fill="hold" nodeType="afterEffect">
                                  <p:stCondLst>
                                    <p:cond delay="250"/>
                                  </p:stCondLst>
                                  <p:childTnLst>
                                    <p:animScale>
                                      <p:cBhvr>
                                        <p:cTn id="54" dur="2000" fill="hold"/>
                                        <p:tgtEl>
                                          <p:spTgt spid="1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P spid="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
          <p:cNvSpPr>
            <a:spLocks noChangeArrowheads="1"/>
          </p:cNvSpPr>
          <p:nvPr/>
        </p:nvSpPr>
        <p:spPr bwMode="auto">
          <a:xfrm>
            <a:off x="3505200" y="3693855"/>
            <a:ext cx="5029200" cy="2554545"/>
          </a:xfrm>
          <a:prstGeom prst="rect">
            <a:avLst/>
          </a:prstGeom>
          <a:solidFill>
            <a:schemeClr val="accent5">
              <a:lumMod val="40000"/>
              <a:lumOff val="60000"/>
            </a:schemeClr>
          </a:solidFill>
          <a:ln w="9525">
            <a:noFill/>
            <a:miter lim="800000"/>
            <a:headEnd/>
            <a:tailEnd/>
          </a:ln>
          <a:scene3d>
            <a:camera prst="orthographicFront"/>
            <a:lightRig rig="threePt" dir="t"/>
          </a:scene3d>
          <a:sp3d>
            <a:bevelT w="139700" prst="cross"/>
          </a:sp3d>
        </p:spPr>
        <p:txBody>
          <a:bodyPr>
            <a:spAutoFit/>
          </a:bodyPr>
          <a:lstStyle/>
          <a:p>
            <a:pPr algn="just">
              <a:defRPr/>
            </a:pPr>
            <a:r>
              <a:rPr lang="en-GB" sz="3200" dirty="0">
                <a:latin typeface="Times New Roman" pitchFamily="18" charset="0"/>
                <a:cs typeface="Times New Roman" pitchFamily="18" charset="0"/>
              </a:rPr>
              <a:t>	</a:t>
            </a:r>
            <a:r>
              <a:rPr lang="en-GB" sz="3200" dirty="0" err="1">
                <a:latin typeface="Times New Roman" pitchFamily="18" charset="0"/>
                <a:cs typeface="Times New Roman" pitchFamily="18" charset="0"/>
              </a:rPr>
              <a:t>Phương</a:t>
            </a:r>
            <a:r>
              <a:rPr lang="en-GB" sz="3200" dirty="0">
                <a:latin typeface="Times New Roman" pitchFamily="18" charset="0"/>
                <a:cs typeface="Times New Roman" pitchFamily="18" charset="0"/>
              </a:rPr>
              <a:t> </a:t>
            </a:r>
            <a:r>
              <a:rPr lang="en-GB" sz="3200" dirty="0" err="1">
                <a:latin typeface="Times New Roman" pitchFamily="18" charset="0"/>
                <a:cs typeface="Times New Roman" pitchFamily="18" charset="0"/>
              </a:rPr>
              <a:t>pháp</a:t>
            </a:r>
            <a:r>
              <a:rPr lang="en-GB" sz="3200" dirty="0">
                <a:latin typeface="Times New Roman" pitchFamily="18" charset="0"/>
                <a:cs typeface="Times New Roman" pitchFamily="18" charset="0"/>
              </a:rPr>
              <a:t> </a:t>
            </a:r>
            <a:r>
              <a:rPr lang="en-GB" sz="3200" dirty="0" err="1">
                <a:latin typeface="Times New Roman" pitchFamily="18" charset="0"/>
                <a:cs typeface="Times New Roman" pitchFamily="18" charset="0"/>
              </a:rPr>
              <a:t>cầu</a:t>
            </a:r>
            <a:r>
              <a:rPr lang="en-GB" sz="3200" dirty="0">
                <a:latin typeface="Times New Roman" pitchFamily="18" charset="0"/>
                <a:cs typeface="Times New Roman" pitchFamily="18" charset="0"/>
              </a:rPr>
              <a:t> </a:t>
            </a:r>
            <a:r>
              <a:rPr lang="en-GB" sz="3200" dirty="0" err="1">
                <a:latin typeface="Times New Roman" pitchFamily="18" charset="0"/>
                <a:cs typeface="Times New Roman" pitchFamily="18" charset="0"/>
              </a:rPr>
              <a:t>hoà</a:t>
            </a:r>
            <a:r>
              <a:rPr lang="en-GB" sz="3200" dirty="0">
                <a:latin typeface="Times New Roman" pitchFamily="18" charset="0"/>
                <a:cs typeface="Times New Roman" pitchFamily="18" charset="0"/>
              </a:rPr>
              <a:t> </a:t>
            </a:r>
            <a:r>
              <a:rPr lang="en-GB" sz="3200" dirty="0" err="1">
                <a:latin typeface="Times New Roman" pitchFamily="18" charset="0"/>
                <a:cs typeface="Times New Roman" pitchFamily="18" charset="0"/>
              </a:rPr>
              <a:t>của</a:t>
            </a:r>
            <a:r>
              <a:rPr lang="en-GB" sz="3200" dirty="0">
                <a:latin typeface="Times New Roman" pitchFamily="18" charset="0"/>
                <a:cs typeface="Times New Roman" pitchFamily="18" charset="0"/>
              </a:rPr>
              <a:t> </a:t>
            </a:r>
            <a:r>
              <a:rPr lang="en-GB" sz="3200" dirty="0" err="1">
                <a:latin typeface="Times New Roman" pitchFamily="18" charset="0"/>
                <a:cs typeface="Times New Roman" pitchFamily="18" charset="0"/>
              </a:rPr>
              <a:t>triều</a:t>
            </a:r>
            <a:r>
              <a:rPr lang="en-GB" sz="3200" dirty="0">
                <a:latin typeface="Times New Roman" pitchFamily="18" charset="0"/>
                <a:cs typeface="Times New Roman" pitchFamily="18" charset="0"/>
              </a:rPr>
              <a:t> </a:t>
            </a:r>
            <a:r>
              <a:rPr lang="en-GB" sz="3200" dirty="0" err="1">
                <a:latin typeface="Times New Roman" pitchFamily="18" charset="0"/>
                <a:cs typeface="Times New Roman" pitchFamily="18" charset="0"/>
              </a:rPr>
              <a:t>đình</a:t>
            </a:r>
            <a:r>
              <a:rPr lang="en-GB" sz="3200" dirty="0">
                <a:latin typeface="Times New Roman" pitchFamily="18" charset="0"/>
                <a:cs typeface="Times New Roman" pitchFamily="18" charset="0"/>
              </a:rPr>
              <a:t> </a:t>
            </a:r>
            <a:r>
              <a:rPr lang="en-GB" sz="3200" dirty="0" err="1">
                <a:latin typeface="Times New Roman" pitchFamily="18" charset="0"/>
                <a:cs typeface="Times New Roman" pitchFamily="18" charset="0"/>
              </a:rPr>
              <a:t>Huế</a:t>
            </a:r>
            <a:r>
              <a:rPr lang="en-GB" sz="3200" dirty="0">
                <a:latin typeface="Times New Roman" pitchFamily="18" charset="0"/>
                <a:cs typeface="Times New Roman" pitchFamily="18" charset="0"/>
              </a:rPr>
              <a:t> </a:t>
            </a:r>
            <a:r>
              <a:rPr lang="en-GB" sz="3200" dirty="0" err="1">
                <a:latin typeface="Times New Roman" pitchFamily="18" charset="0"/>
                <a:cs typeface="Times New Roman" pitchFamily="18" charset="0"/>
              </a:rPr>
              <a:t>đã</a:t>
            </a:r>
            <a:r>
              <a:rPr lang="en-GB" sz="3200" dirty="0">
                <a:latin typeface="Times New Roman" pitchFamily="18" charset="0"/>
                <a:cs typeface="Times New Roman" pitchFamily="18" charset="0"/>
              </a:rPr>
              <a:t> </a:t>
            </a:r>
            <a:r>
              <a:rPr lang="en-GB" sz="3200" dirty="0" err="1">
                <a:latin typeface="Times New Roman" pitchFamily="18" charset="0"/>
                <a:cs typeface="Times New Roman" pitchFamily="18" charset="0"/>
              </a:rPr>
              <a:t>thất</a:t>
            </a:r>
            <a:r>
              <a:rPr lang="en-GB" sz="3200" dirty="0">
                <a:latin typeface="Times New Roman" pitchFamily="18" charset="0"/>
                <a:cs typeface="Times New Roman" pitchFamily="18" charset="0"/>
              </a:rPr>
              <a:t> </a:t>
            </a:r>
            <a:r>
              <a:rPr lang="en-GB" sz="3200" dirty="0" err="1">
                <a:latin typeface="Times New Roman" pitchFamily="18" charset="0"/>
                <a:cs typeface="Times New Roman" pitchFamily="18" charset="0"/>
              </a:rPr>
              <a:t>bại</a:t>
            </a:r>
            <a:endParaRPr lang="en-GB" sz="3200" dirty="0">
              <a:latin typeface="Times New Roman" pitchFamily="18" charset="0"/>
              <a:cs typeface="Times New Roman" pitchFamily="18" charset="0"/>
            </a:endParaRPr>
          </a:p>
          <a:p>
            <a:pPr algn="just">
              <a:defRPr/>
            </a:pPr>
            <a:r>
              <a:rPr lang="en-GB" sz="3200" dirty="0">
                <a:latin typeface="Times New Roman" pitchFamily="18" charset="0"/>
                <a:cs typeface="Times New Roman" pitchFamily="18" charset="0"/>
              </a:rPr>
              <a:t>	</a:t>
            </a:r>
            <a:r>
              <a:rPr lang="en-GB" sz="3200" dirty="0" err="1">
                <a:latin typeface="Times New Roman" pitchFamily="18" charset="0"/>
                <a:cs typeface="Times New Roman" pitchFamily="18" charset="0"/>
              </a:rPr>
              <a:t>Phong</a:t>
            </a:r>
            <a:r>
              <a:rPr lang="en-GB" sz="3200" dirty="0">
                <a:latin typeface="Times New Roman" pitchFamily="18" charset="0"/>
                <a:cs typeface="Times New Roman" pitchFamily="18" charset="0"/>
              </a:rPr>
              <a:t> </a:t>
            </a:r>
            <a:r>
              <a:rPr lang="en-GB" sz="3200" dirty="0" err="1">
                <a:latin typeface="Times New Roman" pitchFamily="18" charset="0"/>
                <a:cs typeface="Times New Roman" pitchFamily="18" charset="0"/>
              </a:rPr>
              <a:t>trào</a:t>
            </a:r>
            <a:r>
              <a:rPr lang="en-GB" sz="3200" dirty="0">
                <a:latin typeface="Times New Roman" pitchFamily="18" charset="0"/>
                <a:cs typeface="Times New Roman" pitchFamily="18" charset="0"/>
              </a:rPr>
              <a:t> </a:t>
            </a:r>
            <a:r>
              <a:rPr lang="en-GB" sz="3200" dirty="0" err="1">
                <a:latin typeface="Times New Roman" pitchFamily="18" charset="0"/>
                <a:cs typeface="Times New Roman" pitchFamily="18" charset="0"/>
              </a:rPr>
              <a:t>cải</a:t>
            </a:r>
            <a:r>
              <a:rPr lang="en-GB" sz="3200" dirty="0">
                <a:latin typeface="Times New Roman" pitchFamily="18" charset="0"/>
                <a:cs typeface="Times New Roman" pitchFamily="18" charset="0"/>
              </a:rPr>
              <a:t> </a:t>
            </a:r>
            <a:r>
              <a:rPr lang="en-GB" sz="3200" dirty="0" err="1">
                <a:latin typeface="Times New Roman" pitchFamily="18" charset="0"/>
                <a:cs typeface="Times New Roman" pitchFamily="18" charset="0"/>
              </a:rPr>
              <a:t>lương</a:t>
            </a:r>
            <a:r>
              <a:rPr lang="en-GB" sz="3200" dirty="0">
                <a:latin typeface="Times New Roman" pitchFamily="18" charset="0"/>
                <a:cs typeface="Times New Roman" pitchFamily="18" charset="0"/>
              </a:rPr>
              <a:t> </a:t>
            </a:r>
            <a:r>
              <a:rPr lang="en-GB" sz="3200" dirty="0" err="1">
                <a:latin typeface="Times New Roman" pitchFamily="18" charset="0"/>
                <a:cs typeface="Times New Roman" pitchFamily="18" charset="0"/>
              </a:rPr>
              <a:t>của</a:t>
            </a:r>
            <a:r>
              <a:rPr lang="en-GB" sz="3200" dirty="0">
                <a:latin typeface="Times New Roman" pitchFamily="18" charset="0"/>
                <a:cs typeface="Times New Roman" pitchFamily="18" charset="0"/>
              </a:rPr>
              <a:t> </a:t>
            </a:r>
            <a:r>
              <a:rPr lang="en-GB" sz="3200" dirty="0" err="1">
                <a:latin typeface="Times New Roman" pitchFamily="18" charset="0"/>
                <a:cs typeface="Times New Roman" pitchFamily="18" charset="0"/>
              </a:rPr>
              <a:t>Phan</a:t>
            </a:r>
            <a:r>
              <a:rPr lang="en-GB" sz="3200" dirty="0">
                <a:latin typeface="Times New Roman" pitchFamily="18" charset="0"/>
                <a:cs typeface="Times New Roman" pitchFamily="18" charset="0"/>
              </a:rPr>
              <a:t> Chu Trinh </a:t>
            </a:r>
            <a:r>
              <a:rPr lang="en-GB" sz="3200" dirty="0" err="1">
                <a:latin typeface="Times New Roman" pitchFamily="18" charset="0"/>
                <a:cs typeface="Times New Roman" pitchFamily="18" charset="0"/>
              </a:rPr>
              <a:t>không</a:t>
            </a:r>
            <a:r>
              <a:rPr lang="en-GB" sz="3200" dirty="0">
                <a:latin typeface="Times New Roman" pitchFamily="18" charset="0"/>
                <a:cs typeface="Times New Roman" pitchFamily="18" charset="0"/>
              </a:rPr>
              <a:t> </a:t>
            </a:r>
            <a:r>
              <a:rPr lang="en-GB" sz="3200" dirty="0" err="1">
                <a:latin typeface="Times New Roman" pitchFamily="18" charset="0"/>
                <a:cs typeface="Times New Roman" pitchFamily="18" charset="0"/>
              </a:rPr>
              <a:t>thành</a:t>
            </a:r>
            <a:r>
              <a:rPr lang="en-GB" sz="3200" dirty="0">
                <a:latin typeface="Times New Roman" pitchFamily="18" charset="0"/>
                <a:cs typeface="Times New Roman" pitchFamily="18" charset="0"/>
              </a:rPr>
              <a:t> </a:t>
            </a:r>
            <a:r>
              <a:rPr lang="en-GB" sz="3200" dirty="0" err="1">
                <a:latin typeface="Times New Roman" pitchFamily="18" charset="0"/>
                <a:cs typeface="Times New Roman" pitchFamily="18" charset="0"/>
              </a:rPr>
              <a:t>công</a:t>
            </a:r>
            <a:endParaRPr lang="en-US" sz="3200" dirty="0">
              <a:latin typeface="Times New Roman" pitchFamily="18" charset="0"/>
              <a:cs typeface="Times New Roman" pitchFamily="18" charset="0"/>
            </a:endParaRPr>
          </a:p>
        </p:txBody>
      </p:sp>
      <p:grpSp>
        <p:nvGrpSpPr>
          <p:cNvPr id="2" name="Group 12"/>
          <p:cNvGrpSpPr>
            <a:grpSpLocks/>
          </p:cNvGrpSpPr>
          <p:nvPr/>
        </p:nvGrpSpPr>
        <p:grpSpPr bwMode="auto">
          <a:xfrm>
            <a:off x="381000" y="576263"/>
            <a:ext cx="2895600" cy="2547937"/>
            <a:chOff x="381000" y="304800"/>
            <a:chExt cx="2895600" cy="2548354"/>
          </a:xfrm>
        </p:grpSpPr>
        <p:pic>
          <p:nvPicPr>
            <p:cNvPr id="43025" name="Picture 3" descr="D:\anh\tu lieu\HCM\LekyHoauocGiapTuat187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304800"/>
              <a:ext cx="2819400" cy="2133600"/>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81000" y="2514962"/>
              <a:ext cx="2895600" cy="338192"/>
            </a:xfrm>
            <a:prstGeom prst="rect">
              <a:avLst/>
            </a:prstGeom>
            <a:solidFill>
              <a:schemeClr val="accent6">
                <a:lumMod val="20000"/>
                <a:lumOff val="80000"/>
              </a:schemeClr>
            </a:solidFill>
          </p:spPr>
          <p:txBody>
            <a:bodyPr>
              <a:spAutoFit/>
            </a:bodyPr>
            <a:lstStyle/>
            <a:p>
              <a:pPr algn="ctr">
                <a:defRPr/>
              </a:pPr>
              <a:r>
                <a:rPr lang="en-US" sz="1600" dirty="0" err="1">
                  <a:latin typeface="Times New Roman" pitchFamily="18" charset="0"/>
                  <a:cs typeface="Times New Roman" pitchFamily="18" charset="0"/>
                </a:rPr>
                <a:t>Lễ</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ký</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Hòa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ước</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Giáp</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Tuất</a:t>
              </a:r>
              <a:r>
                <a:rPr lang="en-US" sz="1600" dirty="0">
                  <a:latin typeface="Times New Roman" pitchFamily="18" charset="0"/>
                  <a:cs typeface="Times New Roman" pitchFamily="18" charset="0"/>
                </a:rPr>
                <a:t> (1874)</a:t>
              </a:r>
            </a:p>
          </p:txBody>
        </p:sp>
      </p:grpSp>
      <p:grpSp>
        <p:nvGrpSpPr>
          <p:cNvPr id="3" name="Group 13"/>
          <p:cNvGrpSpPr>
            <a:grpSpLocks/>
          </p:cNvGrpSpPr>
          <p:nvPr/>
        </p:nvGrpSpPr>
        <p:grpSpPr bwMode="auto">
          <a:xfrm>
            <a:off x="3276600" y="576263"/>
            <a:ext cx="2895600" cy="2547937"/>
            <a:chOff x="3276600" y="304800"/>
            <a:chExt cx="2895600" cy="2548354"/>
          </a:xfrm>
        </p:grpSpPr>
        <p:pic>
          <p:nvPicPr>
            <p:cNvPr id="43023" name="Picture 4" descr="D:\anh\tu lieu\HCM\LeKyHoaUocQuyMui1883Hu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304800"/>
              <a:ext cx="2667000" cy="2133600"/>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3352800" y="2514962"/>
              <a:ext cx="2819400" cy="338192"/>
            </a:xfrm>
            <a:prstGeom prst="rect">
              <a:avLst/>
            </a:prstGeom>
            <a:solidFill>
              <a:schemeClr val="accent6">
                <a:lumMod val="20000"/>
                <a:lumOff val="80000"/>
              </a:schemeClr>
            </a:solidFill>
            <a:scene3d>
              <a:camera prst="orthographicFront"/>
              <a:lightRig rig="threePt" dir="t"/>
            </a:scene3d>
            <a:sp3d>
              <a:bevelT/>
            </a:sp3d>
          </p:spPr>
          <p:txBody>
            <a:bodyPr>
              <a:spAutoFit/>
            </a:bodyPr>
            <a:lstStyle/>
            <a:p>
              <a:pPr algn="ctr">
                <a:defRPr/>
              </a:pPr>
              <a:r>
                <a:rPr lang="en-US" sz="1600" dirty="0" err="1">
                  <a:latin typeface="Times New Roman" pitchFamily="18" charset="0"/>
                  <a:cs typeface="Times New Roman" pitchFamily="18" charset="0"/>
                </a:rPr>
                <a:t>Lễ</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ký</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Hòa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ước</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Quý</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Mùi</a:t>
              </a:r>
              <a:r>
                <a:rPr lang="en-US" sz="1600" dirty="0">
                  <a:latin typeface="Times New Roman" pitchFamily="18" charset="0"/>
                  <a:cs typeface="Times New Roman" pitchFamily="18" charset="0"/>
                </a:rPr>
                <a:t> (1883)</a:t>
              </a:r>
            </a:p>
          </p:txBody>
        </p:sp>
      </p:grpSp>
      <p:grpSp>
        <p:nvGrpSpPr>
          <p:cNvPr id="4" name="Group 14"/>
          <p:cNvGrpSpPr>
            <a:grpSpLocks/>
          </p:cNvGrpSpPr>
          <p:nvPr/>
        </p:nvGrpSpPr>
        <p:grpSpPr bwMode="auto">
          <a:xfrm>
            <a:off x="6019800" y="576263"/>
            <a:ext cx="2819400" cy="2547937"/>
            <a:chOff x="6019800" y="304800"/>
            <a:chExt cx="2819400" cy="2548354"/>
          </a:xfrm>
        </p:grpSpPr>
        <p:sp>
          <p:nvSpPr>
            <p:cNvPr id="8" name="32-Point Star 7"/>
            <p:cNvSpPr/>
            <p:nvPr/>
          </p:nvSpPr>
          <p:spPr>
            <a:xfrm>
              <a:off x="6019800" y="304800"/>
              <a:ext cx="2819400" cy="2133949"/>
            </a:xfrm>
            <a:prstGeom prst="star32">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600" b="1" dirty="0" err="1"/>
                <a:t>Hiệp</a:t>
              </a:r>
              <a:r>
                <a:rPr lang="en-US" sz="2600" b="1" dirty="0"/>
                <a:t> </a:t>
              </a:r>
              <a:r>
                <a:rPr lang="en-US" sz="2600" b="1" dirty="0" err="1"/>
                <a:t>ước</a:t>
              </a:r>
              <a:r>
                <a:rPr lang="en-US" sz="2600" b="1" dirty="0"/>
                <a:t> </a:t>
              </a:r>
              <a:r>
                <a:rPr lang="en-US" sz="2600" b="1" dirty="0" err="1"/>
                <a:t>Patơnốt</a:t>
              </a:r>
              <a:endParaRPr lang="en-US" sz="2600" b="1" dirty="0"/>
            </a:p>
          </p:txBody>
        </p:sp>
        <p:sp>
          <p:nvSpPr>
            <p:cNvPr id="9" name="Rectangle 8"/>
            <p:cNvSpPr/>
            <p:nvPr/>
          </p:nvSpPr>
          <p:spPr>
            <a:xfrm>
              <a:off x="6400800" y="2514962"/>
              <a:ext cx="2286000" cy="338192"/>
            </a:xfrm>
            <a:prstGeom prst="rect">
              <a:avLst/>
            </a:prstGeom>
            <a:solidFill>
              <a:schemeClr val="accent6">
                <a:lumMod val="20000"/>
                <a:lumOff val="80000"/>
              </a:schemeClr>
            </a:solidFill>
            <a:scene3d>
              <a:camera prst="orthographicFront"/>
              <a:lightRig rig="threePt" dir="t"/>
            </a:scene3d>
            <a:sp3d>
              <a:bevelT/>
            </a:sp3d>
          </p:spPr>
          <p:txBody>
            <a:bodyPr>
              <a:spAutoFit/>
            </a:bodyPr>
            <a:lstStyle/>
            <a:p>
              <a:pPr algn="ctr">
                <a:defRPr/>
              </a:pPr>
              <a:r>
                <a:rPr lang="en-US" sz="1600" dirty="0" err="1">
                  <a:latin typeface="Times New Roman" pitchFamily="18" charset="0"/>
                  <a:cs typeface="Times New Roman" pitchFamily="18" charset="0"/>
                </a:rPr>
                <a:t>Hiệp</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ước</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Patơnốt</a:t>
              </a:r>
              <a:r>
                <a:rPr lang="en-US" sz="1600" dirty="0">
                  <a:latin typeface="Times New Roman" pitchFamily="18" charset="0"/>
                  <a:cs typeface="Times New Roman" pitchFamily="18" charset="0"/>
                </a:rPr>
                <a:t> (1884)</a:t>
              </a:r>
            </a:p>
          </p:txBody>
        </p:sp>
      </p:grpSp>
      <p:grpSp>
        <p:nvGrpSpPr>
          <p:cNvPr id="6" name="Group 18"/>
          <p:cNvGrpSpPr>
            <a:grpSpLocks/>
          </p:cNvGrpSpPr>
          <p:nvPr/>
        </p:nvGrpSpPr>
        <p:grpSpPr bwMode="auto">
          <a:xfrm>
            <a:off x="457200" y="3352800"/>
            <a:ext cx="2667000" cy="3048000"/>
            <a:chOff x="4953000" y="3124229"/>
            <a:chExt cx="2667000" cy="3047425"/>
          </a:xfrm>
        </p:grpSpPr>
        <p:pic>
          <p:nvPicPr>
            <p:cNvPr id="11" name="Picture 6" descr="D:\anh\phan châu trinh.jpg"/>
            <p:cNvPicPr>
              <a:picLocks noChangeAspect="1" noChangeArrowheads="1"/>
            </p:cNvPicPr>
            <p:nvPr/>
          </p:nvPicPr>
          <p:blipFill>
            <a:blip r:embed="rId4" cstate="print"/>
            <a:srcRect/>
            <a:stretch>
              <a:fillRect/>
            </a:stretch>
          </p:blipFill>
          <p:spPr bwMode="auto">
            <a:xfrm>
              <a:off x="5257800" y="3124229"/>
              <a:ext cx="2133600" cy="2619346"/>
            </a:xfrm>
            <a:prstGeom prst="rect">
              <a:avLst/>
            </a:prstGeom>
            <a:noFill/>
            <a:ln w="9525">
              <a:noFill/>
              <a:miter lim="800000"/>
              <a:headEnd/>
              <a:tailEnd/>
            </a:ln>
            <a:scene3d>
              <a:camera prst="orthographicFront"/>
              <a:lightRig rig="threePt" dir="t"/>
            </a:scene3d>
            <a:sp3d>
              <a:bevelT prst="slope"/>
            </a:sp3d>
          </p:spPr>
        </p:pic>
        <p:sp>
          <p:nvSpPr>
            <p:cNvPr id="12" name="Rectangle 12"/>
            <p:cNvSpPr>
              <a:spLocks noChangeArrowheads="1"/>
            </p:cNvSpPr>
            <p:nvPr/>
          </p:nvSpPr>
          <p:spPr bwMode="auto">
            <a:xfrm>
              <a:off x="4953000" y="5833164"/>
              <a:ext cx="2667000" cy="338490"/>
            </a:xfrm>
            <a:prstGeom prst="rect">
              <a:avLst/>
            </a:prstGeom>
            <a:solidFill>
              <a:schemeClr val="accent6">
                <a:lumMod val="20000"/>
                <a:lumOff val="80000"/>
              </a:schemeClr>
            </a:solidFill>
            <a:ln w="9525">
              <a:noFill/>
              <a:miter lim="800000"/>
              <a:headEnd/>
              <a:tailEnd/>
            </a:ln>
            <a:scene3d>
              <a:camera prst="orthographicFront"/>
              <a:lightRig rig="threePt" dir="t"/>
            </a:scene3d>
            <a:sp3d>
              <a:bevelT prst="slope"/>
            </a:sp3d>
          </p:spPr>
          <p:txBody>
            <a:bodyPr>
              <a:spAutoFit/>
            </a:bodyPr>
            <a:lstStyle/>
            <a:p>
              <a:pPr>
                <a:defRPr/>
              </a:pPr>
              <a:r>
                <a:rPr lang="en-US" sz="1600" dirty="0" err="1">
                  <a:latin typeface="Times New Roman" pitchFamily="18" charset="0"/>
                  <a:cs typeface="Times New Roman" pitchFamily="18" charset="0"/>
                </a:rPr>
                <a:t>Phan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Châu</a:t>
              </a:r>
              <a:r>
                <a:rPr lang="en-US" sz="1600" dirty="0">
                  <a:latin typeface="Times New Roman" pitchFamily="18" charset="0"/>
                  <a:cs typeface="Times New Roman" pitchFamily="18" charset="0"/>
                </a:rPr>
                <a:t> Trinh (1872-1926)</a:t>
              </a:r>
            </a:p>
          </p:txBody>
        </p:sp>
      </p:grpSp>
    </p:spTree>
    <p:extLst>
      <p:ext uri="{BB962C8B-B14F-4D97-AF65-F5344CB8AC3E}">
        <p14:creationId xmlns:p14="http://schemas.microsoft.com/office/powerpoint/2010/main" val="7286934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2" presetClass="entr" presetSubtype="8" fill="hold" nodeType="afterEffect">
                                  <p:stCondLst>
                                    <p:cond delay="500"/>
                                  </p:stCondLst>
                                  <p:childTnLst>
                                    <p:set>
                                      <p:cBhvr>
                                        <p:cTn id="11" dur="1" fill="hold">
                                          <p:stCondLst>
                                            <p:cond delay="0"/>
                                          </p:stCondLst>
                                        </p:cTn>
                                        <p:tgtEl>
                                          <p:spTgt spid="3"/>
                                        </p:tgtEl>
                                        <p:attrNameLst>
                                          <p:attrName>style.visibility</p:attrName>
                                        </p:attrNameLst>
                                      </p:cBhvr>
                                      <p:to>
                                        <p:strVal val="visible"/>
                                      </p:to>
                                    </p:set>
                                    <p:animEffect transition="in" filter="slide(fromLeft)">
                                      <p:cBhvr>
                                        <p:cTn id="12" dur="500"/>
                                        <p:tgtEl>
                                          <p:spTgt spid="3"/>
                                        </p:tgtEl>
                                      </p:cBhvr>
                                    </p:animEffect>
                                  </p:childTnLst>
                                </p:cTn>
                              </p:par>
                            </p:childTnLst>
                          </p:cTn>
                        </p:par>
                        <p:par>
                          <p:cTn id="13" fill="hold" nodeType="afterGroup">
                            <p:stCondLst>
                              <p:cond delay="1500"/>
                            </p:stCondLst>
                            <p:childTnLst>
                              <p:par>
                                <p:cTn id="14" presetID="4" presetClass="entr" presetSubtype="16" fill="hold" nodeType="afterEffect">
                                  <p:stCondLst>
                                    <p:cond delay="500"/>
                                  </p:stCondLst>
                                  <p:childTnLst>
                                    <p:set>
                                      <p:cBhvr>
                                        <p:cTn id="15" dur="1" fill="hold">
                                          <p:stCondLst>
                                            <p:cond delay="0"/>
                                          </p:stCondLst>
                                        </p:cTn>
                                        <p:tgtEl>
                                          <p:spTgt spid="4"/>
                                        </p:tgtEl>
                                        <p:attrNameLst>
                                          <p:attrName>style.visibility</p:attrName>
                                        </p:attrNameLst>
                                      </p:cBhvr>
                                      <p:to>
                                        <p:strVal val="visible"/>
                                      </p:to>
                                    </p:set>
                                    <p:animEffect transition="in" filter="box(in)">
                                      <p:cBhvr>
                                        <p:cTn id="16" dur="500"/>
                                        <p:tgtEl>
                                          <p:spTgt spid="4"/>
                                        </p:tgtEl>
                                      </p:cBhvr>
                                    </p:animEffect>
                                  </p:childTnLst>
                                </p:cTn>
                              </p:par>
                            </p:childTnLst>
                          </p:cTn>
                        </p:par>
                        <p:par>
                          <p:cTn id="17" fill="hold" nodeType="afterGroup">
                            <p:stCondLst>
                              <p:cond delay="2500"/>
                            </p:stCondLst>
                            <p:childTnLst>
                              <p:par>
                                <p:cTn id="18" presetID="12" presetClass="entr" presetSubtype="8" fill="hold" nodeType="afterEffect">
                                  <p:stCondLst>
                                    <p:cond delay="500"/>
                                  </p:stCondLst>
                                  <p:childTnLst>
                                    <p:set>
                                      <p:cBhvr>
                                        <p:cTn id="19" dur="1" fill="hold">
                                          <p:stCondLst>
                                            <p:cond delay="0"/>
                                          </p:stCondLst>
                                        </p:cTn>
                                        <p:tgtEl>
                                          <p:spTgt spid="6"/>
                                        </p:tgtEl>
                                        <p:attrNameLst>
                                          <p:attrName>style.visibility</p:attrName>
                                        </p:attrNameLst>
                                      </p:cBhvr>
                                      <p:to>
                                        <p:strVal val="visible"/>
                                      </p:to>
                                    </p:set>
                                    <p:animEffect transition="in" filter="slide(fromLeft)">
                                      <p:cBhvr>
                                        <p:cTn id="20" dur="500"/>
                                        <p:tgtEl>
                                          <p:spTgt spid="6"/>
                                        </p:tgtEl>
                                      </p:cBhvr>
                                    </p:animEffect>
                                  </p:childTnLst>
                                </p:cTn>
                              </p:par>
                            </p:childTnLst>
                          </p:cTn>
                        </p:par>
                        <p:par>
                          <p:cTn id="21" fill="hold" nodeType="afterGroup">
                            <p:stCondLst>
                              <p:cond delay="3500"/>
                            </p:stCondLst>
                            <p:childTnLst>
                              <p:par>
                                <p:cTn id="22" presetID="18" presetClass="entr" presetSubtype="12" fill="hold" nodeType="afterEffect">
                                  <p:stCondLst>
                                    <p:cond delay="0"/>
                                  </p:stCondLst>
                                  <p:childTnLst>
                                    <p:set>
                                      <p:cBhvr>
                                        <p:cTn id="23" dur="1" fill="hold">
                                          <p:stCondLst>
                                            <p:cond delay="0"/>
                                          </p:stCondLst>
                                        </p:cTn>
                                        <p:tgtEl>
                                          <p:spTgt spid="101378"/>
                                        </p:tgtEl>
                                        <p:attrNameLst>
                                          <p:attrName>style.visibility</p:attrName>
                                        </p:attrNameLst>
                                      </p:cBhvr>
                                      <p:to>
                                        <p:strVal val="visible"/>
                                      </p:to>
                                    </p:set>
                                    <p:animEffect transition="in" filter="strips(downLeft)">
                                      <p:cBhvr>
                                        <p:cTn id="24" dur="500"/>
                                        <p:tgtEl>
                                          <p:spTgt spid="101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19780"/>
            <a:ext cx="8001000" cy="838200"/>
          </a:xfrm>
          <a:prstGeom prst="rect">
            <a:avLst/>
          </a:prstGeom>
          <a:solidFill>
            <a:schemeClr val="accent6">
              <a:lumMod val="40000"/>
              <a:lumOff val="60000"/>
            </a:schemeClr>
          </a:solidFill>
          <a:ln>
            <a:solidFill>
              <a:schemeClr val="bg1"/>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2400" b="1" spc="-20" dirty="0">
                <a:solidFill>
                  <a:schemeClr val="tx1">
                    <a:lumMod val="95000"/>
                    <a:lumOff val="5000"/>
                  </a:schemeClr>
                </a:solidFill>
              </a:rPr>
              <a:t>e. </a:t>
            </a:r>
            <a:r>
              <a:rPr lang="vi-VN" sz="2400" b="1" spc="-20" dirty="0">
                <a:solidFill>
                  <a:schemeClr val="tx1">
                    <a:lumMod val="95000"/>
                    <a:lumOff val="5000"/>
                  </a:schemeClr>
                </a:solidFill>
              </a:rPr>
              <a:t>Cách mạng giải phóng dân tộc phải được tiến hành bằng </a:t>
            </a:r>
            <a:r>
              <a:rPr lang="en-US" sz="2400" b="1" spc="-20" dirty="0" err="1">
                <a:solidFill>
                  <a:schemeClr val="tx1">
                    <a:lumMod val="95000"/>
                    <a:lumOff val="5000"/>
                  </a:schemeClr>
                </a:solidFill>
              </a:rPr>
              <a:t>phương</a:t>
            </a:r>
            <a:r>
              <a:rPr lang="en-US" sz="2400" b="1" spc="-20" dirty="0">
                <a:solidFill>
                  <a:schemeClr val="tx1">
                    <a:lumMod val="95000"/>
                    <a:lumOff val="5000"/>
                  </a:schemeClr>
                </a:solidFill>
              </a:rPr>
              <a:t> </a:t>
            </a:r>
            <a:r>
              <a:rPr lang="en-US" sz="2400" b="1" spc="-20" dirty="0" err="1">
                <a:solidFill>
                  <a:schemeClr val="tx1">
                    <a:lumMod val="95000"/>
                    <a:lumOff val="5000"/>
                  </a:schemeClr>
                </a:solidFill>
              </a:rPr>
              <a:t>pháp</a:t>
            </a:r>
            <a:r>
              <a:rPr lang="vi-VN" sz="2400" b="1" spc="-20" dirty="0">
                <a:solidFill>
                  <a:schemeClr val="tx1">
                    <a:lumMod val="95000"/>
                    <a:lumOff val="5000"/>
                  </a:schemeClr>
                </a:solidFill>
              </a:rPr>
              <a:t> bạo lực</a:t>
            </a:r>
            <a:r>
              <a:rPr lang="en-US" sz="2400" b="1" spc="-20" dirty="0">
                <a:solidFill>
                  <a:schemeClr val="tx1">
                    <a:lumMod val="95000"/>
                    <a:lumOff val="5000"/>
                  </a:schemeClr>
                </a:solidFill>
              </a:rPr>
              <a:t> </a:t>
            </a:r>
            <a:r>
              <a:rPr lang="en-US" sz="2400" b="1" spc="-20" dirty="0" err="1">
                <a:solidFill>
                  <a:schemeClr val="tx1">
                    <a:lumMod val="95000"/>
                    <a:lumOff val="5000"/>
                  </a:schemeClr>
                </a:solidFill>
              </a:rPr>
              <a:t>cách</a:t>
            </a:r>
            <a:r>
              <a:rPr lang="en-US" sz="2400" b="1" spc="-20" dirty="0">
                <a:solidFill>
                  <a:schemeClr val="tx1">
                    <a:lumMod val="95000"/>
                    <a:lumOff val="5000"/>
                  </a:schemeClr>
                </a:solidFill>
              </a:rPr>
              <a:t> </a:t>
            </a:r>
            <a:r>
              <a:rPr lang="en-US" sz="2400" b="1" spc="-20" dirty="0" err="1">
                <a:solidFill>
                  <a:schemeClr val="tx1">
                    <a:lumMod val="95000"/>
                    <a:lumOff val="5000"/>
                  </a:schemeClr>
                </a:solidFill>
              </a:rPr>
              <a:t>mạng</a:t>
            </a:r>
            <a:endParaRPr lang="en-US" sz="2400" b="1" spc="-20" dirty="0">
              <a:solidFill>
                <a:schemeClr val="tx1">
                  <a:lumMod val="95000"/>
                  <a:lumOff val="5000"/>
                </a:schemeClr>
              </a:solidFill>
            </a:endParaRPr>
          </a:p>
        </p:txBody>
      </p:sp>
      <p:sp>
        <p:nvSpPr>
          <p:cNvPr id="3" name="Rectangle 15"/>
          <p:cNvSpPr>
            <a:spLocks noChangeArrowheads="1"/>
          </p:cNvSpPr>
          <p:nvPr/>
        </p:nvSpPr>
        <p:spPr bwMode="auto">
          <a:xfrm>
            <a:off x="457200" y="2001560"/>
            <a:ext cx="8153400" cy="523220"/>
          </a:xfrm>
          <a:prstGeom prst="rect">
            <a:avLst/>
          </a:prstGeom>
          <a:solidFill>
            <a:schemeClr val="accent3">
              <a:lumMod val="40000"/>
              <a:lumOff val="60000"/>
            </a:schemeClr>
          </a:solidFill>
          <a:ln w="9525">
            <a:noFill/>
            <a:miter lim="800000"/>
            <a:headEnd/>
            <a:tailEnd/>
          </a:ln>
          <a:scene3d>
            <a:camera prst="orthographicFront"/>
            <a:lightRig rig="threePt" dir="t"/>
          </a:scene3d>
          <a:sp3d>
            <a:bevelT w="139700" prst="cross"/>
          </a:sp3d>
        </p:spPr>
        <p:txBody>
          <a:bodyPr>
            <a:spAutoFit/>
          </a:bodyPr>
          <a:lstStyle/>
          <a:p>
            <a:pPr>
              <a:defRPr/>
            </a:pPr>
            <a:r>
              <a:rPr lang="nb-NO" sz="2800" dirty="0">
                <a:latin typeface="Times New Roman" pitchFamily="18" charset="0"/>
                <a:ea typeface="Tahoma" pitchFamily="34" charset="0"/>
                <a:cs typeface="Times New Roman" pitchFamily="18" charset="0"/>
              </a:rPr>
              <a:t>- Tính tất yếu của bạo lực cách mạng trong CMGPDT</a:t>
            </a:r>
            <a:endParaRPr lang="en-US" sz="2800" dirty="0">
              <a:latin typeface="Times New Roman" pitchFamily="18" charset="0"/>
              <a:ea typeface="Tahoma" pitchFamily="34" charset="0"/>
              <a:cs typeface="Times New Roman" pitchFamily="18" charset="0"/>
            </a:endParaRPr>
          </a:p>
        </p:txBody>
      </p:sp>
      <p:sp>
        <p:nvSpPr>
          <p:cNvPr id="7" name="Rectangle 15"/>
          <p:cNvSpPr>
            <a:spLocks noChangeArrowheads="1"/>
          </p:cNvSpPr>
          <p:nvPr/>
        </p:nvSpPr>
        <p:spPr bwMode="auto">
          <a:xfrm>
            <a:off x="457200" y="2829580"/>
            <a:ext cx="8153400" cy="523220"/>
          </a:xfrm>
          <a:prstGeom prst="rect">
            <a:avLst/>
          </a:prstGeom>
          <a:solidFill>
            <a:schemeClr val="accent3">
              <a:lumMod val="40000"/>
              <a:lumOff val="60000"/>
            </a:schemeClr>
          </a:solidFill>
          <a:ln w="9525">
            <a:noFill/>
            <a:miter lim="800000"/>
            <a:headEnd/>
            <a:tailEnd/>
          </a:ln>
          <a:scene3d>
            <a:camera prst="orthographicFront"/>
            <a:lightRig rig="threePt" dir="t"/>
          </a:scene3d>
          <a:sp3d>
            <a:bevelT w="139700" prst="cross"/>
          </a:sp3d>
        </p:spPr>
        <p:txBody>
          <a:bodyPr>
            <a:spAutoFit/>
          </a:bodyPr>
          <a:lstStyle/>
          <a:p>
            <a:pPr>
              <a:defRPr/>
            </a:pPr>
            <a:r>
              <a:rPr lang="nb-NO" sz="2800" dirty="0">
                <a:latin typeface="Times New Roman" pitchFamily="18" charset="0"/>
                <a:cs typeface="Times New Roman" pitchFamily="18" charset="0"/>
              </a:rPr>
              <a:t>- Hình thức bạo lực cách mạng</a:t>
            </a:r>
            <a:endParaRPr lang="en-US" sz="2800" dirty="0">
              <a:latin typeface="Times New Roman" pitchFamily="18" charset="0"/>
              <a:cs typeface="Times New Roman" pitchFamily="18" charset="0"/>
            </a:endParaRPr>
          </a:p>
        </p:txBody>
      </p:sp>
      <p:sp>
        <p:nvSpPr>
          <p:cNvPr id="8" name="Rectangle 5"/>
          <p:cNvSpPr>
            <a:spLocks noChangeArrowheads="1"/>
          </p:cNvSpPr>
          <p:nvPr/>
        </p:nvSpPr>
        <p:spPr bwMode="auto">
          <a:xfrm>
            <a:off x="457200" y="3972580"/>
            <a:ext cx="8153400" cy="523220"/>
          </a:xfrm>
          <a:prstGeom prst="rect">
            <a:avLst/>
          </a:prstGeom>
          <a:solidFill>
            <a:schemeClr val="accent6">
              <a:lumMod val="20000"/>
              <a:lumOff val="80000"/>
            </a:schemeClr>
          </a:solidFill>
          <a:ln w="9525">
            <a:noFill/>
            <a:miter lim="800000"/>
            <a:headEnd/>
            <a:tailEnd/>
          </a:ln>
          <a:scene3d>
            <a:camera prst="orthographicFront"/>
            <a:lightRig rig="threePt" dir="t"/>
          </a:scene3d>
          <a:sp3d>
            <a:bevelT w="101600" prst="riblet"/>
          </a:sp3d>
        </p:spPr>
        <p:txBody>
          <a:bodyPr>
            <a:spAutoFit/>
          </a:bodyPr>
          <a:lstStyle/>
          <a:p>
            <a:pPr algn="just">
              <a:defRPr/>
            </a:pPr>
            <a:r>
              <a:rPr lang="nb-NO" sz="2800" dirty="0">
                <a:latin typeface="Times New Roman" pitchFamily="18" charset="0"/>
                <a:cs typeface="Times New Roman" pitchFamily="18" charset="0"/>
              </a:rPr>
              <a:t>+ Lực lượng: Lực lượng chính trị và lực lượng vũ trang</a:t>
            </a:r>
            <a:endParaRPr lang="en-US" sz="2800" dirty="0">
              <a:latin typeface="Times New Roman" pitchFamily="18" charset="0"/>
              <a:cs typeface="Times New Roman" pitchFamily="18" charset="0"/>
            </a:endParaRPr>
          </a:p>
        </p:txBody>
      </p:sp>
      <p:sp>
        <p:nvSpPr>
          <p:cNvPr id="10" name="Rectangle 1"/>
          <p:cNvSpPr>
            <a:spLocks noChangeArrowheads="1"/>
          </p:cNvSpPr>
          <p:nvPr/>
        </p:nvSpPr>
        <p:spPr bwMode="auto">
          <a:xfrm>
            <a:off x="457200" y="5181600"/>
            <a:ext cx="8153400" cy="955675"/>
          </a:xfrm>
          <a:prstGeom prst="rect">
            <a:avLst/>
          </a:prstGeom>
          <a:solidFill>
            <a:schemeClr val="accent6">
              <a:lumMod val="20000"/>
              <a:lumOff val="80000"/>
            </a:schemeClr>
          </a:solidFill>
          <a:ln w="9525">
            <a:noFill/>
            <a:miter lim="800000"/>
            <a:headEnd/>
            <a:tailEnd/>
          </a:ln>
          <a:effectLst>
            <a:prstShdw prst="shdw17" dist="17961" dir="2700000">
              <a:schemeClr val="accent1">
                <a:gamma/>
                <a:shade val="60000"/>
                <a:invGamma/>
              </a:schemeClr>
            </a:prstShdw>
          </a:effectLst>
          <a:scene3d>
            <a:camera prst="orthographicFront"/>
            <a:lightRig rig="threePt" dir="t"/>
          </a:scene3d>
          <a:sp3d>
            <a:bevelT w="139700" h="139700" prst="divot"/>
          </a:sp3d>
        </p:spPr>
        <p:txBody>
          <a:bodyPr anchor="ctr">
            <a:spAutoFit/>
          </a:bodyPr>
          <a:lstStyle/>
          <a:p>
            <a:pPr algn="just" eaLnBrk="0" hangingPunct="0">
              <a:defRPr/>
            </a:pPr>
            <a:r>
              <a:rPr lang="en-GB" sz="2800" dirty="0">
                <a:solidFill>
                  <a:srgbClr val="000000"/>
                </a:solidFill>
                <a:latin typeface="Times New Roman" pitchFamily="18" charset="0"/>
                <a:cs typeface="Times New Roman" pitchFamily="18" charset="0"/>
              </a:rPr>
              <a:t>+ </a:t>
            </a:r>
            <a:r>
              <a:rPr lang="en-GB" sz="2800" dirty="0" err="1">
                <a:solidFill>
                  <a:srgbClr val="000000"/>
                </a:solidFill>
                <a:latin typeface="Times New Roman" pitchFamily="18" charset="0"/>
                <a:cs typeface="Times New Roman" pitchFamily="18" charset="0"/>
              </a:rPr>
              <a:t>Hình</a:t>
            </a:r>
            <a:r>
              <a:rPr lang="en-GB" sz="2800" dirty="0">
                <a:solidFill>
                  <a:srgbClr val="000000"/>
                </a:solidFill>
                <a:latin typeface="Times New Roman" pitchFamily="18" charset="0"/>
                <a:cs typeface="Times New Roman" pitchFamily="18" charset="0"/>
              </a:rPr>
              <a:t> </a:t>
            </a:r>
            <a:r>
              <a:rPr lang="en-GB" sz="2800" dirty="0" err="1">
                <a:solidFill>
                  <a:srgbClr val="000000"/>
                </a:solidFill>
                <a:latin typeface="Times New Roman" pitchFamily="18" charset="0"/>
                <a:cs typeface="Times New Roman" pitchFamily="18" charset="0"/>
              </a:rPr>
              <a:t>thái</a:t>
            </a:r>
            <a:r>
              <a:rPr lang="en-GB" sz="2800" dirty="0">
                <a:solidFill>
                  <a:srgbClr val="000000"/>
                </a:solidFill>
                <a:latin typeface="Times New Roman" pitchFamily="18" charset="0"/>
                <a:cs typeface="Times New Roman" pitchFamily="18" charset="0"/>
              </a:rPr>
              <a:t>: </a:t>
            </a:r>
            <a:r>
              <a:rPr lang="en-GB" sz="2800" dirty="0" err="1">
                <a:solidFill>
                  <a:srgbClr val="000000"/>
                </a:solidFill>
                <a:latin typeface="Times New Roman" pitchFamily="18" charset="0"/>
                <a:cs typeface="Times New Roman" pitchFamily="18" charset="0"/>
              </a:rPr>
              <a:t>kết</a:t>
            </a:r>
            <a:r>
              <a:rPr lang="en-GB" sz="2800" dirty="0">
                <a:solidFill>
                  <a:srgbClr val="000000"/>
                </a:solidFill>
                <a:latin typeface="Times New Roman" pitchFamily="18" charset="0"/>
                <a:cs typeface="Times New Roman" pitchFamily="18" charset="0"/>
              </a:rPr>
              <a:t> </a:t>
            </a:r>
            <a:r>
              <a:rPr lang="en-GB" sz="2800" dirty="0" err="1">
                <a:solidFill>
                  <a:srgbClr val="000000"/>
                </a:solidFill>
                <a:latin typeface="Times New Roman" pitchFamily="18" charset="0"/>
                <a:cs typeface="Times New Roman" pitchFamily="18" charset="0"/>
              </a:rPr>
              <a:t>hợp</a:t>
            </a:r>
            <a:r>
              <a:rPr lang="en-GB" sz="2800" dirty="0">
                <a:solidFill>
                  <a:srgbClr val="000000"/>
                </a:solidFill>
                <a:latin typeface="Times New Roman" pitchFamily="18" charset="0"/>
                <a:cs typeface="Times New Roman" pitchFamily="18" charset="0"/>
              </a:rPr>
              <a:t> </a:t>
            </a:r>
            <a:r>
              <a:rPr lang="en-GB" sz="2800" dirty="0" err="1">
                <a:solidFill>
                  <a:srgbClr val="000000"/>
                </a:solidFill>
                <a:latin typeface="Times New Roman" pitchFamily="18" charset="0"/>
                <a:cs typeface="Times New Roman" pitchFamily="18" charset="0"/>
              </a:rPr>
              <a:t>giữa</a:t>
            </a:r>
            <a:r>
              <a:rPr lang="en-GB" sz="2800" dirty="0">
                <a:solidFill>
                  <a:srgbClr val="000000"/>
                </a:solidFill>
                <a:latin typeface="Times New Roman" pitchFamily="18" charset="0"/>
                <a:cs typeface="Times New Roman" pitchFamily="18" charset="0"/>
              </a:rPr>
              <a:t> </a:t>
            </a:r>
            <a:r>
              <a:rPr lang="nb-NO" sz="2800" dirty="0">
                <a:latin typeface="Times New Roman" pitchFamily="18" charset="0"/>
                <a:cs typeface="Times New Roman" pitchFamily="18" charset="0"/>
              </a:rPr>
              <a:t>đấu tranh chính trị và đấu tranh vũ trang</a:t>
            </a:r>
            <a:endParaRPr lang="en-GB" sz="2800" dirty="0">
              <a:latin typeface="Times New Roman" pitchFamily="18" charset="0"/>
              <a:cs typeface="Times New Roman" pitchFamily="18" charset="0"/>
            </a:endParaRPr>
          </a:p>
        </p:txBody>
      </p:sp>
    </p:spTree>
    <p:extLst>
      <p:ext uri="{BB962C8B-B14F-4D97-AF65-F5344CB8AC3E}">
        <p14:creationId xmlns:p14="http://schemas.microsoft.com/office/powerpoint/2010/main" val="8256076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ppt_x</p:attrName>
                                        </p:attrNameLst>
                                      </p:cBhvr>
                                      <p:tavLst>
                                        <p:tav tm="0">
                                          <p:val>
                                            <p:strVal val="#ppt_x-.2"/>
                                          </p:val>
                                        </p:tav>
                                        <p:tav tm="100000">
                                          <p:val>
                                            <p:strVal val="#ppt_x"/>
                                          </p:val>
                                        </p:tav>
                                      </p:tavLst>
                                    </p:anim>
                                    <p:anim calcmode="lin" valueType="num">
                                      <p:cBhvr>
                                        <p:cTn id="8"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9" dur="1000"/>
                                        <p:tgtEl>
                                          <p:spTgt spid="7"/>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8" presetClass="entr" presetSubtype="12"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strips(downLeft)">
                                      <p:cBhvr>
                                        <p:cTn id="14" dur="500"/>
                                        <p:tgtEl>
                                          <p:spTgt spid="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6"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strips(downRight)">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609600" y="4495800"/>
            <a:ext cx="8001000" cy="1815882"/>
          </a:xfrm>
          <a:prstGeom prst="rect">
            <a:avLst/>
          </a:prstGeom>
          <a:solidFill>
            <a:schemeClr val="accent3">
              <a:lumMod val="40000"/>
              <a:lumOff val="60000"/>
            </a:schemeClr>
          </a:solidFill>
          <a:ln w="9525">
            <a:noFill/>
            <a:miter lim="800000"/>
            <a:headEnd/>
            <a:tailEnd/>
          </a:ln>
          <a:scene3d>
            <a:camera prst="orthographicFront"/>
            <a:lightRig rig="threePt" dir="t"/>
          </a:scene3d>
          <a:sp3d>
            <a:bevelT w="139700" prst="cross"/>
          </a:sp3d>
        </p:spPr>
        <p:txBody>
          <a:bodyPr>
            <a:spAutoFit/>
          </a:bodyPr>
          <a:lstStyle/>
          <a:p>
            <a:pPr algn="just">
              <a:defRPr/>
            </a:pPr>
            <a:r>
              <a:rPr lang="en-GB" sz="2800" dirty="0">
                <a:latin typeface="Times New Roman" pitchFamily="18" charset="0"/>
                <a:cs typeface="Times New Roman" pitchFamily="18" charset="0"/>
              </a:rPr>
              <a:t>“</a:t>
            </a:r>
            <a:r>
              <a:rPr lang="en-GB" sz="2800" dirty="0" err="1">
                <a:latin typeface="Times New Roman" pitchFamily="18" charset="0"/>
                <a:cs typeface="Times New Roman" pitchFamily="18" charset="0"/>
              </a:rPr>
              <a:t>Phải</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tuỳ</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tình</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hình</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cụ</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thể</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mà</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quyết</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định</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những</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hình</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thức</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đấu</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tranh</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cách</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mạng</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thích</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hợp</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sử</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dụng</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đúng</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đắn</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và</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khéo</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kết</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hợp</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các</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hình</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thức</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đấu</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tranh</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vũ</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trang</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và</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đấu</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tranh</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chính</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trị</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để</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giành</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thắng</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lợi</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cho</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cách</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mạng</a:t>
            </a:r>
            <a:r>
              <a:rPr lang="en-GB" sz="2800" dirty="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
        <p:nvSpPr>
          <p:cNvPr id="105477" name="Rectangle 2"/>
          <p:cNvSpPr>
            <a:spLocks noChangeArrowheads="1"/>
          </p:cNvSpPr>
          <p:nvPr/>
        </p:nvSpPr>
        <p:spPr bwMode="auto">
          <a:xfrm>
            <a:off x="609600" y="381000"/>
            <a:ext cx="4876800" cy="1384300"/>
          </a:xfrm>
          <a:prstGeom prst="rect">
            <a:avLst/>
          </a:prstGeom>
          <a:solidFill>
            <a:srgbClr val="92D050"/>
          </a:solidFill>
          <a:ln w="9525">
            <a:noFill/>
            <a:miter lim="800000"/>
            <a:headEnd/>
            <a:tailEnd/>
          </a:ln>
          <a:scene3d>
            <a:camera prst="orthographicFront"/>
            <a:lightRig rig="threePt" dir="t"/>
          </a:scene3d>
          <a:sp3d>
            <a:bevelT prst="convex"/>
          </a:sp3d>
        </p:spPr>
        <p:txBody>
          <a:bodyPr>
            <a:spAutoFit/>
          </a:bodyPr>
          <a:lstStyle/>
          <a:p>
            <a:pPr algn="just">
              <a:defRPr/>
            </a:pPr>
            <a:r>
              <a:rPr lang="en-US" sz="2800" dirty="0">
                <a:latin typeface="Times New Roman" pitchFamily="18" charset="0"/>
                <a:cs typeface="Times New Roman" pitchFamily="18" charset="0"/>
              </a:rPr>
              <a:t>LLVT</a:t>
            </a:r>
            <a:r>
              <a:rPr lang="ru-RU" sz="2800" dirty="0">
                <a:latin typeface="Times New Roman" pitchFamily="18" charset="0"/>
                <a:cs typeface="Times New Roman" pitchFamily="18" charset="0"/>
              </a:rPr>
              <a:t> và đấu tranh vũ trang giữ vị trí quyết định trong việc tiêu diệt sinh lực địch</a:t>
            </a:r>
            <a:endParaRPr lang="en-US" sz="2800" dirty="0">
              <a:latin typeface="Times New Roman" pitchFamily="18" charset="0"/>
              <a:cs typeface="Times New Roman" pitchFamily="18" charset="0"/>
            </a:endParaRPr>
          </a:p>
        </p:txBody>
      </p:sp>
      <p:sp>
        <p:nvSpPr>
          <p:cNvPr id="105478" name="Rectangle 3"/>
          <p:cNvSpPr>
            <a:spLocks noChangeArrowheads="1"/>
          </p:cNvSpPr>
          <p:nvPr/>
        </p:nvSpPr>
        <p:spPr bwMode="auto">
          <a:xfrm>
            <a:off x="4419600" y="2590800"/>
            <a:ext cx="4191000" cy="1384300"/>
          </a:xfrm>
          <a:prstGeom prst="rect">
            <a:avLst/>
          </a:prstGeom>
          <a:solidFill>
            <a:schemeClr val="accent6">
              <a:lumMod val="40000"/>
              <a:lumOff val="60000"/>
            </a:schemeClr>
          </a:solidFill>
          <a:ln w="9525">
            <a:noFill/>
            <a:miter lim="800000"/>
            <a:headEnd/>
            <a:tailEnd/>
          </a:ln>
          <a:scene3d>
            <a:camera prst="orthographicFront"/>
            <a:lightRig rig="threePt" dir="t"/>
          </a:scene3d>
          <a:sp3d>
            <a:bevelT prst="angle"/>
          </a:sp3d>
        </p:spPr>
        <p:txBody>
          <a:bodyPr>
            <a:spAutoFit/>
          </a:bodyPr>
          <a:lstStyle/>
          <a:p>
            <a:pPr algn="just">
              <a:defRPr/>
            </a:pPr>
            <a:r>
              <a:rPr lang="en-US" sz="2800" dirty="0">
                <a:latin typeface="Times New Roman" pitchFamily="18" charset="0"/>
                <a:cs typeface="Times New Roman" pitchFamily="18" charset="0"/>
              </a:rPr>
              <a:t>Đ</a:t>
            </a:r>
            <a:r>
              <a:rPr lang="ru-RU" sz="2800" dirty="0">
                <a:latin typeface="Times New Roman" pitchFamily="18" charset="0"/>
                <a:cs typeface="Times New Roman" pitchFamily="18" charset="0"/>
              </a:rPr>
              <a:t>ấu tranh chính trị mới là yếu tố kết thúc chiến tranh một cách toàn diện</a:t>
            </a:r>
            <a:endParaRPr lang="en-US" sz="2800" dirty="0">
              <a:latin typeface="Times New Roman" pitchFamily="18" charset="0"/>
              <a:cs typeface="Times New Roman" pitchFamily="18" charset="0"/>
            </a:endParaRPr>
          </a:p>
        </p:txBody>
      </p:sp>
      <p:pic>
        <p:nvPicPr>
          <p:cNvPr id="105479" name="Picture 1" descr="D:\anh\Đội VNTTGPQ.jpg"/>
          <p:cNvPicPr>
            <a:picLocks noChangeAspect="1" noChangeArrowheads="1"/>
          </p:cNvPicPr>
          <p:nvPr/>
        </p:nvPicPr>
        <p:blipFill>
          <a:blip r:embed="rId2"/>
          <a:srcRect/>
          <a:stretch>
            <a:fillRect/>
          </a:stretch>
        </p:blipFill>
        <p:spPr bwMode="auto">
          <a:xfrm>
            <a:off x="5886450" y="457200"/>
            <a:ext cx="2571750" cy="1771650"/>
          </a:xfrm>
          <a:prstGeom prst="rect">
            <a:avLst/>
          </a:prstGeom>
          <a:noFill/>
          <a:ln w="9525">
            <a:noFill/>
            <a:miter lim="800000"/>
            <a:headEnd/>
            <a:tailEnd/>
          </a:ln>
          <a:scene3d>
            <a:camera prst="orthographicFront"/>
            <a:lightRig rig="threePt" dir="t"/>
          </a:scene3d>
          <a:sp3d>
            <a:bevelT prst="convex"/>
          </a:sp3d>
        </p:spPr>
      </p:pic>
      <p:pic>
        <p:nvPicPr>
          <p:cNvPr id="105480" name="Picture 2" descr="D:\anh\Ký kết Hiệp định Giơnevơ.jpg"/>
          <p:cNvPicPr>
            <a:picLocks noChangeAspect="1" noChangeArrowheads="1"/>
          </p:cNvPicPr>
          <p:nvPr/>
        </p:nvPicPr>
        <p:blipFill>
          <a:blip r:embed="rId3"/>
          <a:srcRect/>
          <a:stretch>
            <a:fillRect/>
          </a:stretch>
        </p:blipFill>
        <p:spPr bwMode="auto">
          <a:xfrm>
            <a:off x="838200" y="1981200"/>
            <a:ext cx="3200400" cy="2133600"/>
          </a:xfrm>
          <a:prstGeom prst="rect">
            <a:avLst/>
          </a:prstGeom>
          <a:noFill/>
          <a:ln w="9525">
            <a:noFill/>
            <a:miter lim="800000"/>
            <a:headEnd/>
            <a:tailEnd/>
          </a:ln>
          <a:scene3d>
            <a:camera prst="orthographicFront"/>
            <a:lightRig rig="threePt" dir="t"/>
          </a:scene3d>
          <a:sp3d>
            <a:bevelT prst="convex"/>
          </a:sp3d>
        </p:spPr>
      </p:pic>
    </p:spTree>
    <p:extLst>
      <p:ext uri="{BB962C8B-B14F-4D97-AF65-F5344CB8AC3E}">
        <p14:creationId xmlns:p14="http://schemas.microsoft.com/office/powerpoint/2010/main" val="15200564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105477"/>
                                        </p:tgtEl>
                                        <p:attrNameLst>
                                          <p:attrName>style.visibility</p:attrName>
                                        </p:attrNameLst>
                                      </p:cBhvr>
                                      <p:to>
                                        <p:strVal val="visible"/>
                                      </p:to>
                                    </p:set>
                                    <p:animEffect transition="in" filter="checkerboard(across)">
                                      <p:cBhvr>
                                        <p:cTn id="7" dur="500"/>
                                        <p:tgtEl>
                                          <p:spTgt spid="105477"/>
                                        </p:tgtEl>
                                      </p:cBhvr>
                                    </p:animEffect>
                                  </p:childTnLst>
                                </p:cTn>
                              </p:par>
                            </p:childTnLst>
                          </p:cTn>
                        </p:par>
                        <p:par>
                          <p:cTn id="8" fill="hold" nodeType="afterGroup">
                            <p:stCondLst>
                              <p:cond delay="500"/>
                            </p:stCondLst>
                            <p:childTnLst>
                              <p:par>
                                <p:cTn id="9" presetID="12" presetClass="entr" presetSubtype="8" fill="hold" nodeType="afterEffect">
                                  <p:stCondLst>
                                    <p:cond delay="0"/>
                                  </p:stCondLst>
                                  <p:childTnLst>
                                    <p:set>
                                      <p:cBhvr>
                                        <p:cTn id="10" dur="1" fill="hold">
                                          <p:stCondLst>
                                            <p:cond delay="0"/>
                                          </p:stCondLst>
                                        </p:cTn>
                                        <p:tgtEl>
                                          <p:spTgt spid="105479"/>
                                        </p:tgtEl>
                                        <p:attrNameLst>
                                          <p:attrName>style.visibility</p:attrName>
                                        </p:attrNameLst>
                                      </p:cBhvr>
                                      <p:to>
                                        <p:strVal val="visible"/>
                                      </p:to>
                                    </p:set>
                                    <p:animEffect transition="in" filter="slide(fromLeft)">
                                      <p:cBhvr>
                                        <p:cTn id="11" dur="500"/>
                                        <p:tgtEl>
                                          <p:spTgt spid="105479"/>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105480"/>
                                        </p:tgtEl>
                                        <p:attrNameLst>
                                          <p:attrName>style.visibility</p:attrName>
                                        </p:attrNameLst>
                                      </p:cBhvr>
                                      <p:to>
                                        <p:strVal val="visible"/>
                                      </p:to>
                                    </p:set>
                                    <p:animEffect transition="in" filter="blinds(horizontal)">
                                      <p:cBhvr>
                                        <p:cTn id="15" dur="500"/>
                                        <p:tgtEl>
                                          <p:spTgt spid="105480"/>
                                        </p:tgtEl>
                                      </p:cBhvr>
                                    </p:animEffect>
                                  </p:childTnLst>
                                </p:cTn>
                              </p:par>
                            </p:childTnLst>
                          </p:cTn>
                        </p:par>
                        <p:par>
                          <p:cTn id="16" fill="hold" nodeType="afterGroup">
                            <p:stCondLst>
                              <p:cond delay="1500"/>
                            </p:stCondLst>
                            <p:childTnLst>
                              <p:par>
                                <p:cTn id="17" presetID="12" presetClass="entr" presetSubtype="8" fill="hold" nodeType="afterEffect">
                                  <p:stCondLst>
                                    <p:cond delay="0"/>
                                  </p:stCondLst>
                                  <p:childTnLst>
                                    <p:set>
                                      <p:cBhvr>
                                        <p:cTn id="18" dur="1" fill="hold">
                                          <p:stCondLst>
                                            <p:cond delay="0"/>
                                          </p:stCondLst>
                                        </p:cTn>
                                        <p:tgtEl>
                                          <p:spTgt spid="105478"/>
                                        </p:tgtEl>
                                        <p:attrNameLst>
                                          <p:attrName>style.visibility</p:attrName>
                                        </p:attrNameLst>
                                      </p:cBhvr>
                                      <p:to>
                                        <p:strVal val="visible"/>
                                      </p:to>
                                    </p:set>
                                    <p:animEffect transition="in" filter="slide(fromLeft)">
                                      <p:cBhvr>
                                        <p:cTn id="19" dur="500"/>
                                        <p:tgtEl>
                                          <p:spTgt spid="105478"/>
                                        </p:tgtEl>
                                      </p:cBhvr>
                                    </p:animEffect>
                                  </p:childTnLst>
                                </p:cTn>
                              </p:par>
                            </p:childTnLst>
                          </p:cTn>
                        </p:par>
                        <p:par>
                          <p:cTn id="20" fill="hold" nodeType="afterGroup">
                            <p:stCondLst>
                              <p:cond delay="2000"/>
                            </p:stCondLst>
                            <p:childTnLst>
                              <p:par>
                                <p:cTn id="21" presetID="18" presetClass="entr" presetSubtype="12"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strips(downLeft)">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33400"/>
            <a:ext cx="8001000" cy="838200"/>
          </a:xfrm>
          <a:prstGeom prst="rect">
            <a:avLst/>
          </a:prstGeom>
          <a:solidFill>
            <a:schemeClr val="accent6">
              <a:lumMod val="40000"/>
              <a:lumOff val="60000"/>
            </a:schemeClr>
          </a:solidFill>
          <a:ln>
            <a:solidFill>
              <a:schemeClr val="bg1"/>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2400" b="1" spc="-20" dirty="0">
                <a:solidFill>
                  <a:schemeClr val="tx1">
                    <a:lumMod val="95000"/>
                    <a:lumOff val="5000"/>
                  </a:schemeClr>
                </a:solidFill>
              </a:rPr>
              <a:t>e. </a:t>
            </a:r>
            <a:r>
              <a:rPr lang="vi-VN" sz="2400" b="1" spc="-20" dirty="0">
                <a:solidFill>
                  <a:schemeClr val="tx1">
                    <a:lumMod val="95000"/>
                    <a:lumOff val="5000"/>
                  </a:schemeClr>
                </a:solidFill>
              </a:rPr>
              <a:t>Cách mạng giải phóng dân tộc phải được tiến hành bằng </a:t>
            </a:r>
            <a:r>
              <a:rPr lang="en-US" sz="2400" b="1" spc="-20" dirty="0" err="1">
                <a:solidFill>
                  <a:schemeClr val="tx1">
                    <a:lumMod val="95000"/>
                    <a:lumOff val="5000"/>
                  </a:schemeClr>
                </a:solidFill>
              </a:rPr>
              <a:t>phương</a:t>
            </a:r>
            <a:r>
              <a:rPr lang="en-US" sz="2400" b="1" spc="-20" dirty="0">
                <a:solidFill>
                  <a:schemeClr val="tx1">
                    <a:lumMod val="95000"/>
                    <a:lumOff val="5000"/>
                  </a:schemeClr>
                </a:solidFill>
              </a:rPr>
              <a:t> </a:t>
            </a:r>
            <a:r>
              <a:rPr lang="en-US" sz="2400" b="1" spc="-20" dirty="0" err="1">
                <a:solidFill>
                  <a:schemeClr val="tx1">
                    <a:lumMod val="95000"/>
                    <a:lumOff val="5000"/>
                  </a:schemeClr>
                </a:solidFill>
              </a:rPr>
              <a:t>pháp</a:t>
            </a:r>
            <a:r>
              <a:rPr lang="vi-VN" sz="2400" b="1" spc="-20" dirty="0">
                <a:solidFill>
                  <a:schemeClr val="tx1">
                    <a:lumMod val="95000"/>
                    <a:lumOff val="5000"/>
                  </a:schemeClr>
                </a:solidFill>
              </a:rPr>
              <a:t> bạo lực</a:t>
            </a:r>
            <a:r>
              <a:rPr lang="en-US" sz="2400" b="1" spc="-20" dirty="0">
                <a:solidFill>
                  <a:schemeClr val="tx1">
                    <a:lumMod val="95000"/>
                    <a:lumOff val="5000"/>
                  </a:schemeClr>
                </a:solidFill>
              </a:rPr>
              <a:t> </a:t>
            </a:r>
            <a:r>
              <a:rPr lang="en-US" sz="2400" b="1" spc="-20" dirty="0" err="1">
                <a:solidFill>
                  <a:schemeClr val="tx1">
                    <a:lumMod val="95000"/>
                    <a:lumOff val="5000"/>
                  </a:schemeClr>
                </a:solidFill>
              </a:rPr>
              <a:t>cách</a:t>
            </a:r>
            <a:r>
              <a:rPr lang="en-US" sz="2400" b="1" spc="-20" dirty="0">
                <a:solidFill>
                  <a:schemeClr val="tx1">
                    <a:lumMod val="95000"/>
                    <a:lumOff val="5000"/>
                  </a:schemeClr>
                </a:solidFill>
              </a:rPr>
              <a:t> </a:t>
            </a:r>
            <a:r>
              <a:rPr lang="en-US" sz="2400" b="1" spc="-20" dirty="0" err="1">
                <a:solidFill>
                  <a:schemeClr val="tx1">
                    <a:lumMod val="95000"/>
                    <a:lumOff val="5000"/>
                  </a:schemeClr>
                </a:solidFill>
              </a:rPr>
              <a:t>mạng</a:t>
            </a:r>
            <a:endParaRPr lang="en-US" sz="2400" b="1" spc="-20" dirty="0">
              <a:solidFill>
                <a:schemeClr val="tx1">
                  <a:lumMod val="95000"/>
                  <a:lumOff val="5000"/>
                </a:schemeClr>
              </a:solidFill>
            </a:endParaRPr>
          </a:p>
        </p:txBody>
      </p:sp>
      <p:sp>
        <p:nvSpPr>
          <p:cNvPr id="3" name="Rectangle 15"/>
          <p:cNvSpPr>
            <a:spLocks noChangeArrowheads="1"/>
          </p:cNvSpPr>
          <p:nvPr/>
        </p:nvSpPr>
        <p:spPr bwMode="auto">
          <a:xfrm>
            <a:off x="457200" y="1686580"/>
            <a:ext cx="8153400" cy="523220"/>
          </a:xfrm>
          <a:prstGeom prst="rect">
            <a:avLst/>
          </a:prstGeom>
          <a:solidFill>
            <a:schemeClr val="accent3">
              <a:lumMod val="40000"/>
              <a:lumOff val="60000"/>
            </a:schemeClr>
          </a:solidFill>
          <a:ln w="9525">
            <a:noFill/>
            <a:miter lim="800000"/>
            <a:headEnd/>
            <a:tailEnd/>
          </a:ln>
          <a:scene3d>
            <a:camera prst="orthographicFront"/>
            <a:lightRig rig="threePt" dir="t"/>
          </a:scene3d>
          <a:sp3d>
            <a:bevelT w="139700" prst="cross"/>
          </a:sp3d>
        </p:spPr>
        <p:txBody>
          <a:bodyPr>
            <a:spAutoFit/>
          </a:bodyPr>
          <a:lstStyle/>
          <a:p>
            <a:pPr>
              <a:defRPr/>
            </a:pPr>
            <a:r>
              <a:rPr lang="nb-NO" sz="2800" dirty="0">
                <a:latin typeface="Times New Roman" pitchFamily="18" charset="0"/>
                <a:ea typeface="Tahoma" pitchFamily="34" charset="0"/>
                <a:cs typeface="Times New Roman" pitchFamily="18" charset="0"/>
              </a:rPr>
              <a:t>- Tính tất yếu của bạo lực cách mạng trong CMGPDT</a:t>
            </a:r>
            <a:endParaRPr lang="en-US" sz="2800" dirty="0">
              <a:latin typeface="Times New Roman" pitchFamily="18" charset="0"/>
              <a:ea typeface="Tahoma" pitchFamily="34" charset="0"/>
              <a:cs typeface="Times New Roman" pitchFamily="18" charset="0"/>
            </a:endParaRPr>
          </a:p>
        </p:txBody>
      </p:sp>
      <p:sp>
        <p:nvSpPr>
          <p:cNvPr id="7" name="Rectangle 15"/>
          <p:cNvSpPr>
            <a:spLocks noChangeArrowheads="1"/>
          </p:cNvSpPr>
          <p:nvPr/>
        </p:nvSpPr>
        <p:spPr bwMode="auto">
          <a:xfrm>
            <a:off x="457200" y="2514600"/>
            <a:ext cx="8153400" cy="523220"/>
          </a:xfrm>
          <a:prstGeom prst="rect">
            <a:avLst/>
          </a:prstGeom>
          <a:solidFill>
            <a:schemeClr val="accent3">
              <a:lumMod val="40000"/>
              <a:lumOff val="60000"/>
            </a:schemeClr>
          </a:solidFill>
          <a:ln w="9525">
            <a:noFill/>
            <a:miter lim="800000"/>
            <a:headEnd/>
            <a:tailEnd/>
          </a:ln>
          <a:scene3d>
            <a:camera prst="orthographicFront"/>
            <a:lightRig rig="threePt" dir="t"/>
          </a:scene3d>
          <a:sp3d>
            <a:bevelT w="139700" prst="cross"/>
          </a:sp3d>
        </p:spPr>
        <p:txBody>
          <a:bodyPr>
            <a:spAutoFit/>
          </a:bodyPr>
          <a:lstStyle/>
          <a:p>
            <a:pPr>
              <a:defRPr/>
            </a:pPr>
            <a:r>
              <a:rPr lang="nb-NO" sz="2800" dirty="0">
                <a:latin typeface="Times New Roman" pitchFamily="18" charset="0"/>
                <a:cs typeface="Times New Roman" pitchFamily="18" charset="0"/>
              </a:rPr>
              <a:t>- Hình thức bạo lực cách mạng</a:t>
            </a:r>
            <a:endParaRPr lang="en-US" sz="2800" dirty="0">
              <a:latin typeface="Times New Roman" pitchFamily="18" charset="0"/>
              <a:cs typeface="Times New Roman" pitchFamily="18" charset="0"/>
            </a:endParaRPr>
          </a:p>
        </p:txBody>
      </p:sp>
      <p:sp>
        <p:nvSpPr>
          <p:cNvPr id="9" name="Rectangle 1"/>
          <p:cNvSpPr>
            <a:spLocks noChangeArrowheads="1"/>
          </p:cNvSpPr>
          <p:nvPr/>
        </p:nvSpPr>
        <p:spPr bwMode="auto">
          <a:xfrm>
            <a:off x="457200" y="5715000"/>
            <a:ext cx="8153400" cy="523220"/>
          </a:xfrm>
          <a:prstGeom prst="rect">
            <a:avLst/>
          </a:prstGeom>
          <a:solidFill>
            <a:schemeClr val="accent5">
              <a:lumMod val="20000"/>
              <a:lumOff val="80000"/>
            </a:schemeClr>
          </a:solidFill>
          <a:ln w="9525">
            <a:noFill/>
            <a:miter lim="800000"/>
            <a:headEnd/>
            <a:tailEnd/>
          </a:ln>
          <a:effectLst>
            <a:prstShdw prst="shdw17" dist="17961" dir="2700000">
              <a:schemeClr val="accent1">
                <a:gamma/>
                <a:shade val="60000"/>
                <a:invGamma/>
              </a:schemeClr>
            </a:prstShdw>
          </a:effectLst>
          <a:scene3d>
            <a:camera prst="orthographicFront"/>
            <a:lightRig rig="threePt" dir="t"/>
          </a:scene3d>
          <a:sp3d>
            <a:bevelT w="165100" prst="coolSlant"/>
          </a:sp3d>
        </p:spPr>
        <p:txBody>
          <a:bodyPr anchor="ctr">
            <a:spAutoFit/>
          </a:bodyPr>
          <a:lstStyle/>
          <a:p>
            <a:pPr algn="just" eaLnBrk="0" hangingPunct="0">
              <a:defRPr/>
            </a:pPr>
            <a:r>
              <a:rPr lang="de-DE" sz="2800" spc="-30" dirty="0">
                <a:latin typeface="Times New Roman" pitchFamily="18" charset="0"/>
                <a:cs typeface="Times New Roman" pitchFamily="18" charset="0"/>
              </a:rPr>
              <a:t>- Bảo vệ, phát triển CNMLN về phương pháp cách mạng</a:t>
            </a:r>
          </a:p>
        </p:txBody>
      </p:sp>
      <p:sp>
        <p:nvSpPr>
          <p:cNvPr id="11" name="Rectangle 10"/>
          <p:cNvSpPr/>
          <p:nvPr/>
        </p:nvSpPr>
        <p:spPr>
          <a:xfrm>
            <a:off x="685800" y="3505200"/>
            <a:ext cx="1676400" cy="523220"/>
          </a:xfrm>
          <a:prstGeom prst="rect">
            <a:avLst/>
          </a:prstGeom>
          <a:solidFill>
            <a:srgbClr val="FFFF00"/>
          </a:solidFill>
          <a:scene3d>
            <a:camera prst="orthographicFront"/>
            <a:lightRig rig="threePt" dir="t"/>
          </a:scene3d>
          <a:sp3d>
            <a:bevelT w="114300" prst="artDeco"/>
          </a:sp3d>
        </p:spPr>
        <p:txBody>
          <a:bodyPr>
            <a:spAutoFit/>
          </a:bodyPr>
          <a:lstStyle/>
          <a:p>
            <a:pPr algn="ctr">
              <a:defRPr/>
            </a:pPr>
            <a:r>
              <a:rPr lang="de-DE" sz="2800" b="1" i="1" dirty="0">
                <a:cs typeface="Times New Roman" pitchFamily="18" charset="0"/>
              </a:rPr>
              <a:t>Ý nghĩa</a:t>
            </a:r>
            <a:endParaRPr lang="en-US" sz="2800" dirty="0"/>
          </a:p>
        </p:txBody>
      </p:sp>
      <p:sp>
        <p:nvSpPr>
          <p:cNvPr id="12" name="Rectangle 11"/>
          <p:cNvSpPr/>
          <p:nvPr/>
        </p:nvSpPr>
        <p:spPr>
          <a:xfrm>
            <a:off x="457200" y="4419600"/>
            <a:ext cx="8153400" cy="954107"/>
          </a:xfrm>
          <a:prstGeom prst="rect">
            <a:avLst/>
          </a:prstGeom>
          <a:solidFill>
            <a:schemeClr val="accent5">
              <a:lumMod val="20000"/>
              <a:lumOff val="80000"/>
            </a:schemeClr>
          </a:solidFill>
          <a:scene3d>
            <a:camera prst="orthographicFront"/>
            <a:lightRig rig="threePt" dir="t"/>
          </a:scene3d>
          <a:sp3d>
            <a:bevelT w="165100" prst="coolSlant"/>
          </a:sp3d>
        </p:spPr>
        <p:txBody>
          <a:bodyPr>
            <a:spAutoFit/>
          </a:bodyPr>
          <a:lstStyle/>
          <a:p>
            <a:pPr algn="just">
              <a:defRPr/>
            </a:pPr>
            <a:r>
              <a:rPr lang="de-DE" sz="2800" dirty="0">
                <a:latin typeface="Times New Roman" pitchFamily="18" charset="0"/>
                <a:cs typeface="Times New Roman" pitchFamily="18" charset="0"/>
              </a:rPr>
              <a:t>- Chỉ ra phương pháp, tránh ảo tưởng trong đấu tranh giành độc lập dân tộc</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4400636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amond(in)">
                                      <p:cBhvr>
                                        <p:cTn id="7" dur="2000"/>
                                        <p:tgtEl>
                                          <p:spTgt spid="11"/>
                                        </p:tgtEl>
                                      </p:cBhvr>
                                    </p:animEffect>
                                  </p:childTnLst>
                                </p:cTn>
                              </p:par>
                            </p:childTnLst>
                          </p:cTn>
                        </p:par>
                        <p:par>
                          <p:cTn id="8" fill="hold" nodeType="afterGroup">
                            <p:stCondLst>
                              <p:cond delay="2000"/>
                            </p:stCondLst>
                            <p:childTnLst>
                              <p:par>
                                <p:cTn id="9" presetID="3" presetClass="entr" presetSubtype="1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blinds(horizontal)">
                                      <p:cBhvr>
                                        <p:cTn id="11" dur="500"/>
                                        <p:tgtEl>
                                          <p:spTgt spid="1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heckerboard(across)">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609600"/>
            <a:ext cx="8229600" cy="487363"/>
          </a:xfrm>
          <a:solidFill>
            <a:schemeClr val="accent6">
              <a:lumMod val="20000"/>
              <a:lumOff val="80000"/>
            </a:schemeClr>
          </a:solidFill>
        </p:spPr>
        <p:txBody>
          <a:bodyPr/>
          <a:lstStyle/>
          <a:p>
            <a:pPr eaLnBrk="1" hangingPunct="1">
              <a:defRPr/>
            </a:pPr>
            <a:r>
              <a:rPr lang="nb-NO" sz="2400" b="1" dirty="0" smtClean="0">
                <a:latin typeface="Times New Roman" pitchFamily="18" charset="0"/>
                <a:cs typeface="Times New Roman" pitchFamily="18" charset="0"/>
              </a:rPr>
              <a:t>I. TƯ TƯỞNG HỒ CHÍ MINH VỀ ĐỘC LẬP DÂN TỘC</a:t>
            </a:r>
            <a:endParaRPr lang="en-US" sz="2400" dirty="0" smtClean="0">
              <a:latin typeface="Times New Roman" pitchFamily="18" charset="0"/>
              <a:cs typeface="Times New Roman" pitchFamily="18" charset="0"/>
            </a:endParaRPr>
          </a:p>
        </p:txBody>
      </p:sp>
      <p:sp>
        <p:nvSpPr>
          <p:cNvPr id="16" name="Rectangle 15"/>
          <p:cNvSpPr/>
          <p:nvPr/>
        </p:nvSpPr>
        <p:spPr>
          <a:xfrm>
            <a:off x="381000" y="1600200"/>
            <a:ext cx="8305800" cy="457200"/>
          </a:xfrm>
          <a:prstGeom prst="rect">
            <a:avLst/>
          </a:prstGeom>
          <a:solidFill>
            <a:srgbClr val="FFFFCC"/>
          </a:solidFill>
          <a:ln>
            <a:solidFill>
              <a:schemeClr val="bg1"/>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nb-NO" sz="2800" b="1" dirty="0">
                <a:solidFill>
                  <a:schemeClr val="tx1"/>
                </a:solidFill>
                <a:latin typeface="Times New Roman" pitchFamily="18" charset="0"/>
                <a:cs typeface="Times New Roman" pitchFamily="18" charset="0"/>
              </a:rPr>
              <a:t>1. Vấn đề độc lập dân tộc</a:t>
            </a:r>
            <a:endParaRPr lang="en-US" sz="2800" b="1" dirty="0">
              <a:solidFill>
                <a:schemeClr val="tx1"/>
              </a:solidFill>
              <a:latin typeface="Times New Roman" pitchFamily="18" charset="0"/>
              <a:cs typeface="Times New Roman" pitchFamily="18" charset="0"/>
            </a:endParaRPr>
          </a:p>
        </p:txBody>
      </p:sp>
      <p:sp>
        <p:nvSpPr>
          <p:cNvPr id="18" name="Rectangle 17"/>
          <p:cNvSpPr/>
          <p:nvPr/>
        </p:nvSpPr>
        <p:spPr>
          <a:xfrm>
            <a:off x="381000" y="2438400"/>
            <a:ext cx="8305800" cy="990600"/>
          </a:xfrm>
          <a:prstGeom prst="rect">
            <a:avLst/>
          </a:prstGeom>
          <a:solidFill>
            <a:schemeClr val="accent3">
              <a:lumMod val="20000"/>
              <a:lumOff val="80000"/>
            </a:schemeClr>
          </a:solidFill>
          <a:ln>
            <a:solidFill>
              <a:schemeClr val="bg1"/>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nb-NO" sz="2800" b="1" i="1" dirty="0">
                <a:solidFill>
                  <a:schemeClr val="tx1"/>
                </a:solidFill>
                <a:latin typeface="Times New Roman" pitchFamily="18" charset="0"/>
                <a:cs typeface="Times New Roman" pitchFamily="18" charset="0"/>
              </a:rPr>
              <a:t>a. Độc lập, tự do là quyền thiêng liêng, bất khả xâm phạm của tất cả các dân tộc</a:t>
            </a:r>
            <a:endParaRPr lang="en-US" sz="2800" b="1" i="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0392398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1000"/>
                                        <p:tgtEl>
                                          <p:spTgt spid="8194"/>
                                        </p:tgtEl>
                                      </p:cBhvr>
                                    </p:animEffect>
                                    <p:anim calcmode="lin" valueType="num">
                                      <p:cBhvr>
                                        <p:cTn id="8" dur="1000" fill="hold"/>
                                        <p:tgtEl>
                                          <p:spTgt spid="8194"/>
                                        </p:tgtEl>
                                        <p:attrNameLst>
                                          <p:attrName>ppt_x</p:attrName>
                                        </p:attrNameLst>
                                      </p:cBhvr>
                                      <p:tavLst>
                                        <p:tav tm="0">
                                          <p:val>
                                            <p:strVal val="#ppt_x"/>
                                          </p:val>
                                        </p:tav>
                                        <p:tav tm="100000">
                                          <p:val>
                                            <p:strVal val="#ppt_x"/>
                                          </p:val>
                                        </p:tav>
                                      </p:tavLst>
                                    </p:anim>
                                    <p:anim calcmode="lin" valueType="num">
                                      <p:cBhvr>
                                        <p:cTn id="9" dur="1000" fill="hold"/>
                                        <p:tgtEl>
                                          <p:spTgt spid="8194"/>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7" presetClass="entr" presetSubtype="0"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1000"/>
                                        <p:tgtEl>
                                          <p:spTgt spid="16"/>
                                        </p:tgtEl>
                                      </p:cBhvr>
                                    </p:animEffect>
                                    <p:anim calcmode="lin" valueType="num">
                                      <p:cBhvr>
                                        <p:cTn id="14" dur="1000" fill="hold"/>
                                        <p:tgtEl>
                                          <p:spTgt spid="16"/>
                                        </p:tgtEl>
                                        <p:attrNameLst>
                                          <p:attrName>ppt_x</p:attrName>
                                        </p:attrNameLst>
                                      </p:cBhvr>
                                      <p:tavLst>
                                        <p:tav tm="0">
                                          <p:val>
                                            <p:strVal val="#ppt_x"/>
                                          </p:val>
                                        </p:tav>
                                        <p:tav tm="100000">
                                          <p:val>
                                            <p:strVal val="#ppt_x"/>
                                          </p:val>
                                        </p:tav>
                                      </p:tavLst>
                                    </p:anim>
                                    <p:anim calcmode="lin" valueType="num">
                                      <p:cBhvr>
                                        <p:cTn id="1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checkerboard(across)">
                                      <p:cBhvr>
                                        <p:cTn id="2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5586" name="Picture 2" descr="http://fs.chungta.com/File.ashx/14124E6776864C6D8FB32525A6F38DAA/image=pjpeg/a0f68517db2643ea91c8c6240b5614bd/Quyen%20con%20nguoi%2011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3429000"/>
            <a:ext cx="19812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457200" y="2819400"/>
            <a:ext cx="6172200" cy="1384995"/>
          </a:xfrm>
          <a:prstGeom prst="rect">
            <a:avLst/>
          </a:prstGeom>
          <a:solidFill>
            <a:schemeClr val="accent5">
              <a:lumMod val="20000"/>
              <a:lumOff val="80000"/>
            </a:schemeClr>
          </a:solidFill>
          <a:scene3d>
            <a:camera prst="orthographicFront"/>
            <a:lightRig rig="threePt" dir="t"/>
          </a:scene3d>
          <a:sp3d>
            <a:bevelT w="165100" prst="coolSlant"/>
          </a:sp3d>
        </p:spPr>
        <p:txBody>
          <a:bodyPr>
            <a:spAutoFit/>
          </a:bodyPr>
          <a:lstStyle/>
          <a:p>
            <a:pPr algn="just">
              <a:defRPr/>
            </a:pPr>
            <a:r>
              <a:rPr lang="en-US" sz="2800" dirty="0">
                <a:latin typeface="+mj-lt"/>
              </a:rPr>
              <a:t>“</a:t>
            </a:r>
            <a:r>
              <a:rPr lang="vi-VN" sz="2800" dirty="0">
                <a:latin typeface="+mj-lt"/>
              </a:rPr>
              <a:t>Người ta sinh ra tự do và bình đẳng về quyền lợi, và phải luôn luôn được tự do và bình đẳng về quyền lợi</a:t>
            </a:r>
            <a:r>
              <a:rPr lang="en-US" sz="2800" dirty="0">
                <a:latin typeface="+mj-lt"/>
              </a:rPr>
              <a:t>” </a:t>
            </a:r>
            <a:r>
              <a:rPr lang="en-US" sz="2000" i="1" dirty="0">
                <a:latin typeface="Times New Roman" pitchFamily="18" charset="0"/>
                <a:ea typeface="Tahoma" pitchFamily="34" charset="0"/>
                <a:cs typeface="Times New Roman" pitchFamily="18" charset="0"/>
              </a:rPr>
              <a:t>HCM, 2011, t.4, tr.1</a:t>
            </a:r>
          </a:p>
        </p:txBody>
      </p:sp>
      <p:pic>
        <p:nvPicPr>
          <p:cNvPr id="7" name="Picture 3" descr="31"/>
          <p:cNvPicPr>
            <a:picLocks noChangeAspect="1" noChangeArrowheads="1"/>
          </p:cNvPicPr>
          <p:nvPr/>
        </p:nvPicPr>
        <p:blipFill>
          <a:blip r:embed="rId3" cstate="print"/>
          <a:srcRect/>
          <a:stretch>
            <a:fillRect/>
          </a:stretch>
        </p:blipFill>
        <p:spPr bwMode="auto">
          <a:xfrm>
            <a:off x="6858000" y="533400"/>
            <a:ext cx="1828800" cy="2590800"/>
          </a:xfrm>
          <a:prstGeom prst="rect">
            <a:avLst/>
          </a:prstGeom>
          <a:noFill/>
          <a:ln w="9525">
            <a:noFill/>
            <a:miter lim="800000"/>
            <a:headEnd/>
            <a:tailEnd/>
          </a:ln>
          <a:scene3d>
            <a:camera prst="orthographicFront"/>
            <a:lightRig rig="threePt" dir="t"/>
          </a:scene3d>
          <a:sp3d>
            <a:bevelT w="139700" prst="cross"/>
          </a:sp3d>
        </p:spPr>
      </p:pic>
      <p:sp>
        <p:nvSpPr>
          <p:cNvPr id="9" name="Rectangle 8"/>
          <p:cNvSpPr/>
          <p:nvPr/>
        </p:nvSpPr>
        <p:spPr>
          <a:xfrm>
            <a:off x="457200" y="533400"/>
            <a:ext cx="6324600" cy="2209800"/>
          </a:xfrm>
          <a:prstGeom prst="rect">
            <a:avLst/>
          </a:prstGeom>
          <a:solidFill>
            <a:schemeClr val="accent6">
              <a:lumMod val="20000"/>
              <a:lumOff val="80000"/>
            </a:schemeClr>
          </a:solidFill>
          <a:ln>
            <a:no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vi-VN" sz="2800" dirty="0">
                <a:solidFill>
                  <a:schemeClr val="tx1"/>
                </a:solidFill>
                <a:latin typeface="Times New Roman" pitchFamily="18" charset="0"/>
                <a:cs typeface="Times New Roman" pitchFamily="18" charset="0"/>
              </a:rPr>
              <a:t>"Tất cả mọi người đều sinh ra bình đẳng. Tạo hoá cho họ những quyền không ai có thể xâm phạm được, trong những quyền ấy, có quyền được sống, quyền tự do và quyền mưu cầu hạnh phúc</a:t>
            </a:r>
            <a:r>
              <a:rPr lang="en-US" sz="2800" dirty="0">
                <a:solidFill>
                  <a:schemeClr val="tx1"/>
                </a:solidFill>
                <a:latin typeface="Times New Roman" pitchFamily="18" charset="0"/>
                <a:cs typeface="Times New Roman" pitchFamily="18" charset="0"/>
              </a:rPr>
              <a:t>” </a:t>
            </a:r>
            <a:r>
              <a:rPr lang="en-US" sz="2000" i="1" dirty="0">
                <a:solidFill>
                  <a:schemeClr val="tx1"/>
                </a:solidFill>
                <a:latin typeface="Times New Roman" pitchFamily="18" charset="0"/>
                <a:cs typeface="Times New Roman" pitchFamily="18" charset="0"/>
              </a:rPr>
              <a:t>HCM, 2011, t.4, tr.1</a:t>
            </a:r>
          </a:p>
        </p:txBody>
      </p:sp>
      <p:sp>
        <p:nvSpPr>
          <p:cNvPr id="10" name="Rectangle 9"/>
          <p:cNvSpPr/>
          <p:nvPr/>
        </p:nvSpPr>
        <p:spPr>
          <a:xfrm>
            <a:off x="2133600" y="4191000"/>
            <a:ext cx="4495800" cy="2246769"/>
          </a:xfrm>
          <a:prstGeom prst="rect">
            <a:avLst/>
          </a:prstGeom>
          <a:solidFill>
            <a:srgbClr val="FFFF99"/>
          </a:solidFill>
          <a:scene3d>
            <a:camera prst="orthographicFront"/>
            <a:lightRig rig="threePt" dir="t"/>
          </a:scene3d>
          <a:sp3d>
            <a:bevelT w="165100" prst="coolSlant"/>
          </a:sp3d>
        </p:spPr>
        <p:txBody>
          <a:bodyPr>
            <a:spAutoFit/>
          </a:bodyPr>
          <a:lstStyle/>
          <a:p>
            <a:pPr algn="just">
              <a:defRPr/>
            </a:pPr>
            <a:r>
              <a:rPr lang="en-US" sz="2800" dirty="0">
                <a:latin typeface="Times New Roman" pitchFamily="18" charset="0"/>
                <a:cs typeface="Times New Roman" pitchFamily="18" charset="0"/>
              </a:rPr>
              <a:t>“</a:t>
            </a:r>
            <a:r>
              <a:rPr lang="vi-VN" sz="2800" dirty="0">
                <a:latin typeface="Times New Roman" pitchFamily="18" charset="0"/>
                <a:cs typeface="Times New Roman" pitchFamily="18" charset="0"/>
              </a:rPr>
              <a:t>Tất cả các dân tộc trên thế giới đều sinh ra bình đẳng; dân tộc nào cũng có quyền sống, quyền sung sướng và quyền tự do</a:t>
            </a:r>
            <a:r>
              <a:rPr lang="en-US" sz="2800" dirty="0">
                <a:latin typeface="Times New Roman" pitchFamily="18" charset="0"/>
                <a:cs typeface="Times New Roman" pitchFamily="18" charset="0"/>
              </a:rPr>
              <a:t>”</a:t>
            </a:r>
            <a:r>
              <a:rPr lang="en-US" sz="2800" i="1" dirty="0">
                <a:latin typeface="Times New Roman" pitchFamily="18" charset="0"/>
                <a:ea typeface="Tahoma" pitchFamily="34" charset="0"/>
                <a:cs typeface="Times New Roman" pitchFamily="18" charset="0"/>
              </a:rPr>
              <a:t> </a:t>
            </a:r>
            <a:r>
              <a:rPr lang="en-US" sz="2000" i="1" dirty="0">
                <a:latin typeface="Times New Roman" pitchFamily="18" charset="0"/>
                <a:ea typeface="Tahoma" pitchFamily="34" charset="0"/>
                <a:cs typeface="Times New Roman" pitchFamily="18" charset="0"/>
              </a:rPr>
              <a:t>HCM, 2011, t.4, tr.1</a:t>
            </a:r>
            <a:endParaRPr lang="en-US" sz="2000" dirty="0"/>
          </a:p>
        </p:txBody>
      </p:sp>
      <p:pic>
        <p:nvPicPr>
          <p:cNvPr id="11" name="Picture 4" descr="D:\anh\đọc tuyên ngôn.jpg"/>
          <p:cNvPicPr>
            <a:picLocks noChangeAspect="1" noChangeArrowheads="1"/>
          </p:cNvPicPr>
          <p:nvPr/>
        </p:nvPicPr>
        <p:blipFill>
          <a:blip r:embed="rId4" cstate="print"/>
          <a:srcRect/>
          <a:stretch>
            <a:fillRect/>
          </a:stretch>
        </p:blipFill>
        <p:spPr bwMode="auto">
          <a:xfrm>
            <a:off x="457200" y="4267200"/>
            <a:ext cx="1600200" cy="2133600"/>
          </a:xfrm>
          <a:prstGeom prst="rect">
            <a:avLst/>
          </a:prstGeom>
          <a:noFill/>
          <a:ln w="9525">
            <a:noFill/>
            <a:miter lim="800000"/>
            <a:headEnd/>
            <a:tailEnd/>
          </a:ln>
          <a:scene3d>
            <a:camera prst="orthographicFront"/>
            <a:lightRig rig="threePt" dir="t"/>
          </a:scene3d>
          <a:sp3d>
            <a:bevelT prst="angle"/>
          </a:sp3d>
        </p:spPr>
      </p:pic>
    </p:spTree>
    <p:extLst>
      <p:ext uri="{BB962C8B-B14F-4D97-AF65-F5344CB8AC3E}">
        <p14:creationId xmlns:p14="http://schemas.microsoft.com/office/powerpoint/2010/main" val="32498618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ox(in)">
                                      <p:cBhvr>
                                        <p:cTn id="11" dur="500"/>
                                        <p:tgtEl>
                                          <p:spTgt spid="7"/>
                                        </p:tgtEl>
                                      </p:cBhvr>
                                    </p:animEffect>
                                  </p:childTnLst>
                                </p:cTn>
                              </p:par>
                            </p:childTnLst>
                          </p:cTn>
                        </p:par>
                        <p:par>
                          <p:cTn id="12" fill="hold" nodeType="afterGroup">
                            <p:stCondLst>
                              <p:cond delay="1000"/>
                            </p:stCondLst>
                            <p:childTnLst>
                              <p:par>
                                <p:cTn id="13" presetID="8" presetClass="entr" presetSubtype="16" fill="hold" nodeType="afterEffect">
                                  <p:stCondLst>
                                    <p:cond delay="0"/>
                                  </p:stCondLst>
                                  <p:childTnLst>
                                    <p:set>
                                      <p:cBhvr>
                                        <p:cTn id="14" dur="1" fill="hold">
                                          <p:stCondLst>
                                            <p:cond delay="0"/>
                                          </p:stCondLst>
                                        </p:cTn>
                                        <p:tgtEl>
                                          <p:spTgt spid="195586"/>
                                        </p:tgtEl>
                                        <p:attrNameLst>
                                          <p:attrName>style.visibility</p:attrName>
                                        </p:attrNameLst>
                                      </p:cBhvr>
                                      <p:to>
                                        <p:strVal val="visible"/>
                                      </p:to>
                                    </p:set>
                                    <p:animEffect transition="in" filter="diamond(in)">
                                      <p:cBhvr>
                                        <p:cTn id="15" dur="1000"/>
                                        <p:tgtEl>
                                          <p:spTgt spid="195586"/>
                                        </p:tgtEl>
                                      </p:cBhvr>
                                    </p:animEffect>
                                  </p:childTnLst>
                                </p:cTn>
                              </p:par>
                            </p:childTnLst>
                          </p:cTn>
                        </p:par>
                        <p:par>
                          <p:cTn id="16" fill="hold" nodeType="afterGroup">
                            <p:stCondLst>
                              <p:cond delay="2000"/>
                            </p:stCondLst>
                            <p:childTnLst>
                              <p:par>
                                <p:cTn id="17" presetID="4" presetClass="entr" presetSubtype="16"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ox(in)">
                                      <p:cBhvr>
                                        <p:cTn id="19" dur="500"/>
                                        <p:tgtEl>
                                          <p:spTgt spid="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32"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ox(out)">
                                      <p:cBhvr>
                                        <p:cTn id="24" dur="500"/>
                                        <p:tgtEl>
                                          <p:spTgt spid="11"/>
                                        </p:tgtEl>
                                      </p:cBhvr>
                                    </p:animEffect>
                                  </p:childTnLst>
                                </p:cTn>
                              </p:par>
                            </p:childTnLst>
                          </p:cTn>
                        </p:par>
                        <p:par>
                          <p:cTn id="25" fill="hold" nodeType="afterGroup">
                            <p:stCondLst>
                              <p:cond delay="500"/>
                            </p:stCondLst>
                            <p:childTnLst>
                              <p:par>
                                <p:cTn id="26" presetID="5" presetClass="entr" presetSubtype="10"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checkerboard(across)">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381000" y="609600"/>
            <a:ext cx="8305800" cy="457200"/>
          </a:xfrm>
          <a:prstGeom prst="rect">
            <a:avLst/>
          </a:prstGeom>
          <a:solidFill>
            <a:srgbClr val="FFFFCC"/>
          </a:solidFill>
          <a:ln>
            <a:solidFill>
              <a:schemeClr val="bg1"/>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nb-NO" sz="2800" b="1" dirty="0">
                <a:solidFill>
                  <a:schemeClr val="tx1"/>
                </a:solidFill>
                <a:latin typeface="Times New Roman" pitchFamily="18" charset="0"/>
                <a:cs typeface="Times New Roman" pitchFamily="18" charset="0"/>
              </a:rPr>
              <a:t>1. Vấn đề độc lập dân tộc</a:t>
            </a:r>
            <a:endParaRPr lang="en-US" sz="2800" b="1" dirty="0">
              <a:solidFill>
                <a:schemeClr val="tx1"/>
              </a:solidFill>
              <a:latin typeface="Times New Roman" pitchFamily="18" charset="0"/>
              <a:cs typeface="Times New Roman" pitchFamily="18" charset="0"/>
            </a:endParaRPr>
          </a:p>
        </p:txBody>
      </p:sp>
      <p:sp>
        <p:nvSpPr>
          <p:cNvPr id="18" name="Rectangle 17"/>
          <p:cNvSpPr/>
          <p:nvPr/>
        </p:nvSpPr>
        <p:spPr>
          <a:xfrm>
            <a:off x="381000" y="1371600"/>
            <a:ext cx="8305800" cy="990600"/>
          </a:xfrm>
          <a:prstGeom prst="rect">
            <a:avLst/>
          </a:prstGeom>
          <a:solidFill>
            <a:schemeClr val="accent3">
              <a:lumMod val="20000"/>
              <a:lumOff val="80000"/>
            </a:schemeClr>
          </a:solidFill>
          <a:ln>
            <a:solidFill>
              <a:schemeClr val="bg1"/>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nb-NO" sz="2800" b="1" i="1" dirty="0">
                <a:solidFill>
                  <a:schemeClr val="tx1"/>
                </a:solidFill>
                <a:latin typeface="Times New Roman" pitchFamily="18" charset="0"/>
                <a:cs typeface="Times New Roman" pitchFamily="18" charset="0"/>
              </a:rPr>
              <a:t>a. Độc lập, tự do là quyền thiêng liêng, bất khả xâm phạm của tất cả các dân tộc</a:t>
            </a:r>
            <a:endParaRPr lang="en-US" sz="2800" b="1" i="1" dirty="0">
              <a:solidFill>
                <a:schemeClr val="tx1"/>
              </a:solidFill>
              <a:latin typeface="Times New Roman" pitchFamily="18" charset="0"/>
              <a:cs typeface="Times New Roman" pitchFamily="18" charset="0"/>
            </a:endParaRPr>
          </a:p>
        </p:txBody>
      </p:sp>
      <p:sp>
        <p:nvSpPr>
          <p:cNvPr id="6" name="Rectangle 5"/>
          <p:cNvSpPr/>
          <p:nvPr/>
        </p:nvSpPr>
        <p:spPr>
          <a:xfrm>
            <a:off x="381000" y="2438400"/>
            <a:ext cx="8305800" cy="990600"/>
          </a:xfrm>
          <a:prstGeom prst="rect">
            <a:avLst/>
          </a:prstGeom>
          <a:solidFill>
            <a:schemeClr val="accent3">
              <a:lumMod val="20000"/>
              <a:lumOff val="80000"/>
            </a:schemeClr>
          </a:solidFill>
          <a:ln>
            <a:solidFill>
              <a:schemeClr val="bg1"/>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2800" b="1" i="1" dirty="0">
                <a:solidFill>
                  <a:schemeClr val="tx1">
                    <a:lumMod val="95000"/>
                    <a:lumOff val="5000"/>
                  </a:schemeClr>
                </a:solidFill>
                <a:latin typeface="Times New Roman" pitchFamily="18" charset="0"/>
                <a:cs typeface="Times New Roman" pitchFamily="18" charset="0"/>
              </a:rPr>
              <a:t>b</a:t>
            </a:r>
            <a:r>
              <a:rPr lang="vi-VN"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Độc</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lập</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dân</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tộc</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phải</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gắn</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liền</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tự</a:t>
            </a:r>
            <a:r>
              <a:rPr lang="en-US" sz="2800" b="1" i="1" dirty="0">
                <a:solidFill>
                  <a:schemeClr val="tx1">
                    <a:lumMod val="95000"/>
                    <a:lumOff val="5000"/>
                  </a:schemeClr>
                </a:solidFill>
                <a:latin typeface="Times New Roman" pitchFamily="18" charset="0"/>
                <a:cs typeface="Times New Roman" pitchFamily="18" charset="0"/>
              </a:rPr>
              <a:t> do, </a:t>
            </a:r>
            <a:r>
              <a:rPr lang="en-US" sz="2800" b="1" i="1" dirty="0" err="1">
                <a:solidFill>
                  <a:schemeClr val="tx1">
                    <a:lumMod val="95000"/>
                    <a:lumOff val="5000"/>
                  </a:schemeClr>
                </a:solidFill>
                <a:latin typeface="Times New Roman" pitchFamily="18" charset="0"/>
                <a:cs typeface="Times New Roman" pitchFamily="18" charset="0"/>
              </a:rPr>
              <a:t>cơm</a:t>
            </a:r>
            <a:r>
              <a:rPr lang="en-US" sz="2800" b="1" i="1" dirty="0">
                <a:solidFill>
                  <a:schemeClr val="tx1">
                    <a:lumMod val="95000"/>
                    <a:lumOff val="5000"/>
                  </a:schemeClr>
                </a:solidFill>
                <a:latin typeface="Times New Roman" pitchFamily="18" charset="0"/>
                <a:cs typeface="Times New Roman" pitchFamily="18" charset="0"/>
              </a:rPr>
              <a:t> no, </a:t>
            </a:r>
            <a:r>
              <a:rPr lang="en-US" sz="2800" b="1" i="1" dirty="0" err="1">
                <a:solidFill>
                  <a:schemeClr val="tx1">
                    <a:lumMod val="95000"/>
                    <a:lumOff val="5000"/>
                  </a:schemeClr>
                </a:solidFill>
                <a:latin typeface="Times New Roman" pitchFamily="18" charset="0"/>
                <a:cs typeface="Times New Roman" pitchFamily="18" charset="0"/>
              </a:rPr>
              <a:t>áo</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ấm</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và</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hạnh</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phúc</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của</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nhân</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dân</a:t>
            </a:r>
            <a:endParaRPr lang="en-US" sz="2800" b="1" i="1"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7753988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67200" y="381000"/>
            <a:ext cx="4495800" cy="2362200"/>
          </a:xfrm>
          <a:prstGeom prst="rect">
            <a:avLst/>
          </a:prstGeom>
          <a:solidFill>
            <a:srgbClr val="FFFFCC"/>
          </a:solidFill>
          <a:ln>
            <a:solidFill>
              <a:schemeClr val="bg1"/>
            </a:solidFill>
          </a:ln>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dirty="0">
                <a:solidFill>
                  <a:schemeClr val="tx1"/>
                </a:solidFill>
              </a:rPr>
              <a:t>“Nước độc lập mà dân không được hưởng hạnh phúc, tự do thì độc lập ấy cũng chẳng có nghĩa lý gì</a:t>
            </a:r>
            <a:r>
              <a:rPr lang="en-US" sz="3200" dirty="0">
                <a:solidFill>
                  <a:schemeClr val="tx1"/>
                </a:solidFill>
              </a:rPr>
              <a:t>”</a:t>
            </a:r>
          </a:p>
          <a:p>
            <a:pPr algn="r">
              <a:defRPr/>
            </a:pPr>
            <a:r>
              <a:rPr lang="en-US" sz="2000" dirty="0">
                <a:solidFill>
                  <a:schemeClr val="tx1"/>
                </a:solidFill>
                <a:latin typeface="Times New Roman" pitchFamily="18" charset="0"/>
                <a:cs typeface="Times New Roman" pitchFamily="18" charset="0"/>
              </a:rPr>
              <a:t>HCM, </a:t>
            </a:r>
            <a:r>
              <a:rPr lang="en-US" sz="2000" dirty="0" err="1">
                <a:solidFill>
                  <a:schemeClr val="tx1"/>
                </a:solidFill>
                <a:latin typeface="Times New Roman" pitchFamily="18" charset="0"/>
                <a:cs typeface="Times New Roman" pitchFamily="18" charset="0"/>
              </a:rPr>
              <a:t>tập</a:t>
            </a:r>
            <a:r>
              <a:rPr lang="en-US" sz="2000" dirty="0">
                <a:solidFill>
                  <a:schemeClr val="tx1"/>
                </a:solidFill>
                <a:latin typeface="Times New Roman" pitchFamily="18" charset="0"/>
                <a:cs typeface="Times New Roman" pitchFamily="18" charset="0"/>
              </a:rPr>
              <a:t> 4, tr. 64</a:t>
            </a:r>
          </a:p>
        </p:txBody>
      </p:sp>
      <p:sp>
        <p:nvSpPr>
          <p:cNvPr id="4" name="Rectangle 3"/>
          <p:cNvSpPr/>
          <p:nvPr/>
        </p:nvSpPr>
        <p:spPr>
          <a:xfrm>
            <a:off x="304800" y="2743200"/>
            <a:ext cx="4876800" cy="1371600"/>
          </a:xfrm>
          <a:prstGeom prst="rect">
            <a:avLst/>
          </a:prstGeom>
          <a:solidFill>
            <a:schemeClr val="accent6">
              <a:lumMod val="20000"/>
              <a:lumOff val="80000"/>
            </a:schemeClr>
          </a:solidFill>
          <a:ln>
            <a:solidFill>
              <a:schemeClr val="bg1"/>
            </a:solid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dirty="0">
                <a:solidFill>
                  <a:schemeClr val="tx1"/>
                </a:solidFill>
              </a:rPr>
              <a:t>“Ai cũng có cơm ăn, áo mặc, ai cũng được học hành”</a:t>
            </a:r>
            <a:endParaRPr lang="en-US" sz="3200" dirty="0">
              <a:solidFill>
                <a:schemeClr val="tx1"/>
              </a:solidFill>
            </a:endParaRPr>
          </a:p>
          <a:p>
            <a:pPr algn="r">
              <a:defRPr/>
            </a:pPr>
            <a:r>
              <a:rPr lang="en-US" sz="2000" dirty="0">
                <a:solidFill>
                  <a:schemeClr val="tx1"/>
                </a:solidFill>
                <a:latin typeface="Times New Roman" pitchFamily="18" charset="0"/>
                <a:cs typeface="Times New Roman" pitchFamily="18" charset="0"/>
              </a:rPr>
              <a:t>HCM, </a:t>
            </a:r>
            <a:r>
              <a:rPr lang="en-US" sz="2000" dirty="0" err="1">
                <a:solidFill>
                  <a:schemeClr val="tx1"/>
                </a:solidFill>
                <a:latin typeface="Times New Roman" pitchFamily="18" charset="0"/>
                <a:cs typeface="Times New Roman" pitchFamily="18" charset="0"/>
              </a:rPr>
              <a:t>tập</a:t>
            </a:r>
            <a:r>
              <a:rPr lang="en-US" sz="2000" dirty="0">
                <a:solidFill>
                  <a:schemeClr val="tx1"/>
                </a:solidFill>
                <a:latin typeface="Times New Roman" pitchFamily="18" charset="0"/>
                <a:cs typeface="Times New Roman" pitchFamily="18" charset="0"/>
              </a:rPr>
              <a:t> 15, tr. 627</a:t>
            </a:r>
          </a:p>
        </p:txBody>
      </p:sp>
      <p:pic>
        <p:nvPicPr>
          <p:cNvPr id="18436" name="Picture 4" descr="D:\anh\tu lieu\HCM\untitled1.bmp"/>
          <p:cNvPicPr>
            <a:picLocks noChangeAspect="1" noChangeArrowheads="1"/>
          </p:cNvPicPr>
          <p:nvPr/>
        </p:nvPicPr>
        <p:blipFill>
          <a:blip r:embed="rId2" cstate="print"/>
          <a:srcRect/>
          <a:stretch>
            <a:fillRect/>
          </a:stretch>
        </p:blipFill>
        <p:spPr bwMode="auto">
          <a:xfrm>
            <a:off x="5257800" y="3200400"/>
            <a:ext cx="3429000" cy="3257550"/>
          </a:xfrm>
          <a:prstGeom prst="rect">
            <a:avLst/>
          </a:prstGeom>
          <a:noFill/>
          <a:ln w="9525">
            <a:noFill/>
            <a:miter lim="800000"/>
            <a:headEnd/>
            <a:tailEnd/>
          </a:ln>
          <a:scene3d>
            <a:camera prst="orthographicFront"/>
            <a:lightRig rig="threePt" dir="t"/>
          </a:scene3d>
          <a:sp3d>
            <a:bevelT prst="slope"/>
          </a:sp3d>
        </p:spPr>
      </p:pic>
      <p:pic>
        <p:nvPicPr>
          <p:cNvPr id="18437" name="Picture 8" descr="D:\anh\tu lieu\HCM\275.jpg"/>
          <p:cNvPicPr>
            <a:picLocks noChangeAspect="1" noChangeArrowheads="1"/>
          </p:cNvPicPr>
          <p:nvPr/>
        </p:nvPicPr>
        <p:blipFill>
          <a:blip r:embed="rId3" cstate="print"/>
          <a:srcRect/>
          <a:stretch>
            <a:fillRect/>
          </a:stretch>
        </p:blipFill>
        <p:spPr bwMode="auto">
          <a:xfrm>
            <a:off x="914400" y="4191000"/>
            <a:ext cx="3581400" cy="2209800"/>
          </a:xfrm>
          <a:prstGeom prst="rect">
            <a:avLst/>
          </a:prstGeom>
          <a:noFill/>
          <a:ln w="9525">
            <a:noFill/>
            <a:miter lim="800000"/>
            <a:headEnd/>
            <a:tailEnd/>
          </a:ln>
          <a:scene3d>
            <a:camera prst="orthographicFront"/>
            <a:lightRig rig="threePt" dir="t"/>
          </a:scene3d>
          <a:sp3d>
            <a:bevelT w="152400" h="50800" prst="softRound"/>
          </a:sp3d>
        </p:spPr>
      </p:pic>
      <p:pic>
        <p:nvPicPr>
          <p:cNvPr id="18438" name="Picture 10" descr="D:\anh\tu lieu\HCM\199.jpg"/>
          <p:cNvPicPr>
            <a:picLocks noChangeAspect="1" noChangeArrowheads="1"/>
          </p:cNvPicPr>
          <p:nvPr/>
        </p:nvPicPr>
        <p:blipFill>
          <a:blip r:embed="rId4" cstate="print"/>
          <a:srcRect/>
          <a:stretch>
            <a:fillRect/>
          </a:stretch>
        </p:blipFill>
        <p:spPr bwMode="auto">
          <a:xfrm>
            <a:off x="457200" y="381000"/>
            <a:ext cx="3733800" cy="2286000"/>
          </a:xfrm>
          <a:prstGeom prst="rect">
            <a:avLst/>
          </a:prstGeom>
          <a:noFill/>
          <a:ln w="9525">
            <a:noFill/>
            <a:miter lim="800000"/>
            <a:headEnd/>
            <a:tailEnd/>
          </a:ln>
          <a:scene3d>
            <a:camera prst="orthographicFront"/>
            <a:lightRig rig="threePt" dir="t"/>
          </a:scene3d>
          <a:sp3d>
            <a:bevelT w="152400" h="50800" prst="softRound"/>
          </a:sp3d>
        </p:spPr>
      </p:pic>
    </p:spTree>
    <p:extLst>
      <p:ext uri="{BB962C8B-B14F-4D97-AF65-F5344CB8AC3E}">
        <p14:creationId xmlns:p14="http://schemas.microsoft.com/office/powerpoint/2010/main" val="36609509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16" fill="hold" nodeType="afterEffect">
                                  <p:stCondLst>
                                    <p:cond delay="0"/>
                                  </p:stCondLst>
                                  <p:childTnLst>
                                    <p:set>
                                      <p:cBhvr>
                                        <p:cTn id="6" dur="1" fill="hold">
                                          <p:stCondLst>
                                            <p:cond delay="0"/>
                                          </p:stCondLst>
                                        </p:cTn>
                                        <p:tgtEl>
                                          <p:spTgt spid="18438"/>
                                        </p:tgtEl>
                                        <p:attrNameLst>
                                          <p:attrName>style.visibility</p:attrName>
                                        </p:attrNameLst>
                                      </p:cBhvr>
                                      <p:to>
                                        <p:strVal val="visible"/>
                                      </p:to>
                                    </p:set>
                                    <p:animEffect transition="in" filter="circle(in)">
                                      <p:cBhvr>
                                        <p:cTn id="7" dur="2000"/>
                                        <p:tgtEl>
                                          <p:spTgt spid="18438"/>
                                        </p:tgtEl>
                                      </p:cBhvr>
                                    </p:animEffect>
                                  </p:childTnLst>
                                </p:cTn>
                              </p:par>
                            </p:childTnLst>
                          </p:cTn>
                        </p:par>
                        <p:par>
                          <p:cTn id="8" fill="hold" nodeType="afterGroup">
                            <p:stCondLst>
                              <p:cond delay="2000"/>
                            </p:stCondLst>
                            <p:childTnLst>
                              <p:par>
                                <p:cTn id="9" presetID="14" presetClass="entr" presetSubtype="1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randombar(horizontal)">
                                      <p:cBhvr>
                                        <p:cTn id="11" dur="500"/>
                                        <p:tgtEl>
                                          <p:spTgt spid="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7"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anim calcmode="lin" valueType="num">
                                      <p:cBhvr>
                                        <p:cTn id="17" dur="1000" fill="hold"/>
                                        <p:tgtEl>
                                          <p:spTgt spid="4"/>
                                        </p:tgtEl>
                                        <p:attrNameLst>
                                          <p:attrName>ppt_x</p:attrName>
                                        </p:attrNameLst>
                                      </p:cBhvr>
                                      <p:tavLst>
                                        <p:tav tm="0">
                                          <p:val>
                                            <p:strVal val="#ppt_x"/>
                                          </p:val>
                                        </p:tav>
                                        <p:tav tm="100000">
                                          <p:val>
                                            <p:strVal val="#ppt_x"/>
                                          </p:val>
                                        </p:tav>
                                      </p:tavLst>
                                    </p:anim>
                                    <p:anim calcmode="lin" valueType="num">
                                      <p:cBhvr>
                                        <p:cTn id="18" dur="1000" fill="hold"/>
                                        <p:tgtEl>
                                          <p:spTgt spid="4"/>
                                        </p:tgtEl>
                                        <p:attrNameLst>
                                          <p:attrName>ppt_y</p:attrName>
                                        </p:attrNameLst>
                                      </p:cBhvr>
                                      <p:tavLst>
                                        <p:tav tm="0">
                                          <p:val>
                                            <p:strVal val="#ppt_y-.1"/>
                                          </p:val>
                                        </p:tav>
                                        <p:tav tm="100000">
                                          <p:val>
                                            <p:strVal val="#ppt_y"/>
                                          </p:val>
                                        </p:tav>
                                      </p:tavLst>
                                    </p:anim>
                                  </p:childTnLst>
                                </p:cTn>
                              </p:par>
                            </p:childTnLst>
                          </p:cTn>
                        </p:par>
                        <p:par>
                          <p:cTn id="19" fill="hold" nodeType="afterGroup">
                            <p:stCondLst>
                              <p:cond delay="1000"/>
                            </p:stCondLst>
                            <p:childTnLst>
                              <p:par>
                                <p:cTn id="20" presetID="6" presetClass="entr" presetSubtype="16" fill="hold" nodeType="afterEffect">
                                  <p:stCondLst>
                                    <p:cond delay="0"/>
                                  </p:stCondLst>
                                  <p:childTnLst>
                                    <p:set>
                                      <p:cBhvr>
                                        <p:cTn id="21" dur="1" fill="hold">
                                          <p:stCondLst>
                                            <p:cond delay="0"/>
                                          </p:stCondLst>
                                        </p:cTn>
                                        <p:tgtEl>
                                          <p:spTgt spid="18437"/>
                                        </p:tgtEl>
                                        <p:attrNameLst>
                                          <p:attrName>style.visibility</p:attrName>
                                        </p:attrNameLst>
                                      </p:cBhvr>
                                      <p:to>
                                        <p:strVal val="visible"/>
                                      </p:to>
                                    </p:set>
                                    <p:animEffect transition="in" filter="circle(in)">
                                      <p:cBhvr>
                                        <p:cTn id="22" dur="2000"/>
                                        <p:tgtEl>
                                          <p:spTgt spid="18437"/>
                                        </p:tgtEl>
                                      </p:cBhvr>
                                    </p:animEffect>
                                  </p:childTnLst>
                                </p:cTn>
                              </p:par>
                            </p:childTnLst>
                          </p:cTn>
                        </p:par>
                        <p:par>
                          <p:cTn id="23" fill="hold" nodeType="afterGroup">
                            <p:stCondLst>
                              <p:cond delay="3000"/>
                            </p:stCondLst>
                            <p:childTnLst>
                              <p:par>
                                <p:cTn id="24" presetID="18" presetClass="entr" presetSubtype="12" fill="hold" nodeType="afterEffect">
                                  <p:stCondLst>
                                    <p:cond delay="0"/>
                                  </p:stCondLst>
                                  <p:childTnLst>
                                    <p:set>
                                      <p:cBhvr>
                                        <p:cTn id="25" dur="1" fill="hold">
                                          <p:stCondLst>
                                            <p:cond delay="0"/>
                                          </p:stCondLst>
                                        </p:cTn>
                                        <p:tgtEl>
                                          <p:spTgt spid="18436"/>
                                        </p:tgtEl>
                                        <p:attrNameLst>
                                          <p:attrName>style.visibility</p:attrName>
                                        </p:attrNameLst>
                                      </p:cBhvr>
                                      <p:to>
                                        <p:strVal val="visible"/>
                                      </p:to>
                                    </p:set>
                                    <p:animEffect transition="in" filter="strips(downLeft)">
                                      <p:cBhvr>
                                        <p:cTn id="26" dur="500"/>
                                        <p:tgtEl>
                                          <p:spTgt spid="18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381000" y="609600"/>
            <a:ext cx="8305800" cy="457200"/>
          </a:xfrm>
          <a:prstGeom prst="rect">
            <a:avLst/>
          </a:prstGeom>
          <a:solidFill>
            <a:srgbClr val="FFFFCC"/>
          </a:solidFill>
          <a:ln>
            <a:solidFill>
              <a:schemeClr val="bg1"/>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nb-NO" sz="2800" b="1" dirty="0">
                <a:solidFill>
                  <a:schemeClr val="tx1"/>
                </a:solidFill>
                <a:latin typeface="Times New Roman" pitchFamily="18" charset="0"/>
                <a:cs typeface="Times New Roman" pitchFamily="18" charset="0"/>
              </a:rPr>
              <a:t>1. Vấn đề độc lập dân tộc</a:t>
            </a:r>
            <a:endParaRPr lang="en-US" sz="2800" b="1" dirty="0">
              <a:solidFill>
                <a:schemeClr val="tx1"/>
              </a:solidFill>
              <a:latin typeface="Times New Roman" pitchFamily="18" charset="0"/>
              <a:cs typeface="Times New Roman" pitchFamily="18" charset="0"/>
            </a:endParaRPr>
          </a:p>
        </p:txBody>
      </p:sp>
      <p:sp>
        <p:nvSpPr>
          <p:cNvPr id="18" name="Rectangle 17"/>
          <p:cNvSpPr/>
          <p:nvPr/>
        </p:nvSpPr>
        <p:spPr>
          <a:xfrm>
            <a:off x="381000" y="1371600"/>
            <a:ext cx="8305800" cy="990600"/>
          </a:xfrm>
          <a:prstGeom prst="rect">
            <a:avLst/>
          </a:prstGeom>
          <a:solidFill>
            <a:schemeClr val="accent3">
              <a:lumMod val="20000"/>
              <a:lumOff val="80000"/>
            </a:schemeClr>
          </a:solidFill>
          <a:ln>
            <a:solidFill>
              <a:schemeClr val="bg1"/>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nb-NO" sz="2800" b="1" i="1" dirty="0">
                <a:solidFill>
                  <a:schemeClr val="tx1"/>
                </a:solidFill>
                <a:latin typeface="Times New Roman" pitchFamily="18" charset="0"/>
                <a:cs typeface="Times New Roman" pitchFamily="18" charset="0"/>
              </a:rPr>
              <a:t>a. Độc lập, tự do là quyền thiêng liêng, bất khả xâm phạm của tất cả các dân tộc</a:t>
            </a:r>
            <a:endParaRPr lang="en-US" sz="2800" b="1" i="1" dirty="0">
              <a:solidFill>
                <a:schemeClr val="tx1"/>
              </a:solidFill>
              <a:latin typeface="Times New Roman" pitchFamily="18" charset="0"/>
              <a:cs typeface="Times New Roman" pitchFamily="18" charset="0"/>
            </a:endParaRPr>
          </a:p>
        </p:txBody>
      </p:sp>
      <p:sp>
        <p:nvSpPr>
          <p:cNvPr id="6" name="Rectangle 5"/>
          <p:cNvSpPr/>
          <p:nvPr/>
        </p:nvSpPr>
        <p:spPr>
          <a:xfrm>
            <a:off x="381000" y="2514600"/>
            <a:ext cx="8305800" cy="990600"/>
          </a:xfrm>
          <a:prstGeom prst="rect">
            <a:avLst/>
          </a:prstGeom>
          <a:solidFill>
            <a:schemeClr val="accent3">
              <a:lumMod val="20000"/>
              <a:lumOff val="80000"/>
            </a:schemeClr>
          </a:solidFill>
          <a:ln>
            <a:solidFill>
              <a:schemeClr val="bg1"/>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2800" b="1" i="1" dirty="0">
                <a:solidFill>
                  <a:schemeClr val="tx1">
                    <a:lumMod val="95000"/>
                    <a:lumOff val="5000"/>
                  </a:schemeClr>
                </a:solidFill>
                <a:latin typeface="Times New Roman" pitchFamily="18" charset="0"/>
                <a:cs typeface="Times New Roman" pitchFamily="18" charset="0"/>
              </a:rPr>
              <a:t>b</a:t>
            </a:r>
            <a:r>
              <a:rPr lang="vi-VN"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Độc</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lập</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dân</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tộc</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phải</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gắn</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liền</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tự</a:t>
            </a:r>
            <a:r>
              <a:rPr lang="en-US" sz="2800" b="1" i="1" dirty="0">
                <a:solidFill>
                  <a:schemeClr val="tx1">
                    <a:lumMod val="95000"/>
                    <a:lumOff val="5000"/>
                  </a:schemeClr>
                </a:solidFill>
                <a:latin typeface="Times New Roman" pitchFamily="18" charset="0"/>
                <a:cs typeface="Times New Roman" pitchFamily="18" charset="0"/>
              </a:rPr>
              <a:t> do, </a:t>
            </a:r>
            <a:r>
              <a:rPr lang="en-US" sz="2800" b="1" i="1" dirty="0" err="1">
                <a:solidFill>
                  <a:schemeClr val="tx1">
                    <a:lumMod val="95000"/>
                    <a:lumOff val="5000"/>
                  </a:schemeClr>
                </a:solidFill>
                <a:latin typeface="Times New Roman" pitchFamily="18" charset="0"/>
                <a:cs typeface="Times New Roman" pitchFamily="18" charset="0"/>
              </a:rPr>
              <a:t>cơm</a:t>
            </a:r>
            <a:r>
              <a:rPr lang="en-US" sz="2800" b="1" i="1" dirty="0">
                <a:solidFill>
                  <a:schemeClr val="tx1">
                    <a:lumMod val="95000"/>
                    <a:lumOff val="5000"/>
                  </a:schemeClr>
                </a:solidFill>
                <a:latin typeface="Times New Roman" pitchFamily="18" charset="0"/>
                <a:cs typeface="Times New Roman" pitchFamily="18" charset="0"/>
              </a:rPr>
              <a:t> no, </a:t>
            </a:r>
            <a:r>
              <a:rPr lang="en-US" sz="2800" b="1" i="1" dirty="0" err="1">
                <a:solidFill>
                  <a:schemeClr val="tx1">
                    <a:lumMod val="95000"/>
                    <a:lumOff val="5000"/>
                  </a:schemeClr>
                </a:solidFill>
                <a:latin typeface="Times New Roman" pitchFamily="18" charset="0"/>
                <a:cs typeface="Times New Roman" pitchFamily="18" charset="0"/>
              </a:rPr>
              <a:t>áo</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ấm</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và</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hạnh</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phúc</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của</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nhân</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dân</a:t>
            </a:r>
            <a:endParaRPr lang="en-US" sz="2800" b="1" i="1" dirty="0">
              <a:solidFill>
                <a:schemeClr val="tx1">
                  <a:lumMod val="95000"/>
                  <a:lumOff val="5000"/>
                </a:schemeClr>
              </a:solidFill>
              <a:latin typeface="Times New Roman" pitchFamily="18" charset="0"/>
              <a:cs typeface="Times New Roman" pitchFamily="18" charset="0"/>
            </a:endParaRPr>
          </a:p>
        </p:txBody>
      </p:sp>
      <p:sp>
        <p:nvSpPr>
          <p:cNvPr id="5" name="Rectangle 4"/>
          <p:cNvSpPr/>
          <p:nvPr/>
        </p:nvSpPr>
        <p:spPr>
          <a:xfrm>
            <a:off x="381000" y="3657600"/>
            <a:ext cx="8305800" cy="990600"/>
          </a:xfrm>
          <a:prstGeom prst="rect">
            <a:avLst/>
          </a:prstGeom>
          <a:solidFill>
            <a:schemeClr val="accent3">
              <a:lumMod val="20000"/>
              <a:lumOff val="80000"/>
            </a:schemeClr>
          </a:solidFill>
          <a:ln>
            <a:solidFill>
              <a:schemeClr val="bg1"/>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2800" b="1" i="1" dirty="0">
                <a:solidFill>
                  <a:schemeClr val="tx1">
                    <a:lumMod val="95000"/>
                    <a:lumOff val="5000"/>
                  </a:schemeClr>
                </a:solidFill>
                <a:latin typeface="Times New Roman" pitchFamily="18" charset="0"/>
                <a:cs typeface="Times New Roman" pitchFamily="18" charset="0"/>
              </a:rPr>
              <a:t>c. </a:t>
            </a:r>
            <a:r>
              <a:rPr lang="en-US" sz="2800" b="1" i="1" dirty="0" err="1">
                <a:solidFill>
                  <a:schemeClr val="tx1">
                    <a:lumMod val="95000"/>
                    <a:lumOff val="5000"/>
                  </a:schemeClr>
                </a:solidFill>
                <a:latin typeface="Times New Roman" pitchFamily="18" charset="0"/>
                <a:cs typeface="Times New Roman" pitchFamily="18" charset="0"/>
              </a:rPr>
              <a:t>Độc</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lập</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dân</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tộc</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phải</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là</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nền</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độc</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lập</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thật</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sự</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hoàn</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toàn</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và</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triệt</a:t>
            </a:r>
            <a:r>
              <a:rPr lang="en-US" sz="2800" b="1" i="1" dirty="0">
                <a:solidFill>
                  <a:schemeClr val="tx1">
                    <a:lumMod val="95000"/>
                    <a:lumOff val="5000"/>
                  </a:schemeClr>
                </a:solidFill>
                <a:latin typeface="Times New Roman" pitchFamily="18" charset="0"/>
                <a:cs typeface="Times New Roman" pitchFamily="18" charset="0"/>
              </a:rPr>
              <a:t> </a:t>
            </a:r>
            <a:r>
              <a:rPr lang="en-US" sz="2800" b="1" i="1" dirty="0" err="1">
                <a:solidFill>
                  <a:schemeClr val="tx1">
                    <a:lumMod val="95000"/>
                    <a:lumOff val="5000"/>
                  </a:schemeClr>
                </a:solidFill>
                <a:latin typeface="Times New Roman" pitchFamily="18" charset="0"/>
                <a:cs typeface="Times New Roman" pitchFamily="18" charset="0"/>
              </a:rPr>
              <a:t>để</a:t>
            </a:r>
            <a:endParaRPr lang="en-US" sz="2800" b="1" i="1"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7994148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3311</Words>
  <Application>Microsoft Office PowerPoint</Application>
  <PresentationFormat>On-screen Show (4:3)</PresentationFormat>
  <Paragraphs>243</Paragraphs>
  <Slides>43</Slides>
  <Notes>1</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PowerPoint Presentation</vt:lpstr>
      <vt:lpstr>PowerPoint Presentation</vt:lpstr>
      <vt:lpstr>PowerPoint Presentation</vt:lpstr>
      <vt:lpstr>PowerPoint Presentation</vt:lpstr>
      <vt:lpstr>I. TƯ TƯỞNG HỒ CHÍ MINH VỀ ĐỘC LẬP DÂN TỘC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 TƯ TƯỞNG HỒ CHÍ MINH VỀ ĐỘC LẬP DÂN TỘC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HP</cp:lastModifiedBy>
  <cp:revision>3</cp:revision>
  <dcterms:created xsi:type="dcterms:W3CDTF">2019-09-15T13:55:37Z</dcterms:created>
  <dcterms:modified xsi:type="dcterms:W3CDTF">2019-09-15T14:19:01Z</dcterms:modified>
</cp:coreProperties>
</file>