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  <p:sldMasterId id="2147483699" r:id="rId2"/>
    <p:sldMasterId id="2147483937" r:id="rId3"/>
  </p:sldMasterIdLst>
  <p:notesMasterIdLst>
    <p:notesMasterId r:id="rId31"/>
  </p:notesMasterIdLst>
  <p:handoutMasterIdLst>
    <p:handoutMasterId r:id="rId32"/>
  </p:handoutMasterIdLst>
  <p:sldIdLst>
    <p:sldId id="668" r:id="rId4"/>
    <p:sldId id="512" r:id="rId5"/>
    <p:sldId id="565" r:id="rId6"/>
    <p:sldId id="566" r:id="rId7"/>
    <p:sldId id="672" r:id="rId8"/>
    <p:sldId id="517" r:id="rId9"/>
    <p:sldId id="554" r:id="rId10"/>
    <p:sldId id="545" r:id="rId11"/>
    <p:sldId id="569" r:id="rId12"/>
    <p:sldId id="502" r:id="rId13"/>
    <p:sldId id="521" r:id="rId14"/>
    <p:sldId id="677" r:id="rId15"/>
    <p:sldId id="501" r:id="rId16"/>
    <p:sldId id="678" r:id="rId17"/>
    <p:sldId id="679" r:id="rId18"/>
    <p:sldId id="680" r:id="rId19"/>
    <p:sldId id="547" r:id="rId20"/>
    <p:sldId id="567" r:id="rId21"/>
    <p:sldId id="477" r:id="rId22"/>
    <p:sldId id="548" r:id="rId23"/>
    <p:sldId id="568" r:id="rId24"/>
    <p:sldId id="503" r:id="rId25"/>
    <p:sldId id="549" r:id="rId26"/>
    <p:sldId id="673" r:id="rId27"/>
    <p:sldId id="674" r:id="rId28"/>
    <p:sldId id="675" r:id="rId29"/>
    <p:sldId id="676" r:id="rId3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9" autoAdjust="0"/>
    <p:restoredTop sz="94915" autoAdjust="0"/>
  </p:normalViewPr>
  <p:slideViewPr>
    <p:cSldViewPr>
      <p:cViewPr varScale="1">
        <p:scale>
          <a:sx n="85" d="100"/>
          <a:sy n="85" d="100"/>
        </p:scale>
        <p:origin x="1032" y="184"/>
      </p:cViewPr>
      <p:guideLst>
        <p:guide orient="horz" pos="16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98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9.emf"/><Relationship Id="rId3" Type="http://schemas.openxmlformats.org/officeDocument/2006/relationships/image" Target="../media/image42.emf"/><Relationship Id="rId7" Type="http://schemas.openxmlformats.org/officeDocument/2006/relationships/image" Target="../media/image34.emf"/><Relationship Id="rId12" Type="http://schemas.openxmlformats.org/officeDocument/2006/relationships/image" Target="../media/image44.emf"/><Relationship Id="rId17" Type="http://schemas.openxmlformats.org/officeDocument/2006/relationships/image" Target="../media/image53.emf"/><Relationship Id="rId2" Type="http://schemas.openxmlformats.org/officeDocument/2006/relationships/image" Target="../media/image41.emf"/><Relationship Id="rId16" Type="http://schemas.openxmlformats.org/officeDocument/2006/relationships/image" Target="../media/image52.emf"/><Relationship Id="rId1" Type="http://schemas.openxmlformats.org/officeDocument/2006/relationships/image" Target="../media/image48.emf"/><Relationship Id="rId6" Type="http://schemas.openxmlformats.org/officeDocument/2006/relationships/image" Target="../media/image40.emf"/><Relationship Id="rId11" Type="http://schemas.openxmlformats.org/officeDocument/2006/relationships/image" Target="../media/image38.emf"/><Relationship Id="rId5" Type="http://schemas.openxmlformats.org/officeDocument/2006/relationships/image" Target="../media/image39.emf"/><Relationship Id="rId15" Type="http://schemas.openxmlformats.org/officeDocument/2006/relationships/image" Target="../media/image51.emf"/><Relationship Id="rId10" Type="http://schemas.openxmlformats.org/officeDocument/2006/relationships/image" Target="../media/image37.emf"/><Relationship Id="rId4" Type="http://schemas.openxmlformats.org/officeDocument/2006/relationships/image" Target="../media/image43.emf"/><Relationship Id="rId9" Type="http://schemas.openxmlformats.org/officeDocument/2006/relationships/image" Target="../media/image36.emf"/><Relationship Id="rId14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52.emf"/><Relationship Id="rId4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8.emf"/><Relationship Id="rId5" Type="http://schemas.openxmlformats.org/officeDocument/2006/relationships/image" Target="../media/image23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FE7EB2-F2BB-2646-9119-49769782E3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F310FE9-3A3E-194B-A8F7-842FDCD108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573393C-39D3-8E4A-893A-86AEB726136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17DFD12-F0BB-CE49-96B5-387F5AB279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1BD4BD7-8D61-C140-9624-AF883AA03F24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2F27299-4D13-DD46-BC3E-87C465A10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5A451F0-8829-0D4D-91CA-EE5792DACF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FA9719F-BD7E-3E4B-91CA-07A1DF8B26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DA52DE2-735A-C243-BF2D-E13585D855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C67FA1E-515B-564E-84DB-BF78941C11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0BE6A52-9E7C-0B49-9392-F33F0EDCE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1512A6-C036-CC40-B16A-B5DE464B72B5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5FB537F-38EF-9C4D-9B0A-D6A0D41A5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AE9A91-BDC2-0345-B8CF-9C602EEC3225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81413D2-EE9C-0241-B007-37D2D0C41E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A488736-7D20-BE44-970B-9540C3618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20052998-B8C9-C04D-A144-3BAF9A513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C8F8AB42-D9EE-0345-801F-4B302D46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276011B-5FBC-FE47-99AB-2DB308C4B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066B0E-C846-2A43-B59C-483DD70C97EE}" type="slidenum">
              <a:rPr lang="fr-FR" altLang="en-US" smtClean="0"/>
              <a:pPr/>
              <a:t>13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30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BE3109E0-E38F-B648-92BE-5E5FB4C72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F60C98BC-7AE7-1F42-96F7-EF36754C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730EBA9-DE30-B34B-8E6B-46A9086E5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B78AE9-5DCB-2745-953A-282A9D72D6D8}" type="slidenum">
              <a:rPr lang="fr-FR" altLang="en-US" smtClean="0"/>
              <a:pPr/>
              <a:t>14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4258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BE3109E0-E38F-B648-92BE-5E5FB4C72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F60C98BC-7AE7-1F42-96F7-EF36754C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730EBA9-DE30-B34B-8E6B-46A9086E5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B78AE9-5DCB-2745-953A-282A9D72D6D8}" type="slidenum">
              <a:rPr lang="fr-FR" altLang="en-US" smtClean="0"/>
              <a:pPr/>
              <a:t>15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5633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BE3109E0-E38F-B648-92BE-5E5FB4C72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F60C98BC-7AE7-1F42-96F7-EF36754C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730EBA9-DE30-B34B-8E6B-46A9086E5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B78AE9-5DCB-2745-953A-282A9D72D6D8}" type="slidenum">
              <a:rPr lang="fr-FR" altLang="en-US" smtClean="0"/>
              <a:pPr/>
              <a:t>16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3962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E812C922-18E2-4145-B49A-6E6BC3644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5CBE09A1-D53A-E64F-9A75-E25DEF75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522550E-6914-AA44-AFDA-EDE7EBD2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FE3A3C-00B4-CA44-B7A8-367181DE5660}" type="slidenum">
              <a:rPr lang="fr-FR" altLang="en-US" smtClean="0"/>
              <a:pPr/>
              <a:t>17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19625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120471DC-0855-5B47-8F1A-DA50AC4A3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2988FC19-49DE-F74F-AFF2-645D068F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00E6B579-1EE9-724E-9968-10DA1853D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39E6E06-9D65-AC4F-9248-18C32ACDCC08}" type="slidenum">
              <a:rPr lang="fr-FR" altLang="en-US" smtClean="0"/>
              <a:pPr/>
              <a:t>18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31795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B9EF4719-EFEB-894F-BE21-30241DCA2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D9483AA5-A58F-A247-A6E4-AC333B85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23DDB9D3-175B-EA40-AE86-AE35BF20D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EFF9E9D-BEF5-FB43-B67C-815F96AABB08}" type="slidenum">
              <a:rPr lang="fr-FR" altLang="en-US" smtClean="0"/>
              <a:pPr/>
              <a:t>19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18330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7EAD161A-1DE1-6F4C-A27E-7EBA972FE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B624E9EB-BFE9-7646-A608-8258985D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F488A1C-0F4E-4043-9804-934F2B1C3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7980CB-75CC-7F44-87CB-F322B36B87F6}" type="slidenum">
              <a:rPr lang="fr-FR" altLang="en-US" smtClean="0"/>
              <a:pPr/>
              <a:t>20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63097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BC3BED39-C782-AC4C-B4FA-5CF3570D0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9EDFA134-66AC-6545-81DB-3CD2ED9A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70F046B4-FF30-8446-B90D-128A18558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A379A3-94D3-0640-A782-004FAC6AC1A3}" type="slidenum">
              <a:rPr lang="fr-FR" altLang="en-US" smtClean="0"/>
              <a:pPr/>
              <a:t>21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19330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560C7000-896F-FD4E-8BE5-E419380D9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BAD2A94E-7640-0E41-A6AA-2DAA3325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70E461AF-4717-A94E-8D04-12EE683EF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E137DB-2D63-7D4B-9C8A-0BB5AF271946}" type="slidenum">
              <a:rPr lang="fr-FR" altLang="en-US" smtClean="0"/>
              <a:pPr/>
              <a:t>22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5819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FAD6A23-4F37-154D-BC29-B1A5A33E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1D6467-340C-574C-8359-E480A6CF11DA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361AA1C-9F56-1845-96BF-D90295FB0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4D73FCC-8678-E640-B181-4AA3F40EF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34913618-84BB-C642-813E-8D652CB63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3B8C73A0-0B0B-934A-B9A9-ECC65466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88D050EB-B138-344D-899A-7D6A5C637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CB1A7A7-E2A1-694F-BE11-80C86560D290}" type="slidenum">
              <a:rPr lang="fr-FR" altLang="en-US" smtClean="0"/>
              <a:pPr/>
              <a:t>23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139403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7EAD161A-1DE1-6F4C-A27E-7EBA972FE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B624E9EB-BFE9-7646-A608-8258985D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F488A1C-0F4E-4043-9804-934F2B1C3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7980CB-75CC-7F44-87CB-F322B36B87F6}" type="slidenum">
              <a:rPr lang="fr-FR" altLang="en-US" smtClean="0"/>
              <a:pPr/>
              <a:t>24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38179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E812C922-18E2-4145-B49A-6E6BC3644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5CBE09A1-D53A-E64F-9A75-E25DEF75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522550E-6914-AA44-AFDA-EDE7EBD2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FE3A3C-00B4-CA44-B7A8-367181DE5660}" type="slidenum">
              <a:rPr lang="fr-FR" altLang="en-US" smtClean="0"/>
              <a:pPr/>
              <a:t>25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31253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E812C922-18E2-4145-B49A-6E6BC3644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5CBE09A1-D53A-E64F-9A75-E25DEF75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522550E-6914-AA44-AFDA-EDE7EBD2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FE3A3C-00B4-CA44-B7A8-367181DE5660}" type="slidenum">
              <a:rPr lang="fr-FR" altLang="en-US" smtClean="0"/>
              <a:pPr/>
              <a:t>26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01620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E812C922-18E2-4145-B49A-6E6BC3644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5CBE09A1-D53A-E64F-9A75-E25DEF75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522550E-6914-AA44-AFDA-EDE7EBD2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FE3A3C-00B4-CA44-B7A8-367181DE5660}" type="slidenum">
              <a:rPr lang="fr-FR" altLang="en-US" smtClean="0"/>
              <a:pPr/>
              <a:t>27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9382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AB39A119-5B34-C04F-A925-4AB357799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CCEDD5-15CF-AA41-947F-B78C294212C4}" type="slidenum">
              <a:rPr lang="fr-FR" altLang="en-US" smtClean="0"/>
              <a:pPr/>
              <a:t>6</a:t>
            </a:fld>
            <a:endParaRPr lang="fr-FR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5629C3-F45B-DB4A-8A9D-CB75CAB3B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FB4DA22-0080-8A48-9500-295D3C38F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67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DBC05F5-C1A7-1743-8C4C-3126491AF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7E645B-BA4C-AC4B-A5AE-3B26D5920A17}" type="slidenum">
              <a:rPr lang="fr-FR" altLang="en-US" smtClean="0"/>
              <a:pPr/>
              <a:t>7</a:t>
            </a:fld>
            <a:endParaRPr lang="fr-FR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8BF8C17-E17B-DB44-95F2-ADD671BF2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29F790A-8B42-3F4A-864F-2A43560FA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0859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94CEA753-C74C-6841-8EDB-AB3568359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7C92E4-399B-D24E-AD29-8C4D2DE0FBBF}" type="slidenum">
              <a:rPr lang="fr-FR" altLang="en-US" smtClean="0"/>
              <a:pPr/>
              <a:t>8</a:t>
            </a:fld>
            <a:endParaRPr lang="fr-FR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E0D67CF-A971-9240-85FE-328F1ADD3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200938-4F68-5747-8B2E-D620C12D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252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CD71D4E2-09CD-5340-9F29-855351C92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91E7A0E-5442-7943-9CBD-039DB42976D8}" type="slidenum">
              <a:rPr lang="fr-FR" altLang="en-US" smtClean="0"/>
              <a:pPr/>
              <a:t>9</a:t>
            </a:fld>
            <a:endParaRPr lang="fr-FR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2166B3E-964B-2E4E-BD5E-BC536DF66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169EEFF-B581-FD4B-8050-4F6829AAB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1092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942A3B44-CC12-7A43-B026-0ED8B2D0F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CED10697-9E7D-A843-A59B-F02DDA01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8BF2B7F1-F019-4B43-A239-20CBE68F3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23F9F1D-06BA-CA43-B45F-40B1DB756DD6}" type="slidenum">
              <a:rPr lang="fr-FR" altLang="en-US" smtClean="0"/>
              <a:pPr/>
              <a:t>10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9096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C3BAC552-8941-1B4B-BCD1-BD1132299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93AA1172-0241-B742-9602-443F127F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237E260C-CEB1-2148-93C8-F1C1AF9E7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3D990C-7B0F-FC46-8D99-47621460197B}" type="slidenum">
              <a:rPr lang="fr-FR" altLang="en-US" smtClean="0"/>
              <a:pPr/>
              <a:t>11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3229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BE3109E0-E38F-B648-92BE-5E5FB4C72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F60C98BC-7AE7-1F42-96F7-EF36754C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730EBA9-DE30-B34B-8E6B-46A9086E5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B78AE9-5DCB-2745-953A-282A9D72D6D8}" type="slidenum">
              <a:rPr lang="fr-FR" altLang="en-US" smtClean="0"/>
              <a:pPr/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79123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B94F7F-535E-0348-A5DD-8CDD382ED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0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03A92F-A746-DA46-8DA4-F595133B5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B66CC6-1413-7047-93B1-0229BF7AC7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0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2D0ABDD1-6A9D-484A-89D0-63711C62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68938061-9CD8-4840-94F2-F286159A523A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9AEA4C7-98A7-6341-9951-D168A142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00EF18C-DA1B-7043-A740-6040D83A2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C54642F-80C8-5041-BA30-AA242B9F6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D03DFB9-C8ED-4049-8731-B68969303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E3C8E5E-A0C1-CC41-B59C-82B9A53E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37544DF9-5C65-2549-BCB3-92F37E88C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106823DE-C43C-D249-9609-3325F1AE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9070B702-7B79-0447-B6EF-38F734F8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24DA067-45E7-0D4F-941A-EC52454F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D16E1B5-F559-2140-9CD1-4EFD553E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3331A3B6-A531-5B46-8167-EB8E13B57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65BF9BD-4FB5-8845-9730-83753F64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D39F4DC5-45CF-684C-8BA9-1FE8F1CD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E572B22-F166-6549-BE5D-8D12077EA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EEFBDBD-9CA9-5C47-92E3-B362ABD22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FE29998A-7F69-3942-83BF-D49BA0BB2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C81A7441-F0BE-5B43-B08A-31B7ADC2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5B969720-3788-F041-B5E3-89D6ECC5F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7931391B-558E-544A-B5C6-C1C176E17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85B5CEA-A2E1-B244-A235-93F44A51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53C0FCE0-9143-CF45-BAC0-2B7B58272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868681A-99E4-3F43-BB6A-E034848F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EFE8DFFA-F5D8-4A4E-A5DD-2851599C6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3F89C0E5-6024-5A49-8C2C-0527ACAD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DCFD038-B4A1-F446-9558-A7B1106C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1D3460A-0952-BF4C-BC77-B87EA3A9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31B4D209-0F91-7843-BC89-507A788C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324EB3C-68A0-834B-B17A-81A58C63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DB5F959-86FE-AC4F-9D0E-E9C074030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79A1168F-0CC9-B14F-AF17-E514F3A2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A2D0A8A-5168-6E4B-BA2A-0BDABD36C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ACED2111-0448-A942-99B0-03A9DA1C1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315913" y="466725"/>
            <a:ext cx="6781800" cy="213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4800"/>
            </a:lvl1pPr>
          </a:lstStyle>
          <a:p>
            <a:r>
              <a:rPr lang="fr-FR" altLang="en-US"/>
              <a:t>Click to edit Master title style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49313" y="3049588"/>
            <a:ext cx="62484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fr-FR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AF3F983-D9AF-4B42-92BB-74262AC55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AF271BC-AC97-474A-9072-C2A8B4535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altLang="en-US"/>
              <a:t>1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21982F2B-9FCA-DE41-8561-10D2C7CE4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437C2178-EA24-5840-A790-8C601DF87E24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7307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32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59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066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665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D64BD-C316-5C42-93B8-DBEC81F315B6}"/>
              </a:ext>
            </a:extLst>
          </p:cNvPr>
          <p:cNvSpPr txBox="1"/>
          <p:nvPr userDrawn="1"/>
        </p:nvSpPr>
        <p:spPr>
          <a:xfrm>
            <a:off x="11843" y="2500306"/>
            <a:ext cx="400110" cy="4274405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fr-FR" sz="1400" dirty="0" err="1">
                <a:solidFill>
                  <a:srgbClr val="FFC000"/>
                </a:solidFill>
                <a:latin typeface=".VnLincolnH" pitchFamily="34" charset="0"/>
                <a:ea typeface="Cambria Math" pitchFamily="18" charset="0"/>
                <a:cs typeface="Arial" pitchFamily="34" charset="0"/>
              </a:rPr>
              <a:t>N</a:t>
            </a:r>
            <a:r>
              <a:rPr lang="fr-FR" sz="1000" dirty="0" err="1">
                <a:solidFill>
                  <a:srgbClr val="A3A3FF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guyễn</a:t>
            </a:r>
            <a:r>
              <a:rPr lang="fr-FR" sz="1000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fr-FR" sz="1000" dirty="0" err="1">
                <a:solidFill>
                  <a:srgbClr val="A3A3FF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Thành</a:t>
            </a:r>
            <a:r>
              <a:rPr lang="fr-FR" sz="1000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 Nam, </a:t>
            </a:r>
            <a:r>
              <a:rPr lang="fr-FR" sz="1000" dirty="0" err="1">
                <a:solidFill>
                  <a:srgbClr val="A3A3FF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PhD</a:t>
            </a:r>
            <a:r>
              <a:rPr lang="fr-FR" sz="1000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 −</a:t>
            </a:r>
            <a:r>
              <a:rPr lang="fr-FR" sz="1000" i="1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fr-FR" sz="1000" i="1" dirty="0">
                <a:solidFill>
                  <a:srgbClr val="FFABAB"/>
                </a:solidFill>
                <a:latin typeface="Georgia" pitchFamily="18" charset="0"/>
                <a:ea typeface="Cambria Math" pitchFamily="18" charset="0"/>
                <a:cs typeface="Arial" pitchFamily="34" charset="0"/>
              </a:rPr>
              <a:t>Email: namnt@iforce.com.vn</a:t>
            </a:r>
            <a:endParaRPr lang="en-US" sz="1000" i="1" dirty="0">
              <a:solidFill>
                <a:srgbClr val="FFABAB"/>
              </a:solidFill>
              <a:latin typeface="Georgia" pitchFamily="18" charset="0"/>
              <a:ea typeface="Cambria Math" pitchFamily="18" charset="0"/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7356C8-DF59-7A4F-865B-92897E2B63E7}"/>
              </a:ext>
            </a:extLst>
          </p:cNvPr>
          <p:cNvCxnSpPr/>
          <p:nvPr userDrawn="1"/>
        </p:nvCxnSpPr>
        <p:spPr bwMode="auto">
          <a:xfrm rot="16200000" flipV="1">
            <a:off x="-790575" y="5584826"/>
            <a:ext cx="2238375" cy="0"/>
          </a:xfrm>
          <a:prstGeom prst="line">
            <a:avLst/>
          </a:prstGeom>
          <a:ln>
            <a:solidFill>
              <a:srgbClr val="FFC9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94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3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2ABD93-C96F-0A41-8278-9F4B69798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05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35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7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92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9E7AA1A-C218-AA4A-A918-A9C9829C4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40FF79D-6C6B-464D-A35D-28225BD63010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6EAD31DC-3BF5-DD43-BC93-F478A17C5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62FDF85-8D25-4445-A11E-C2D6D901E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61A5062-5AA3-4841-A355-549C87622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E880F56F-2428-4B40-8E8A-61D4A2CD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FAC047B3-3E70-2048-B6E4-4EB0CDBE3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AC5DAC2F-DBA2-DF43-82B7-9B9297D0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55812A1D-7C85-FA4E-BF16-F54D483A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8BBA4E32-0156-404A-983C-FC52F4A84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E7E68D84-7024-D94F-993A-CE0240903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AEED5C2D-E1B7-324D-B9A9-D776B68F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15FD6ADA-8F16-6A43-A7A3-3ED9A3B1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17523ED0-44AD-A343-9C27-ADE67EBC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D8FB70B-E2FA-1945-92D7-5A44D3EC8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C2327DF1-05BC-6E42-8276-EF2697220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2755A4B8-0E8A-AC47-80C5-4D1EA7F5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2BC8BFAD-1CAF-3948-94D1-073894AE2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B2FC83A6-23D5-6E40-88BA-788C15A3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E13AEED-BA3F-7B43-9BCD-DD54EA0E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E338E6D0-17A9-FC42-A34F-0BD3B24B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CAF76B23-3B57-F942-B8A6-357E3727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C085924D-1E40-E548-9B36-50F4D53A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355C6CE8-A670-1B46-80C1-23CED1B6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84FB3159-C3F8-3841-8237-6B5932021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4CC5EC2D-7CEC-E146-ADEA-66735406E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8C5DE4A0-9CB1-A348-97AE-DFF58A574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B0D4A55A-BBC4-5A4B-B75E-4F02E3791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21ACCDE8-6446-C34D-BADA-4D25B0227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6B3CD375-2CA1-5247-8784-E8AC4AC4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04CF76B1-1A90-EF4E-8B87-4642748C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BE358D1-1EDA-A14F-9C23-420E4D5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907DFB4-011C-1544-8F9F-113E4B8B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83D13D1B-F827-4448-AEC3-4FE763583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315913" y="466725"/>
            <a:ext cx="6781800" cy="213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4800"/>
            </a:lvl1pPr>
          </a:lstStyle>
          <a:p>
            <a:r>
              <a:rPr lang="fr-FR" altLang="en-US"/>
              <a:t>Click to edit Master title style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49313" y="3049588"/>
            <a:ext cx="62484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fr-FR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0E25F82-72F9-D344-B7DE-AB7F07554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5FEAEA5-B751-2B47-B3AB-658352390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1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AFAB6756-D066-DF40-B065-7FED84DCB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1106DB6-72F3-5242-9396-85D69C0EABB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10279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4006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990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436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918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8008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21A8B-7309-CA44-B5AF-CDD9338EA55D}"/>
              </a:ext>
            </a:extLst>
          </p:cNvPr>
          <p:cNvSpPr txBox="1"/>
          <p:nvPr userDrawn="1"/>
        </p:nvSpPr>
        <p:spPr>
          <a:xfrm>
            <a:off x="-31077" y="2357430"/>
            <a:ext cx="400110" cy="445290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hangingPunct="1">
              <a:defRPr/>
            </a:pPr>
            <a:r>
              <a:rPr lang="fr-FR" sz="1400" b="1" dirty="0" err="1">
                <a:solidFill>
                  <a:srgbClr val="FFC000"/>
                </a:solidFill>
                <a:latin typeface=".VnLincolnH" pitchFamily="34" charset="0"/>
                <a:ea typeface="Cambria Math" pitchFamily="18" charset="0"/>
              </a:rPr>
              <a:t>N</a:t>
            </a:r>
            <a:r>
              <a:rPr lang="fr-FR" sz="1000" b="1" dirty="0" err="1">
                <a:solidFill>
                  <a:srgbClr val="A3A3FF"/>
                </a:solidFill>
                <a:latin typeface="Georgia" pitchFamily="18" charset="0"/>
                <a:ea typeface="Cambria Math" pitchFamily="18" charset="0"/>
              </a:rPr>
              <a:t>guyễn</a:t>
            </a:r>
            <a:r>
              <a:rPr lang="fr-FR" sz="1000" b="1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</a:rPr>
              <a:t> </a:t>
            </a:r>
            <a:r>
              <a:rPr lang="fr-FR" sz="1000" b="1" dirty="0" err="1">
                <a:solidFill>
                  <a:srgbClr val="A3A3FF"/>
                </a:solidFill>
                <a:latin typeface="Georgia" pitchFamily="18" charset="0"/>
                <a:ea typeface="Cambria Math" pitchFamily="18" charset="0"/>
              </a:rPr>
              <a:t>Thành</a:t>
            </a:r>
            <a:r>
              <a:rPr lang="fr-FR" sz="1000" b="1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</a:rPr>
              <a:t> Nam, </a:t>
            </a:r>
            <a:r>
              <a:rPr lang="fr-FR" sz="1000" b="1" dirty="0" err="1">
                <a:solidFill>
                  <a:srgbClr val="A3A3FF"/>
                </a:solidFill>
                <a:latin typeface="Georgia" pitchFamily="18" charset="0"/>
                <a:ea typeface="Cambria Math" pitchFamily="18" charset="0"/>
              </a:rPr>
              <a:t>PhD</a:t>
            </a:r>
            <a:r>
              <a:rPr lang="fr-FR" sz="1000" b="1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</a:rPr>
              <a:t> −</a:t>
            </a:r>
            <a:r>
              <a:rPr lang="fr-FR" sz="1000" b="1" i="1" dirty="0">
                <a:solidFill>
                  <a:srgbClr val="A3A3FF"/>
                </a:solidFill>
                <a:latin typeface="Georgia" pitchFamily="18" charset="0"/>
                <a:ea typeface="Cambria Math" pitchFamily="18" charset="0"/>
              </a:rPr>
              <a:t> </a:t>
            </a:r>
            <a:r>
              <a:rPr lang="fr-FR" sz="1000" b="1" i="1" dirty="0">
                <a:solidFill>
                  <a:srgbClr val="FFABAB"/>
                </a:solidFill>
                <a:latin typeface="Georgia" pitchFamily="18" charset="0"/>
                <a:ea typeface="Cambria Math" pitchFamily="18" charset="0"/>
              </a:rPr>
              <a:t>Email: namnt@iforce.com.vn</a:t>
            </a:r>
            <a:endParaRPr lang="en-US" sz="1000" b="1" i="1" dirty="0">
              <a:solidFill>
                <a:srgbClr val="FFABAB"/>
              </a:solidFill>
              <a:latin typeface="Georgia" pitchFamily="18" charset="0"/>
              <a:ea typeface="Cambria Math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22E96B-5B5C-964F-9C42-4E88B943E1D8}"/>
              </a:ext>
            </a:extLst>
          </p:cNvPr>
          <p:cNvCxnSpPr/>
          <p:nvPr userDrawn="1"/>
        </p:nvCxnSpPr>
        <p:spPr bwMode="auto">
          <a:xfrm rot="16200000" flipV="1">
            <a:off x="-833438" y="5619751"/>
            <a:ext cx="2238375" cy="0"/>
          </a:xfrm>
          <a:prstGeom prst="line">
            <a:avLst/>
          </a:prstGeom>
          <a:ln>
            <a:solidFill>
              <a:srgbClr val="FFC9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1D2FAF-E17C-A348-B9C2-DBE421534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14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627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593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664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32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FC46A-884C-404E-A760-84F724E1D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5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E20726-4230-B347-8E89-88A6D126F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54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2D0BA7-BD32-D749-95EE-CD47765697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2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D6E163-C6D9-AA43-B419-F4604C81E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A00E5-6BD4-D344-93B9-1D4BFD50E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6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05794-B3EC-3B4D-8DB6-853F6A7D0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94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AAD8C6-7A20-C947-A737-426A8D9C4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16AA07-6C54-BA4C-9C30-0280A795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text styles</a:t>
            </a:r>
          </a:p>
          <a:p>
            <a:pPr lvl="1"/>
            <a:r>
              <a:rPr lang="fr-FR" altLang="en-US"/>
              <a:t>Second level</a:t>
            </a:r>
          </a:p>
          <a:p>
            <a:pPr lvl="2"/>
            <a:r>
              <a:rPr lang="fr-FR" altLang="en-US"/>
              <a:t>Third level</a:t>
            </a:r>
          </a:p>
          <a:p>
            <a:pPr lvl="3"/>
            <a:r>
              <a:rPr lang="fr-FR" altLang="en-US"/>
              <a:t>Fourth level</a:t>
            </a:r>
          </a:p>
          <a:p>
            <a:pPr lvl="4"/>
            <a:r>
              <a:rPr lang="fr-FR" altLang="en-US"/>
              <a:t>Fifth level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0770F1AC-071C-6644-8B39-348BE26BEF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8">
            <a:extLst>
              <a:ext uri="{FF2B5EF4-FFF2-40B4-BE49-F238E27FC236}">
                <a16:creationId xmlns:a16="http://schemas.microsoft.com/office/drawing/2014/main" id="{E19DBEF9-D89E-914A-8852-51EDF55A4C5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6725" y="44450"/>
            <a:ext cx="792163" cy="1295400"/>
            <a:chOff x="5136" y="960"/>
            <a:chExt cx="528" cy="864"/>
          </a:xfrm>
        </p:grpSpPr>
        <p:sp>
          <p:nvSpPr>
            <p:cNvPr id="2051" name="Oval 9">
              <a:extLst>
                <a:ext uri="{FF2B5EF4-FFF2-40B4-BE49-F238E27FC236}">
                  <a16:creationId xmlns:a16="http://schemas.microsoft.com/office/drawing/2014/main" id="{03034B6A-1426-E241-AEBD-B3C7678A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2" name="Oval 10">
              <a:extLst>
                <a:ext uri="{FF2B5EF4-FFF2-40B4-BE49-F238E27FC236}">
                  <a16:creationId xmlns:a16="http://schemas.microsoft.com/office/drawing/2014/main" id="{DDD16E4C-FFD8-5C46-A21D-BC6696014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3" name="Oval 11">
              <a:extLst>
                <a:ext uri="{FF2B5EF4-FFF2-40B4-BE49-F238E27FC236}">
                  <a16:creationId xmlns:a16="http://schemas.microsoft.com/office/drawing/2014/main" id="{EE766F67-DFA3-7C4F-ABBA-F9159067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4" name="Oval 12">
              <a:extLst>
                <a:ext uri="{FF2B5EF4-FFF2-40B4-BE49-F238E27FC236}">
                  <a16:creationId xmlns:a16="http://schemas.microsoft.com/office/drawing/2014/main" id="{682001B0-15A3-5C49-908A-4202EC234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10E8838A-9595-834D-99C1-65E20C31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877AFD7B-EF03-954F-9638-3303BB1E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7" name="Oval 15">
              <a:extLst>
                <a:ext uri="{FF2B5EF4-FFF2-40B4-BE49-F238E27FC236}">
                  <a16:creationId xmlns:a16="http://schemas.microsoft.com/office/drawing/2014/main" id="{9BBEF926-7C11-1B47-B32F-1ABB93BB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81259780-CD17-B747-ABCC-DF4C0CE4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59" name="Oval 17">
              <a:extLst>
                <a:ext uri="{FF2B5EF4-FFF2-40B4-BE49-F238E27FC236}">
                  <a16:creationId xmlns:a16="http://schemas.microsoft.com/office/drawing/2014/main" id="{091BFB29-B497-BF43-9BA7-220EEE1F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45BDB0E4-7A64-5D4B-BCB5-6DE1224B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1" name="Oval 19">
              <a:extLst>
                <a:ext uri="{FF2B5EF4-FFF2-40B4-BE49-F238E27FC236}">
                  <a16:creationId xmlns:a16="http://schemas.microsoft.com/office/drawing/2014/main" id="{7B6F50D7-D62B-EB46-B8C4-522D06C7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2" name="Oval 20">
              <a:extLst>
                <a:ext uri="{FF2B5EF4-FFF2-40B4-BE49-F238E27FC236}">
                  <a16:creationId xmlns:a16="http://schemas.microsoft.com/office/drawing/2014/main" id="{16FE42D9-DEE5-5148-8E66-44234E95A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3" name="Oval 21">
              <a:extLst>
                <a:ext uri="{FF2B5EF4-FFF2-40B4-BE49-F238E27FC236}">
                  <a16:creationId xmlns:a16="http://schemas.microsoft.com/office/drawing/2014/main" id="{24277405-FAF7-EF48-9391-0D74540B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4" name="Oval 22">
              <a:extLst>
                <a:ext uri="{FF2B5EF4-FFF2-40B4-BE49-F238E27FC236}">
                  <a16:creationId xmlns:a16="http://schemas.microsoft.com/office/drawing/2014/main" id="{A58F7850-B091-E84F-9AC5-3BFFC2FFA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5" name="Oval 23">
              <a:extLst>
                <a:ext uri="{FF2B5EF4-FFF2-40B4-BE49-F238E27FC236}">
                  <a16:creationId xmlns:a16="http://schemas.microsoft.com/office/drawing/2014/main" id="{6887B9E5-855C-514F-B5CD-1BE7CDB55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6" name="Oval 24">
              <a:extLst>
                <a:ext uri="{FF2B5EF4-FFF2-40B4-BE49-F238E27FC236}">
                  <a16:creationId xmlns:a16="http://schemas.microsoft.com/office/drawing/2014/main" id="{85C12240-9866-E04F-BEF5-AAE3FF16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7" name="Oval 25">
              <a:extLst>
                <a:ext uri="{FF2B5EF4-FFF2-40B4-BE49-F238E27FC236}">
                  <a16:creationId xmlns:a16="http://schemas.microsoft.com/office/drawing/2014/main" id="{0A71E78D-3673-6049-B115-E61D5E0D3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8" name="Oval 26">
              <a:extLst>
                <a:ext uri="{FF2B5EF4-FFF2-40B4-BE49-F238E27FC236}">
                  <a16:creationId xmlns:a16="http://schemas.microsoft.com/office/drawing/2014/main" id="{D609575A-1EF2-A645-9409-FE79B9907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69" name="Oval 27">
              <a:extLst>
                <a:ext uri="{FF2B5EF4-FFF2-40B4-BE49-F238E27FC236}">
                  <a16:creationId xmlns:a16="http://schemas.microsoft.com/office/drawing/2014/main" id="{8B6D4D72-F27B-4744-9BFD-1D84B2647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0" name="Oval 28">
              <a:extLst>
                <a:ext uri="{FF2B5EF4-FFF2-40B4-BE49-F238E27FC236}">
                  <a16:creationId xmlns:a16="http://schemas.microsoft.com/office/drawing/2014/main" id="{BA0C37E6-D34D-A14F-AC36-1C9A12489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1" name="Oval 29">
              <a:extLst>
                <a:ext uri="{FF2B5EF4-FFF2-40B4-BE49-F238E27FC236}">
                  <a16:creationId xmlns:a16="http://schemas.microsoft.com/office/drawing/2014/main" id="{D3334C28-684A-A34F-939A-23BCC564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2" name="Oval 30">
              <a:extLst>
                <a:ext uri="{FF2B5EF4-FFF2-40B4-BE49-F238E27FC236}">
                  <a16:creationId xmlns:a16="http://schemas.microsoft.com/office/drawing/2014/main" id="{6EA1E279-6178-A749-85A4-EC943BFEE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3" name="Oval 31">
              <a:extLst>
                <a:ext uri="{FF2B5EF4-FFF2-40B4-BE49-F238E27FC236}">
                  <a16:creationId xmlns:a16="http://schemas.microsoft.com/office/drawing/2014/main" id="{56474CA6-F706-2C4B-9ACA-04570751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4" name="Oval 32">
              <a:extLst>
                <a:ext uri="{FF2B5EF4-FFF2-40B4-BE49-F238E27FC236}">
                  <a16:creationId xmlns:a16="http://schemas.microsoft.com/office/drawing/2014/main" id="{B1461520-A8E8-DC4A-B128-4C36A1F8F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5" name="Oval 33">
              <a:extLst>
                <a:ext uri="{FF2B5EF4-FFF2-40B4-BE49-F238E27FC236}">
                  <a16:creationId xmlns:a16="http://schemas.microsoft.com/office/drawing/2014/main" id="{FEBE45D9-9D62-3246-B058-6793338DF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6" name="Oval 34">
              <a:extLst>
                <a:ext uri="{FF2B5EF4-FFF2-40B4-BE49-F238E27FC236}">
                  <a16:creationId xmlns:a16="http://schemas.microsoft.com/office/drawing/2014/main" id="{4CCAEFCA-6BBB-C847-B2A7-AAE7C73AD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7" name="Oval 35">
              <a:extLst>
                <a:ext uri="{FF2B5EF4-FFF2-40B4-BE49-F238E27FC236}">
                  <a16:creationId xmlns:a16="http://schemas.microsoft.com/office/drawing/2014/main" id="{2BBAF504-B6B1-2B4C-B420-0D565D226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8" name="Oval 36">
              <a:extLst>
                <a:ext uri="{FF2B5EF4-FFF2-40B4-BE49-F238E27FC236}">
                  <a16:creationId xmlns:a16="http://schemas.microsoft.com/office/drawing/2014/main" id="{9EAC1FAF-E3EB-754D-8C64-F6AEE3A1D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79" name="Oval 37">
              <a:extLst>
                <a:ext uri="{FF2B5EF4-FFF2-40B4-BE49-F238E27FC236}">
                  <a16:creationId xmlns:a16="http://schemas.microsoft.com/office/drawing/2014/main" id="{25DB3F46-48FD-9646-A685-FAC983DB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80" name="Oval 38">
              <a:extLst>
                <a:ext uri="{FF2B5EF4-FFF2-40B4-BE49-F238E27FC236}">
                  <a16:creationId xmlns:a16="http://schemas.microsoft.com/office/drawing/2014/main" id="{7DC98335-F832-4A46-83DD-221C4DB3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  <p:sp>
          <p:nvSpPr>
            <p:cNvPr id="2081" name="Oval 39">
              <a:extLst>
                <a:ext uri="{FF2B5EF4-FFF2-40B4-BE49-F238E27FC236}">
                  <a16:creationId xmlns:a16="http://schemas.microsoft.com/office/drawing/2014/main" id="{41BC1850-EB5A-AB47-A49D-8DDF8D60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r-F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94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8">
            <a:extLst>
              <a:ext uri="{FF2B5EF4-FFF2-40B4-BE49-F238E27FC236}">
                <a16:creationId xmlns:a16="http://schemas.microsoft.com/office/drawing/2014/main" id="{BECC3DED-65E7-704C-A7DD-565028309C67}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466725" y="44450"/>
            <a:ext cx="792163" cy="1295400"/>
            <a:chOff x="5136" y="960"/>
            <a:chExt cx="528" cy="864"/>
          </a:xfrm>
        </p:grpSpPr>
        <p:sp>
          <p:nvSpPr>
            <p:cNvPr id="3075" name="Oval 9">
              <a:extLst>
                <a:ext uri="{FF2B5EF4-FFF2-40B4-BE49-F238E27FC236}">
                  <a16:creationId xmlns:a16="http://schemas.microsoft.com/office/drawing/2014/main" id="{4F698753-0389-E340-89F8-64B00D377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76" name="Oval 10">
              <a:extLst>
                <a:ext uri="{FF2B5EF4-FFF2-40B4-BE49-F238E27FC236}">
                  <a16:creationId xmlns:a16="http://schemas.microsoft.com/office/drawing/2014/main" id="{2D7BE001-A205-264B-97F4-4CB22EB92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77" name="Oval 11">
              <a:extLst>
                <a:ext uri="{FF2B5EF4-FFF2-40B4-BE49-F238E27FC236}">
                  <a16:creationId xmlns:a16="http://schemas.microsoft.com/office/drawing/2014/main" id="{B650312A-3D52-BE47-9913-BAC06DB9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78" name="Oval 12">
              <a:extLst>
                <a:ext uri="{FF2B5EF4-FFF2-40B4-BE49-F238E27FC236}">
                  <a16:creationId xmlns:a16="http://schemas.microsoft.com/office/drawing/2014/main" id="{7F480304-C46B-8A4F-B0CB-035A384D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79" name="Oval 13">
              <a:extLst>
                <a:ext uri="{FF2B5EF4-FFF2-40B4-BE49-F238E27FC236}">
                  <a16:creationId xmlns:a16="http://schemas.microsoft.com/office/drawing/2014/main" id="{C913CADE-FBF6-9746-A55B-71DF83385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0" name="Oval 14">
              <a:extLst>
                <a:ext uri="{FF2B5EF4-FFF2-40B4-BE49-F238E27FC236}">
                  <a16:creationId xmlns:a16="http://schemas.microsoft.com/office/drawing/2014/main" id="{353958D1-4A39-7D44-BE05-E08376AB0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1" name="Oval 15">
              <a:extLst>
                <a:ext uri="{FF2B5EF4-FFF2-40B4-BE49-F238E27FC236}">
                  <a16:creationId xmlns:a16="http://schemas.microsoft.com/office/drawing/2014/main" id="{7209880D-8A11-0842-9D49-E2B118236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2" name="Oval 16">
              <a:extLst>
                <a:ext uri="{FF2B5EF4-FFF2-40B4-BE49-F238E27FC236}">
                  <a16:creationId xmlns:a16="http://schemas.microsoft.com/office/drawing/2014/main" id="{0A794FE0-1876-A142-BAD5-A95D9ECC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3" name="Oval 17">
              <a:extLst>
                <a:ext uri="{FF2B5EF4-FFF2-40B4-BE49-F238E27FC236}">
                  <a16:creationId xmlns:a16="http://schemas.microsoft.com/office/drawing/2014/main" id="{85A853E5-6631-3A44-98FD-B5A829DA5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4" name="Oval 18">
              <a:extLst>
                <a:ext uri="{FF2B5EF4-FFF2-40B4-BE49-F238E27FC236}">
                  <a16:creationId xmlns:a16="http://schemas.microsoft.com/office/drawing/2014/main" id="{E43DAEF1-AB3D-444D-9331-4A576A1B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5" name="Oval 19">
              <a:extLst>
                <a:ext uri="{FF2B5EF4-FFF2-40B4-BE49-F238E27FC236}">
                  <a16:creationId xmlns:a16="http://schemas.microsoft.com/office/drawing/2014/main" id="{409D1351-1CFA-9549-83B4-43C995407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6" name="Oval 20">
              <a:extLst>
                <a:ext uri="{FF2B5EF4-FFF2-40B4-BE49-F238E27FC236}">
                  <a16:creationId xmlns:a16="http://schemas.microsoft.com/office/drawing/2014/main" id="{9CDF9E2B-143E-A745-BB1C-EF280E77F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7" name="Oval 21">
              <a:extLst>
                <a:ext uri="{FF2B5EF4-FFF2-40B4-BE49-F238E27FC236}">
                  <a16:creationId xmlns:a16="http://schemas.microsoft.com/office/drawing/2014/main" id="{A17A1923-FDD4-E34C-A41E-B566AA9B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8" name="Oval 22">
              <a:extLst>
                <a:ext uri="{FF2B5EF4-FFF2-40B4-BE49-F238E27FC236}">
                  <a16:creationId xmlns:a16="http://schemas.microsoft.com/office/drawing/2014/main" id="{E95C9D9A-D877-E64E-BA1A-9A4ABC15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89" name="Oval 23">
              <a:extLst>
                <a:ext uri="{FF2B5EF4-FFF2-40B4-BE49-F238E27FC236}">
                  <a16:creationId xmlns:a16="http://schemas.microsoft.com/office/drawing/2014/main" id="{99B06815-4320-234D-B3A4-0621234D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0" name="Oval 24">
              <a:extLst>
                <a:ext uri="{FF2B5EF4-FFF2-40B4-BE49-F238E27FC236}">
                  <a16:creationId xmlns:a16="http://schemas.microsoft.com/office/drawing/2014/main" id="{8694C839-F895-4E43-8E07-45BDF9E5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1" name="Oval 25">
              <a:extLst>
                <a:ext uri="{FF2B5EF4-FFF2-40B4-BE49-F238E27FC236}">
                  <a16:creationId xmlns:a16="http://schemas.microsoft.com/office/drawing/2014/main" id="{DFEBBAA7-AEE0-9744-9D4B-89F9AAFF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2" name="Oval 26">
              <a:extLst>
                <a:ext uri="{FF2B5EF4-FFF2-40B4-BE49-F238E27FC236}">
                  <a16:creationId xmlns:a16="http://schemas.microsoft.com/office/drawing/2014/main" id="{28C98696-3CAD-9743-9385-88497BC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3" name="Oval 27">
              <a:extLst>
                <a:ext uri="{FF2B5EF4-FFF2-40B4-BE49-F238E27FC236}">
                  <a16:creationId xmlns:a16="http://schemas.microsoft.com/office/drawing/2014/main" id="{251AB0E8-32CA-BC45-B263-C321CD07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4" name="Oval 28">
              <a:extLst>
                <a:ext uri="{FF2B5EF4-FFF2-40B4-BE49-F238E27FC236}">
                  <a16:creationId xmlns:a16="http://schemas.microsoft.com/office/drawing/2014/main" id="{FE2B42D2-75A0-834C-9593-AE05FFBF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5" name="Oval 29">
              <a:extLst>
                <a:ext uri="{FF2B5EF4-FFF2-40B4-BE49-F238E27FC236}">
                  <a16:creationId xmlns:a16="http://schemas.microsoft.com/office/drawing/2014/main" id="{15903D63-F918-B64F-A4A5-98989233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6" name="Oval 30">
              <a:extLst>
                <a:ext uri="{FF2B5EF4-FFF2-40B4-BE49-F238E27FC236}">
                  <a16:creationId xmlns:a16="http://schemas.microsoft.com/office/drawing/2014/main" id="{770F63B4-94E3-8948-BECF-E040D4B18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7" name="Oval 31">
              <a:extLst>
                <a:ext uri="{FF2B5EF4-FFF2-40B4-BE49-F238E27FC236}">
                  <a16:creationId xmlns:a16="http://schemas.microsoft.com/office/drawing/2014/main" id="{88FD4DDC-2C80-0B47-A08D-56EBF262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8" name="Oval 32">
              <a:extLst>
                <a:ext uri="{FF2B5EF4-FFF2-40B4-BE49-F238E27FC236}">
                  <a16:creationId xmlns:a16="http://schemas.microsoft.com/office/drawing/2014/main" id="{51AE4885-9F0F-4747-B7DD-0CC0B944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9" name="Oval 33">
              <a:extLst>
                <a:ext uri="{FF2B5EF4-FFF2-40B4-BE49-F238E27FC236}">
                  <a16:creationId xmlns:a16="http://schemas.microsoft.com/office/drawing/2014/main" id="{9133967B-9BA5-274A-8B32-D7B4A749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00" name="Oval 34">
              <a:extLst>
                <a:ext uri="{FF2B5EF4-FFF2-40B4-BE49-F238E27FC236}">
                  <a16:creationId xmlns:a16="http://schemas.microsoft.com/office/drawing/2014/main" id="{F9F880A2-3E3C-1F4F-941F-8F9DC750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01" name="Oval 35">
              <a:extLst>
                <a:ext uri="{FF2B5EF4-FFF2-40B4-BE49-F238E27FC236}">
                  <a16:creationId xmlns:a16="http://schemas.microsoft.com/office/drawing/2014/main" id="{28054132-CD02-A445-9460-72B536CBF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02" name="Oval 36">
              <a:extLst>
                <a:ext uri="{FF2B5EF4-FFF2-40B4-BE49-F238E27FC236}">
                  <a16:creationId xmlns:a16="http://schemas.microsoft.com/office/drawing/2014/main" id="{BC590A18-279B-D944-B0D3-0FC0ACDC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03" name="Oval 37">
              <a:extLst>
                <a:ext uri="{FF2B5EF4-FFF2-40B4-BE49-F238E27FC236}">
                  <a16:creationId xmlns:a16="http://schemas.microsoft.com/office/drawing/2014/main" id="{3720C384-72CE-6E49-B155-F3F17FB66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04" name="Oval 38">
              <a:extLst>
                <a:ext uri="{FF2B5EF4-FFF2-40B4-BE49-F238E27FC236}">
                  <a16:creationId xmlns:a16="http://schemas.microsoft.com/office/drawing/2014/main" id="{C98693A7-4B51-F14B-BE93-9A7A29DC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05" name="Oval 39">
              <a:extLst>
                <a:ext uri="{FF2B5EF4-FFF2-40B4-BE49-F238E27FC236}">
                  <a16:creationId xmlns:a16="http://schemas.microsoft.com/office/drawing/2014/main" id="{3BF8FE17-9B15-8B4F-959E-56D983324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96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0" Type="http://schemas.openxmlformats.org/officeDocument/2006/relationships/image" Target="../media/image15.emf"/><Relationship Id="rId19" Type="http://schemas.openxmlformats.org/officeDocument/2006/relationships/image" Target="../media/image24.png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0.e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emf"/><Relationship Id="rId1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42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7.e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41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e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39.emf"/><Relationship Id="rId7" Type="http://schemas.openxmlformats.org/officeDocument/2006/relationships/image" Target="../media/image51.png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33" Type="http://schemas.openxmlformats.org/officeDocument/2006/relationships/image" Target="../media/image47.e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emf"/><Relationship Id="rId11" Type="http://schemas.openxmlformats.org/officeDocument/2006/relationships/image" Target="../media/image34.emf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28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8.emf"/><Relationship Id="rId31" Type="http://schemas.openxmlformats.org/officeDocument/2006/relationships/image" Target="../media/image44.emf"/><Relationship Id="rId4" Type="http://schemas.openxmlformats.org/officeDocument/2006/relationships/image" Target="../media/image8.png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2.emf"/><Relationship Id="rId30" Type="http://schemas.openxmlformats.org/officeDocument/2006/relationships/oleObject" Target="../embeddings/oleObject46.bin"/><Relationship Id="rId8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51.e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53.e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0.e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37.emf"/><Relationship Id="rId32" Type="http://schemas.openxmlformats.org/officeDocument/2006/relationships/image" Target="../media/image50.emf"/><Relationship Id="rId37" Type="http://schemas.openxmlformats.org/officeDocument/2006/relationships/oleObject" Target="../embeddings/oleObject64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44.emf"/><Relationship Id="rId36" Type="http://schemas.openxmlformats.org/officeDocument/2006/relationships/image" Target="../media/image52.emf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9.e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63.bin"/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63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1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5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0">
            <a:extLst>
              <a:ext uri="{FF2B5EF4-FFF2-40B4-BE49-F238E27FC236}">
                <a16:creationId xmlns:a16="http://schemas.microsoft.com/office/drawing/2014/main" id="{61414432-7860-004C-B053-83655704B3F2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052513"/>
            <a:ext cx="7315200" cy="107950"/>
            <a:chOff x="528" y="1824"/>
            <a:chExt cx="4512" cy="71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6A8D212-4084-EB47-9BAF-97FDF7636F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F5C5115-E8E5-4140-991E-70C652DF4B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7B3FAD90-7FAC-0C4C-8C76-763728AEC8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578" name="Text Box 100">
            <a:extLst>
              <a:ext uri="{FF2B5EF4-FFF2-40B4-BE49-F238E27FC236}">
                <a16:creationId xmlns:a16="http://schemas.microsoft.com/office/drawing/2014/main" id="{66353FB3-0475-B847-AB2F-6994EBC36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8625"/>
            <a:ext cx="6046787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GIẢNG ĐIỆN TỬ VẬT LÝ </a:t>
            </a:r>
          </a:p>
          <a:p>
            <a:pPr>
              <a:lnSpc>
                <a:spcPct val="140000"/>
              </a:lnSpc>
            </a:pP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fr-FR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24579" name="Text Box 98">
            <a:extLst>
              <a:ext uri="{FF2B5EF4-FFF2-40B4-BE49-F238E27FC236}">
                <a16:creationId xmlns:a16="http://schemas.microsoft.com/office/drawing/2014/main" id="{06F0F680-8320-DC4A-88A5-C11B3D3D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9144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fr-F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fr-FR" altLang="en-US" sz="2800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115">
            <a:extLst>
              <a:ext uri="{FF2B5EF4-FFF2-40B4-BE49-F238E27FC236}">
                <a16:creationId xmlns:a16="http://schemas.microsoft.com/office/drawing/2014/main" id="{5D213739-37ED-964F-A6E4-F81976C7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 Unicode MS" panose="020B0604020202020204" pitchFamily="34" charset="-128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1" name="Content Placeholder 5">
            <a:extLst>
              <a:ext uri="{FF2B5EF4-FFF2-40B4-BE49-F238E27FC236}">
                <a16:creationId xmlns:a16="http://schemas.microsoft.com/office/drawing/2014/main" id="{8F9D3E67-5FBF-5E46-8788-BCC07D530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636838"/>
            <a:ext cx="3486150" cy="2760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>
            <a:extLst>
              <a:ext uri="{FF2B5EF4-FFF2-40B4-BE49-F238E27FC236}">
                <a16:creationId xmlns:a16="http://schemas.microsoft.com/office/drawing/2014/main" id="{46FF9BC9-6B25-2549-BD9A-D2A16A197CE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7638"/>
            <a:ext cx="7683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32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10">
            <a:extLst>
              <a:ext uri="{FF2B5EF4-FFF2-40B4-BE49-F238E27FC236}">
                <a16:creationId xmlns:a16="http://schemas.microsoft.com/office/drawing/2014/main" id="{9919705A-A699-CF4E-B2E5-8CB9B03D2B9E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177D80B4-599F-394F-93BA-B0BD3C3DBE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95F48164-90B8-C542-9416-7CB253F6E8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30385C8F-644D-C545-B496-1D8211AA3D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4818" name="Text Box 98">
            <a:extLst>
              <a:ext uri="{FF2B5EF4-FFF2-40B4-BE49-F238E27FC236}">
                <a16:creationId xmlns:a16="http://schemas.microsoft.com/office/drawing/2014/main" id="{6E6BD8DC-A90C-0441-B558-08F6B9BF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657F61B1-5E50-A84A-99A5-8AFB85D8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1.5.4. </a:t>
            </a:r>
            <a:r>
              <a:rPr lang="fr-FR" altLang="en-US" sz="2400" dirty="0" err="1">
                <a:solidFill>
                  <a:srgbClr val="FF0000"/>
                </a:solidFill>
              </a:rPr>
              <a:t>Véc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tơ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cảm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ứng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từ</a:t>
            </a:r>
            <a:r>
              <a:rPr lang="fr-FR" altLang="en-US" sz="2400" dirty="0">
                <a:solidFill>
                  <a:srgbClr val="FF0000"/>
                </a:solidFill>
              </a:rPr>
              <a:t>. </a:t>
            </a:r>
            <a:r>
              <a:rPr lang="fr-FR" altLang="en-US" sz="2400" dirty="0" err="1">
                <a:solidFill>
                  <a:srgbClr val="FF0000"/>
                </a:solidFill>
              </a:rPr>
              <a:t>Định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luật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Biot</a:t>
            </a:r>
            <a:r>
              <a:rPr lang="en-US" altLang="en-US" sz="2400" dirty="0">
                <a:solidFill>
                  <a:srgbClr val="FF0000"/>
                </a:solidFill>
              </a:rPr>
              <a:t>-Savart-Laplace</a:t>
            </a:r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7B7C62CA-5088-E246-B213-5DBCC3B84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57114"/>
              </p:ext>
            </p:extLst>
          </p:nvPr>
        </p:nvGraphicFramePr>
        <p:xfrm>
          <a:off x="2123728" y="2482284"/>
          <a:ext cx="3604394" cy="99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3" name="Equation" r:id="rId4" imgW="38036500" imgH="9944100" progId="Equation.DSMT4">
                  <p:embed/>
                </p:oleObj>
              </mc:Choice>
              <mc:Fallback>
                <p:oleObj name="Equation" r:id="rId4" imgW="38036500" imgH="9944100" progId="Equation.DSMT4">
                  <p:embed/>
                  <p:pic>
                    <p:nvPicPr>
                      <p:cNvPr id="34820" name="Object 2">
                        <a:extLst>
                          <a:ext uri="{FF2B5EF4-FFF2-40B4-BE49-F238E27FC236}">
                            <a16:creationId xmlns:a16="http://schemas.microsoft.com/office/drawing/2014/main" id="{7B7C62CA-5088-E246-B213-5DBCC3B84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82284"/>
                        <a:ext cx="3604394" cy="99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821" name="Text Box 7">
                <a:extLst>
                  <a:ext uri="{FF2B5EF4-FFF2-40B4-BE49-F238E27FC236}">
                    <a16:creationId xmlns:a16="http://schemas.microsoft.com/office/drawing/2014/main" id="{A0F8D6DB-A861-E147-AED1-E84D6B366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805233"/>
                <a:ext cx="7929562" cy="4886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buFontTx/>
                  <a:buBlip>
                    <a:blip r:embed="rId6"/>
                  </a:buBlip>
                </a:pP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Lực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tương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tác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giữa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phần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tử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dòng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điện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dirty="0" err="1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I.dl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tác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dụng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lên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phần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tử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lang="fr-FR" altLang="en-US" sz="2400" b="1" baseline="-25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fr-FR" altLang="en-US" sz="24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.dl</a:t>
                </a:r>
                <a:r>
                  <a:rPr lang="fr-FR" altLang="en-US" sz="2400" b="1" baseline="-25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fr-FR" altLang="en-US" sz="240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600"/>
                  </a:spcBef>
                </a:pPr>
                <a:endParaRPr lang="fr-FR" altLang="en-US" sz="2400" dirty="0">
                  <a:solidFill>
                    <a:srgbClr val="0033CC"/>
                  </a:solidFill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buFontTx/>
                  <a:buBlip>
                    <a:blip r:embed="rId6"/>
                  </a:buBlip>
                </a:pP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Định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luật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Biot-Savart-Laplace: 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600"/>
                  </a:spcBef>
                </a:pPr>
                <a:endParaRPr lang="fr-FR" altLang="en-US" sz="2400" dirty="0">
                  <a:solidFill>
                    <a:srgbClr val="0000FF"/>
                  </a:solidFill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marL="12700" indent="-12700" algn="just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:r>
                  <a:rPr lang="en-US" altLang="en-US" sz="2400" dirty="0">
                    <a:solidFill>
                      <a:srgbClr val="3333C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en-US" sz="2400" dirty="0"/>
                  <a:t> 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: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chỉ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phụ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thuộc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vào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phần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tử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dòng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điện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I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</m:oMath>
                </a14:m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sinh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ra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từ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trường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và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vào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vị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trí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điểm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M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tại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đó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đặt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phần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tử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dòng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điện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I</a:t>
                </a:r>
                <a:r>
                  <a:rPr lang="fr-FR" altLang="en-US" sz="2400" baseline="-250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altLang="en-US" sz="2400" b="0" i="1" baseline="-250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altLang="en-US" sz="2400" b="1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mà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không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phụ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thuộc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vào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I</a:t>
                </a:r>
                <a:r>
                  <a:rPr lang="fr-FR" altLang="en-US" sz="2400" baseline="-250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400" b="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𝑑𝑙</m:t>
                        </m:r>
                        <m:r>
                          <a:rPr lang="vi-VN" altLang="en-US" sz="2400" b="0" i="1" baseline="-250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chịu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tác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dụng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của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từ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trường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đang</a:t>
                </a:r>
                <a:r>
                  <a:rPr lang="fr-FR" alt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fr-FR" altLang="en-US" sz="2400" dirty="0" err="1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itchFamily="2" charset="2"/>
                  </a:rPr>
                  <a:t>xét</a:t>
                </a:r>
                <a:endParaRPr lang="fr-FR" altLang="en-US" sz="2400" dirty="0">
                  <a:solidFill>
                    <a:srgbClr val="0000FF"/>
                  </a:solidFill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4821" name="Text Box 7">
                <a:extLst>
                  <a:ext uri="{FF2B5EF4-FFF2-40B4-BE49-F238E27FC236}">
                    <a16:creationId xmlns:a16="http://schemas.microsoft.com/office/drawing/2014/main" id="{A0F8D6DB-A861-E147-AED1-E84D6B36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805233"/>
                <a:ext cx="7929562" cy="4886531"/>
              </a:xfrm>
              <a:prstGeom prst="rect">
                <a:avLst/>
              </a:prstGeom>
              <a:blipFill>
                <a:blip r:embed="rId7"/>
                <a:stretch>
                  <a:fillRect l="-960" r="-1120" b="-1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D2D4BAFE-7FC6-004C-A4A1-16E2E5EF0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94574"/>
              </p:ext>
            </p:extLst>
          </p:nvPr>
        </p:nvGraphicFramePr>
        <p:xfrm>
          <a:off x="4572000" y="3661205"/>
          <a:ext cx="2503165" cy="9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4" name="Equation" r:id="rId8" imgW="27800300" imgH="9944100" progId="Equation.DSMT4">
                  <p:embed/>
                </p:oleObj>
              </mc:Choice>
              <mc:Fallback>
                <p:oleObj name="Equation" r:id="rId8" imgW="27800300" imgH="9944100" progId="Equation.DSMT4">
                  <p:embed/>
                  <p:pic>
                    <p:nvPicPr>
                      <p:cNvPr id="34822" name="Object 5">
                        <a:extLst>
                          <a:ext uri="{FF2B5EF4-FFF2-40B4-BE49-F238E27FC236}">
                            <a16:creationId xmlns:a16="http://schemas.microsoft.com/office/drawing/2014/main" id="{D2D4BAFE-7FC6-004C-A4A1-16E2E5EF0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61205"/>
                        <a:ext cx="2503165" cy="9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09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60">
            <a:extLst>
              <a:ext uri="{FF2B5EF4-FFF2-40B4-BE49-F238E27FC236}">
                <a16:creationId xmlns:a16="http://schemas.microsoft.com/office/drawing/2014/main" id="{17332C3C-CAA8-CA4E-A0DA-F4F561CFCA4C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800000" flipV="1">
            <a:off x="8573294" y="4199731"/>
            <a:ext cx="314325" cy="411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6" name="Freeform 58">
            <a:extLst>
              <a:ext uri="{FF2B5EF4-FFF2-40B4-BE49-F238E27FC236}">
                <a16:creationId xmlns:a16="http://schemas.microsoft.com/office/drawing/2014/main" id="{3CFA0DA1-0EA2-6844-81ED-DAB5E9F13DD6}"/>
              </a:ext>
            </a:extLst>
          </p:cNvPr>
          <p:cNvSpPr>
            <a:spLocks noChangeAspect="1"/>
          </p:cNvSpPr>
          <p:nvPr/>
        </p:nvSpPr>
        <p:spPr bwMode="auto">
          <a:xfrm rot="19495415" flipV="1">
            <a:off x="6518275" y="3259138"/>
            <a:ext cx="1100138" cy="2813050"/>
          </a:xfrm>
          <a:custGeom>
            <a:avLst/>
            <a:gdLst>
              <a:gd name="T0" fmla="*/ 2147483646 w 544"/>
              <a:gd name="T1" fmla="*/ 0 h 1270"/>
              <a:gd name="T2" fmla="*/ 2147483646 w 544"/>
              <a:gd name="T3" fmla="*/ 2147483646 h 1270"/>
              <a:gd name="T4" fmla="*/ 2147483646 w 544"/>
              <a:gd name="T5" fmla="*/ 2147483646 h 1270"/>
              <a:gd name="T6" fmla="*/ 2147483646 w 544"/>
              <a:gd name="T7" fmla="*/ 2147483646 h 1270"/>
              <a:gd name="T8" fmla="*/ 2147483646 w 544"/>
              <a:gd name="T9" fmla="*/ 2147483646 h 1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4"/>
              <a:gd name="T16" fmla="*/ 0 h 1270"/>
              <a:gd name="T17" fmla="*/ 544 w 544"/>
              <a:gd name="T18" fmla="*/ 1270 h 1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4" h="1270">
                <a:moveTo>
                  <a:pt x="45" y="0"/>
                </a:moveTo>
                <a:cubicBezTo>
                  <a:pt x="22" y="83"/>
                  <a:pt x="0" y="166"/>
                  <a:pt x="45" y="272"/>
                </a:cubicBezTo>
                <a:cubicBezTo>
                  <a:pt x="90" y="378"/>
                  <a:pt x="264" y="514"/>
                  <a:pt x="317" y="635"/>
                </a:cubicBezTo>
                <a:cubicBezTo>
                  <a:pt x="370" y="756"/>
                  <a:pt x="324" y="892"/>
                  <a:pt x="362" y="998"/>
                </a:cubicBezTo>
                <a:cubicBezTo>
                  <a:pt x="400" y="1104"/>
                  <a:pt x="472" y="1187"/>
                  <a:pt x="544" y="1270"/>
                </a:cubicBezTo>
              </a:path>
            </a:pathLst>
          </a:custGeom>
          <a:noFill/>
          <a:ln w="76200" cap="sq" cmpd="dbl">
            <a:solidFill>
              <a:srgbClr val="00206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60">
            <a:extLst>
              <a:ext uri="{FF2B5EF4-FFF2-40B4-BE49-F238E27FC236}">
                <a16:creationId xmlns:a16="http://schemas.microsoft.com/office/drawing/2014/main" id="{A16BF982-603D-2445-AB58-088908091792}"/>
              </a:ext>
            </a:extLst>
          </p:cNvPr>
          <p:cNvSpPr>
            <a:spLocks noChangeAspect="1" noChangeShapeType="1"/>
          </p:cNvSpPr>
          <p:nvPr/>
        </p:nvSpPr>
        <p:spPr bwMode="auto">
          <a:xfrm rot="19538486" flipV="1">
            <a:off x="6969466" y="4643814"/>
            <a:ext cx="392113" cy="512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868" name="Line 59">
            <a:extLst>
              <a:ext uri="{FF2B5EF4-FFF2-40B4-BE49-F238E27FC236}">
                <a16:creationId xmlns:a16="http://schemas.microsoft.com/office/drawing/2014/main" id="{D328BD8E-02AE-8747-B79D-75F1D90B6D34}"/>
              </a:ext>
            </a:extLst>
          </p:cNvPr>
          <p:cNvSpPr>
            <a:spLocks noChangeAspect="1" noChangeShapeType="1"/>
          </p:cNvSpPr>
          <p:nvPr/>
        </p:nvSpPr>
        <p:spPr bwMode="auto">
          <a:xfrm rot="20700000" flipV="1">
            <a:off x="7126288" y="4876800"/>
            <a:ext cx="1820862" cy="100013"/>
          </a:xfrm>
          <a:prstGeom prst="line">
            <a:avLst/>
          </a:prstGeom>
          <a:noFill/>
          <a:ln w="28575">
            <a:solidFill>
              <a:srgbClr val="3333CC"/>
            </a:solidFill>
            <a:prstDash val="sysDash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Text Box 46">
            <a:extLst>
              <a:ext uri="{FF2B5EF4-FFF2-40B4-BE49-F238E27FC236}">
                <a16:creationId xmlns:a16="http://schemas.microsoft.com/office/drawing/2014/main" id="{846E5544-6022-9F4D-B691-15AE4B3C1FE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86680" y="460243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en-US" sz="2400">
                <a:solidFill>
                  <a:srgbClr val="FF0000"/>
                </a:solidFill>
                <a:cs typeface="Times New Roman" panose="02020603050405020304" pitchFamily="18" charset="0"/>
              </a:rPr>
              <a:t>α</a:t>
            </a:r>
            <a:endParaRPr lang="el-GR" altLang="en-US" sz="1600" i="1" baseline="-250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6870" name="Object 2">
            <a:extLst>
              <a:ext uri="{FF2B5EF4-FFF2-40B4-BE49-F238E27FC236}">
                <a16:creationId xmlns:a16="http://schemas.microsoft.com/office/drawing/2014/main" id="{BE1711EB-9BB8-5645-AFE1-E75427C3C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32218"/>
              </p:ext>
            </p:extLst>
          </p:nvPr>
        </p:nvGraphicFramePr>
        <p:xfrm>
          <a:off x="2187808" y="4504817"/>
          <a:ext cx="27463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1" name="Equation" r:id="rId4" imgW="28968700" imgH="9067800" progId="Equation.DSMT4">
                  <p:embed/>
                </p:oleObj>
              </mc:Choice>
              <mc:Fallback>
                <p:oleObj name="Equation" r:id="rId4" imgW="28968700" imgH="9067800" progId="Equation.DSMT4">
                  <p:embed/>
                  <p:pic>
                    <p:nvPicPr>
                      <p:cNvPr id="36870" name="Object 2">
                        <a:extLst>
                          <a:ext uri="{FF2B5EF4-FFF2-40B4-BE49-F238E27FC236}">
                            <a16:creationId xmlns:a16="http://schemas.microsoft.com/office/drawing/2014/main" id="{BE1711EB-9BB8-5645-AFE1-E75427C3C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808" y="4504817"/>
                        <a:ext cx="27463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10">
            <a:extLst>
              <a:ext uri="{FF2B5EF4-FFF2-40B4-BE49-F238E27FC236}">
                <a16:creationId xmlns:a16="http://schemas.microsoft.com/office/drawing/2014/main" id="{2B4F8080-9F5F-8843-8D04-FE3821514DE2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07B79F0E-DBE3-C944-AD8A-5CD75DB1B0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A139F5AA-914D-BB4A-8EC0-AC243FDB77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59F99CAC-4DAE-B742-8B1A-D5CFFC3240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6872" name="Group 73">
            <a:extLst>
              <a:ext uri="{FF2B5EF4-FFF2-40B4-BE49-F238E27FC236}">
                <a16:creationId xmlns:a16="http://schemas.microsoft.com/office/drawing/2014/main" id="{304E1DA9-C687-1D4A-A87B-124BB65BF879}"/>
              </a:ext>
            </a:extLst>
          </p:cNvPr>
          <p:cNvGrpSpPr>
            <a:grpSpLocks/>
          </p:cNvGrpSpPr>
          <p:nvPr/>
        </p:nvGrpSpPr>
        <p:grpSpPr bwMode="auto">
          <a:xfrm>
            <a:off x="284524" y="3051299"/>
            <a:ext cx="6099175" cy="487363"/>
            <a:chOff x="545670" y="3486808"/>
            <a:chExt cx="5284941" cy="487362"/>
          </a:xfrm>
        </p:grpSpPr>
        <p:sp>
          <p:nvSpPr>
            <p:cNvPr id="36884" name="Rectangle 74">
              <a:extLst>
                <a:ext uri="{FF2B5EF4-FFF2-40B4-BE49-F238E27FC236}">
                  <a16:creationId xmlns:a16="http://schemas.microsoft.com/office/drawing/2014/main" id="{3FF461CE-98BB-8241-87A4-24F208CA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70" y="3500438"/>
              <a:ext cx="4611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Blip>
                  <a:blip r:embed="rId6"/>
                </a:buBlip>
              </a:pPr>
              <a:r>
                <a:rPr lang="fr-FR" altLang="en-US" sz="2400" b="1" dirty="0">
                  <a:solidFill>
                    <a:srgbClr val="006600"/>
                  </a:solidFill>
                </a:rPr>
                <a:t> </a:t>
              </a:r>
              <a:r>
                <a:rPr lang="fr-FR" altLang="en-US" sz="2400" dirty="0" err="1">
                  <a:solidFill>
                    <a:srgbClr val="3333CC"/>
                  </a:solidFill>
                </a:rPr>
                <a:t>Phương</a:t>
              </a:r>
              <a:r>
                <a:rPr lang="fr-FR" altLang="en-US" sz="2400" dirty="0">
                  <a:solidFill>
                    <a:srgbClr val="3333CC"/>
                  </a:solidFill>
                </a:rPr>
                <a:t> </a:t>
              </a:r>
              <a:r>
                <a:rPr lang="fr-FR" altLang="en-US" sz="2400" dirty="0" err="1">
                  <a:solidFill>
                    <a:srgbClr val="3333CC"/>
                  </a:solidFill>
                </a:rPr>
                <a:t>vuông</a:t>
              </a:r>
              <a:r>
                <a:rPr lang="fr-FR" altLang="en-US" sz="2400" dirty="0">
                  <a:solidFill>
                    <a:srgbClr val="3333CC"/>
                  </a:solidFill>
                </a:rPr>
                <a:t> </a:t>
              </a:r>
              <a:r>
                <a:rPr lang="fr-FR" altLang="en-US" sz="2400" dirty="0" err="1">
                  <a:solidFill>
                    <a:srgbClr val="3333CC"/>
                  </a:solidFill>
                </a:rPr>
                <a:t>góc</a:t>
              </a:r>
              <a:r>
                <a:rPr lang="fr-FR" altLang="en-US" sz="2400" dirty="0">
                  <a:solidFill>
                    <a:srgbClr val="3333CC"/>
                  </a:solidFill>
                </a:rPr>
                <a:t> </a:t>
              </a:r>
              <a:r>
                <a:rPr lang="fr-FR" altLang="en-US" sz="2400" dirty="0" err="1">
                  <a:solidFill>
                    <a:srgbClr val="3333CC"/>
                  </a:solidFill>
                </a:rPr>
                <a:t>với</a:t>
              </a:r>
              <a:r>
                <a:rPr lang="fr-FR" altLang="en-US" sz="2400" dirty="0">
                  <a:solidFill>
                    <a:srgbClr val="3333CC"/>
                  </a:solidFill>
                </a:rPr>
                <a:t> </a:t>
              </a:r>
              <a:r>
                <a:rPr lang="fr-FR" altLang="en-US" sz="2400" dirty="0" err="1">
                  <a:solidFill>
                    <a:srgbClr val="3333CC"/>
                  </a:solidFill>
                </a:rPr>
                <a:t>mặt</a:t>
              </a:r>
              <a:r>
                <a:rPr lang="fr-FR" altLang="en-US" sz="2400" dirty="0">
                  <a:solidFill>
                    <a:srgbClr val="3333CC"/>
                  </a:solidFill>
                </a:rPr>
                <a:t> </a:t>
              </a:r>
              <a:r>
                <a:rPr lang="fr-FR" altLang="en-US" sz="2400" dirty="0" err="1">
                  <a:solidFill>
                    <a:srgbClr val="3333CC"/>
                  </a:solidFill>
                </a:rPr>
                <a:t>phẳng</a:t>
              </a:r>
              <a:r>
                <a:rPr lang="fr-FR" altLang="en-US" sz="2400" dirty="0">
                  <a:solidFill>
                    <a:srgbClr val="3333CC"/>
                  </a:solidFill>
                </a:rPr>
                <a:t> </a:t>
              </a:r>
              <a:r>
                <a:rPr lang="fr-FR" altLang="en-US" sz="2400" dirty="0" err="1">
                  <a:solidFill>
                    <a:srgbClr val="3333CC"/>
                  </a:solidFill>
                </a:rPr>
                <a:t>chứa</a:t>
              </a:r>
              <a:endParaRPr lang="fr-FR" altLang="en-US" sz="2400" dirty="0">
                <a:solidFill>
                  <a:srgbClr val="3333CC"/>
                </a:solidFill>
              </a:endParaRPr>
            </a:p>
          </p:txBody>
        </p:sp>
        <p:graphicFrame>
          <p:nvGraphicFramePr>
            <p:cNvPr id="36885" name="Object 3">
              <a:extLst>
                <a:ext uri="{FF2B5EF4-FFF2-40B4-BE49-F238E27FC236}">
                  <a16:creationId xmlns:a16="http://schemas.microsoft.com/office/drawing/2014/main" id="{592B005C-E7DE-8F43-8CA3-86C7D0A3C8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6991" y="3486808"/>
            <a:ext cx="79362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2" name="Equation" r:id="rId7" imgW="9067800" imgH="5562600" progId="Equation.DSMT4">
                    <p:embed/>
                  </p:oleObj>
                </mc:Choice>
                <mc:Fallback>
                  <p:oleObj name="Equation" r:id="rId7" imgW="9067800" imgH="5562600" progId="Equation.DSMT4">
                    <p:embed/>
                    <p:pic>
                      <p:nvPicPr>
                        <p:cNvPr id="36885" name="Object 3">
                          <a:extLst>
                            <a:ext uri="{FF2B5EF4-FFF2-40B4-BE49-F238E27FC236}">
                              <a16:creationId xmlns:a16="http://schemas.microsoft.com/office/drawing/2014/main" id="{592B005C-E7DE-8F43-8CA3-86C7D0A3C8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6991" y="3486808"/>
                          <a:ext cx="793620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1" name="Rectangle 77">
            <a:extLst>
              <a:ext uri="{FF2B5EF4-FFF2-40B4-BE49-F238E27FC236}">
                <a16:creationId xmlns:a16="http://schemas.microsoft.com/office/drawing/2014/main" id="{DF7F6FD0-BA76-3443-8F48-E182F902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24" y="3648772"/>
            <a:ext cx="6388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6"/>
              </a:buBlip>
            </a:pPr>
            <a:r>
              <a:rPr lang="fr-FR" altLang="en-US" sz="2400" dirty="0" err="1">
                <a:solidFill>
                  <a:srgbClr val="3333CC"/>
                </a:solidFill>
              </a:rPr>
              <a:t>Chiều</a:t>
            </a:r>
            <a:r>
              <a:rPr lang="fr-FR" altLang="en-US" sz="2400" dirty="0">
                <a:solidFill>
                  <a:srgbClr val="3333CC"/>
                </a:solidFill>
              </a:rPr>
              <a:t>: </a:t>
            </a:r>
            <a:r>
              <a:rPr lang="fr-FR" altLang="en-US" sz="2400" dirty="0" err="1">
                <a:solidFill>
                  <a:srgbClr val="3333CC"/>
                </a:solidFill>
              </a:rPr>
              <a:t>theo</a:t>
            </a:r>
            <a:r>
              <a:rPr lang="fr-FR" altLang="en-US" sz="2400" dirty="0">
                <a:solidFill>
                  <a:srgbClr val="3333CC"/>
                </a:solidFill>
              </a:rPr>
              <a:t> qui </a:t>
            </a:r>
            <a:r>
              <a:rPr lang="fr-FR" altLang="en-US" sz="2400" dirty="0" err="1">
                <a:solidFill>
                  <a:srgbClr val="3333CC"/>
                </a:solidFill>
              </a:rPr>
              <a:t>tắc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cái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đinh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ốc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hoặc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quy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tắc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nắm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bàn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tay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phải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  <p:sp>
        <p:nvSpPr>
          <p:cNvPr id="36874" name="Rectangle 83">
            <a:extLst>
              <a:ext uri="{FF2B5EF4-FFF2-40B4-BE49-F238E27FC236}">
                <a16:creationId xmlns:a16="http://schemas.microsoft.com/office/drawing/2014/main" id="{F88C31CA-F689-6C4E-B732-B1A6A6E0F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17" y="4517976"/>
            <a:ext cx="1417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6"/>
              </a:buBlip>
            </a:pP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Độ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lớn</a:t>
            </a:r>
            <a:r>
              <a:rPr lang="fr-FR" altLang="en-US" sz="2400" dirty="0">
                <a:solidFill>
                  <a:srgbClr val="3333CC"/>
                </a:solidFill>
              </a:rPr>
              <a:t>: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  <p:sp>
        <p:nvSpPr>
          <p:cNvPr id="36875" name="Text Box 98">
            <a:extLst>
              <a:ext uri="{FF2B5EF4-FFF2-40B4-BE49-F238E27FC236}">
                <a16:creationId xmlns:a16="http://schemas.microsoft.com/office/drawing/2014/main" id="{97064BB0-0BAC-3A4B-A0AA-D5B4C7DA7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aphicFrame>
        <p:nvGraphicFramePr>
          <p:cNvPr id="36876" name="Object 6">
            <a:extLst>
              <a:ext uri="{FF2B5EF4-FFF2-40B4-BE49-F238E27FC236}">
                <a16:creationId xmlns:a16="http://schemas.microsoft.com/office/drawing/2014/main" id="{8A948D6F-7752-7943-AC7C-50BE93759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52929"/>
              </p:ext>
            </p:extLst>
          </p:nvPr>
        </p:nvGraphicFramePr>
        <p:xfrm>
          <a:off x="6213698" y="4346033"/>
          <a:ext cx="622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3" name="Equation" r:id="rId9" imgW="6146800" imgH="4978400" progId="Equation.DSMT4">
                  <p:embed/>
                </p:oleObj>
              </mc:Choice>
              <mc:Fallback>
                <p:oleObj name="Equation" r:id="rId9" imgW="6146800" imgH="4978400" progId="Equation.DSMT4">
                  <p:embed/>
                  <p:pic>
                    <p:nvPicPr>
                      <p:cNvPr id="36876" name="Object 6">
                        <a:extLst>
                          <a:ext uri="{FF2B5EF4-FFF2-40B4-BE49-F238E27FC236}">
                            <a16:creationId xmlns:a16="http://schemas.microsoft.com/office/drawing/2014/main" id="{8A948D6F-7752-7943-AC7C-50BE93759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698" y="4346033"/>
                        <a:ext cx="6223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7">
            <a:extLst>
              <a:ext uri="{FF2B5EF4-FFF2-40B4-BE49-F238E27FC236}">
                <a16:creationId xmlns:a16="http://schemas.microsoft.com/office/drawing/2014/main" id="{C2E90F5A-3DEA-3C4D-AABF-8E5ABE139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76410"/>
              </p:ext>
            </p:extLst>
          </p:nvPr>
        </p:nvGraphicFramePr>
        <p:xfrm>
          <a:off x="8018686" y="4560345"/>
          <a:ext cx="266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4" name="Equation" r:id="rId11" imgW="2628900" imgH="4686300" progId="Equation.DSMT4">
                  <p:embed/>
                </p:oleObj>
              </mc:Choice>
              <mc:Fallback>
                <p:oleObj name="Equation" r:id="rId11" imgW="2628900" imgH="4686300" progId="Equation.DSMT4">
                  <p:embed/>
                  <p:pic>
                    <p:nvPicPr>
                      <p:cNvPr id="36877" name="Object 7">
                        <a:extLst>
                          <a:ext uri="{FF2B5EF4-FFF2-40B4-BE49-F238E27FC236}">
                            <a16:creationId xmlns:a16="http://schemas.microsoft.com/office/drawing/2014/main" id="{C2E90F5A-3DEA-3C4D-AABF-8E5ABE139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686" y="4560345"/>
                        <a:ext cx="2667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8">
            <a:extLst>
              <a:ext uri="{FF2B5EF4-FFF2-40B4-BE49-F238E27FC236}">
                <a16:creationId xmlns:a16="http://schemas.microsoft.com/office/drawing/2014/main" id="{86C49BDC-AFF0-4E4D-897A-E2D091EDA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60454"/>
              </p:ext>
            </p:extLst>
          </p:nvPr>
        </p:nvGraphicFramePr>
        <p:xfrm>
          <a:off x="8079011" y="3417345"/>
          <a:ext cx="5032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5" name="Equation" r:id="rId13" imgW="4978400" imgH="4978400" progId="Equation.DSMT4">
                  <p:embed/>
                </p:oleObj>
              </mc:Choice>
              <mc:Fallback>
                <p:oleObj name="Equation" r:id="rId13" imgW="4978400" imgH="4978400" progId="Equation.DSMT4">
                  <p:embed/>
                  <p:pic>
                    <p:nvPicPr>
                      <p:cNvPr id="36878" name="Object 8">
                        <a:extLst>
                          <a:ext uri="{FF2B5EF4-FFF2-40B4-BE49-F238E27FC236}">
                            <a16:creationId xmlns:a16="http://schemas.microsoft.com/office/drawing/2014/main" id="{86C49BDC-AFF0-4E4D-897A-E2D091EDA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011" y="3417345"/>
                        <a:ext cx="5032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Rectangle 5">
            <a:extLst>
              <a:ext uri="{FF2B5EF4-FFF2-40B4-BE49-F238E27FC236}">
                <a16:creationId xmlns:a16="http://schemas.microsoft.com/office/drawing/2014/main" id="{6CEC37FA-EAB8-A941-870D-0A38E507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1.5.4. </a:t>
            </a:r>
            <a:r>
              <a:rPr lang="fr-FR" altLang="en-US" sz="2400" dirty="0" err="1">
                <a:solidFill>
                  <a:srgbClr val="FF0000"/>
                </a:solidFill>
              </a:rPr>
              <a:t>Véc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tơ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cảm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ứng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từ</a:t>
            </a:r>
            <a:r>
              <a:rPr lang="fr-FR" altLang="en-US" sz="2400" dirty="0">
                <a:solidFill>
                  <a:srgbClr val="FF0000"/>
                </a:solidFill>
              </a:rPr>
              <a:t>. </a:t>
            </a:r>
            <a:r>
              <a:rPr lang="fr-FR" altLang="en-US" sz="2400" dirty="0" err="1">
                <a:solidFill>
                  <a:srgbClr val="FF0000"/>
                </a:solidFill>
              </a:rPr>
              <a:t>Định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luật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Biot</a:t>
            </a:r>
            <a:r>
              <a:rPr lang="en-US" altLang="en-US" sz="2400" dirty="0">
                <a:solidFill>
                  <a:srgbClr val="FF0000"/>
                </a:solidFill>
              </a:rPr>
              <a:t>-Savart-Laplace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57F8B-B98E-A34D-BD41-057C7B757733}"/>
              </a:ext>
            </a:extLst>
          </p:cNvPr>
          <p:cNvSpPr/>
          <p:nvPr/>
        </p:nvSpPr>
        <p:spPr>
          <a:xfrm>
            <a:off x="8852837" y="457789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dirty="0">
                <a:solidFill>
                  <a:srgbClr val="3333CC"/>
                </a:solidFill>
              </a:rPr>
              <a:t>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C01AFDA-7E5C-9240-B9A0-0EE5FDE10016}"/>
                  </a:ext>
                </a:extLst>
              </p:cNvPr>
              <p:cNvSpPr/>
              <p:nvPr/>
            </p:nvSpPr>
            <p:spPr>
              <a:xfrm>
                <a:off x="186434" y="1783822"/>
                <a:ext cx="8925445" cy="852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altLang="en-US" sz="2300" dirty="0">
                    <a:solidFill>
                      <a:srgbClr val="0432FF"/>
                    </a:solidFill>
                  </a:rPr>
                  <a:t>Véc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tơ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cảm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ứng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en-US" sz="23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3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3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3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fr-FR" altLang="en-US" sz="2300" dirty="0">
                    <a:solidFill>
                      <a:srgbClr val="0432FF"/>
                    </a:solidFill>
                  </a:rPr>
                  <a:t> do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một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phần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tử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dòng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điện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I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3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3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3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</m:oMath>
                </a14:m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gây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ra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tại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điểm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M,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cách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phần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tử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một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khoảng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r là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một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vectơ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fr-FR" altLang="en-US" sz="2300" dirty="0" err="1">
                    <a:solidFill>
                      <a:srgbClr val="0432FF"/>
                    </a:solidFill>
                  </a:rPr>
                  <a:t>có</a:t>
                </a:r>
                <a:r>
                  <a:rPr lang="fr-FR" altLang="en-US" sz="2300" dirty="0">
                    <a:solidFill>
                      <a:srgbClr val="0432FF"/>
                    </a:solidFill>
                  </a:rPr>
                  <a:t>: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C01AFDA-7E5C-9240-B9A0-0EE5FDE10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4" y="1783822"/>
                <a:ext cx="8925445" cy="852734"/>
              </a:xfrm>
              <a:prstGeom prst="rect">
                <a:avLst/>
              </a:prstGeom>
              <a:blipFill>
                <a:blip r:embed="rId19"/>
                <a:stretch>
                  <a:fillRect l="-996" r="-42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83">
            <a:extLst>
              <a:ext uri="{FF2B5EF4-FFF2-40B4-BE49-F238E27FC236}">
                <a16:creationId xmlns:a16="http://schemas.microsoft.com/office/drawing/2014/main" id="{DE88C4B8-4AB0-1A4D-95A0-BED7FABB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81" y="2644212"/>
            <a:ext cx="1724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6"/>
              </a:buBlip>
            </a:pP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Gốc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tại</a:t>
            </a:r>
            <a:r>
              <a:rPr lang="fr-FR" altLang="en-US" sz="2400" dirty="0">
                <a:solidFill>
                  <a:srgbClr val="3333CC"/>
                </a:solidFill>
              </a:rPr>
              <a:t> M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0">
            <a:extLst>
              <a:ext uri="{FF2B5EF4-FFF2-40B4-BE49-F238E27FC236}">
                <a16:creationId xmlns:a16="http://schemas.microsoft.com/office/drawing/2014/main" id="{67851CEB-4E1D-5249-BC97-5CDC09EFF896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22F982C8-D20F-944B-8A11-84B2CCB7E8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67022D48-DB08-5F44-85E9-DA2BCB7CEE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DAF23D51-B33B-F744-A54F-025DF79180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8914" name="Text Box 98">
            <a:extLst>
              <a:ext uri="{FF2B5EF4-FFF2-40B4-BE49-F238E27FC236}">
                <a16:creationId xmlns:a16="http://schemas.microsoft.com/office/drawing/2014/main" id="{C46E921B-DD22-E741-B33A-A5AC9E694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B8AA3E5C-D094-4940-B6D0-ADB54BBC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1.5.4. </a:t>
            </a:r>
            <a:r>
              <a:rPr lang="fr-FR" altLang="en-US" sz="2400" dirty="0" err="1">
                <a:solidFill>
                  <a:srgbClr val="FF0000"/>
                </a:solidFill>
              </a:rPr>
              <a:t>Véc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tơ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cảm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ứng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từ</a:t>
            </a:r>
            <a:r>
              <a:rPr lang="fr-FR" altLang="en-US" sz="2400" dirty="0">
                <a:solidFill>
                  <a:srgbClr val="FF0000"/>
                </a:solidFill>
              </a:rPr>
              <a:t>. </a:t>
            </a:r>
            <a:r>
              <a:rPr lang="fr-FR" altLang="en-US" sz="2400" dirty="0" err="1">
                <a:solidFill>
                  <a:srgbClr val="FF0000"/>
                </a:solidFill>
              </a:rPr>
              <a:t>Định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fr-FR" altLang="en-US" sz="2400" dirty="0" err="1">
                <a:solidFill>
                  <a:srgbClr val="FF0000"/>
                </a:solidFill>
              </a:rPr>
              <a:t>luật</a:t>
            </a:r>
            <a:r>
              <a:rPr lang="fr-F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Biot</a:t>
            </a:r>
            <a:r>
              <a:rPr lang="en-US" altLang="en-US" sz="2400" dirty="0">
                <a:solidFill>
                  <a:srgbClr val="FF0000"/>
                </a:solidFill>
              </a:rPr>
              <a:t>-Savart-Laplace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8B60B-8772-244F-ADCD-3655322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078" y="1780202"/>
            <a:ext cx="4643437" cy="48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Qui </a:t>
            </a:r>
            <a:r>
              <a:rPr lang="fr-FR" altLang="en-US" sz="2200" dirty="0" err="1">
                <a:solidFill>
                  <a:srgbClr val="1B0AF0"/>
                </a:solidFill>
              </a:rPr>
              <a:t>tắc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cái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đinh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ốc</a:t>
            </a:r>
            <a:r>
              <a:rPr lang="fr-FR" altLang="en-US" sz="2200" dirty="0">
                <a:solidFill>
                  <a:srgbClr val="1B0AF0"/>
                </a:solidFill>
              </a:rPr>
              <a:t> (</a:t>
            </a:r>
            <a:r>
              <a:rPr lang="fr-FR" altLang="en-US" sz="2200" dirty="0" err="1">
                <a:solidFill>
                  <a:srgbClr val="1B0AF0"/>
                </a:solidFill>
              </a:rPr>
              <a:t>quy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tắc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vặn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nút</a:t>
            </a:r>
            <a:r>
              <a:rPr lang="fr-FR" altLang="en-US" sz="2200" dirty="0">
                <a:solidFill>
                  <a:srgbClr val="1B0AF0"/>
                </a:solidFill>
              </a:rPr>
              <a:t> chai; </a:t>
            </a:r>
            <a:r>
              <a:rPr lang="fr-FR" altLang="en-US" sz="2200" dirty="0" err="1">
                <a:solidFill>
                  <a:srgbClr val="1B0AF0"/>
                </a:solidFill>
              </a:rPr>
              <a:t>hoặc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quy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tắc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nắm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bàn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tay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phải</a:t>
            </a:r>
            <a:r>
              <a:rPr lang="fr-FR" altLang="en-US" sz="2200" dirty="0">
                <a:solidFill>
                  <a:srgbClr val="1B0AF0"/>
                </a:solidFill>
              </a:rPr>
              <a:t>)</a:t>
            </a:r>
          </a:p>
          <a:p>
            <a:pPr marL="50800" indent="-50800" algn="just" eaLnBrk="1" hangingPunct="1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   </a:t>
            </a:r>
            <a:r>
              <a:rPr lang="fr-FR" altLang="en-US" sz="2200" dirty="0" err="1">
                <a:solidFill>
                  <a:srgbClr val="1B0AF0"/>
                </a:solidFill>
              </a:rPr>
              <a:t>Đối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với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điện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thẳng</a:t>
            </a:r>
            <a:r>
              <a:rPr lang="fr-FR" altLang="en-US" sz="2200" dirty="0">
                <a:solidFill>
                  <a:srgbClr val="1B0AF0"/>
                </a:solidFill>
              </a:rPr>
              <a:t>: </a:t>
            </a:r>
            <a:r>
              <a:rPr lang="fr-FR" altLang="en-US" sz="2200" dirty="0" err="1">
                <a:solidFill>
                  <a:srgbClr val="1B0AF0"/>
                </a:solidFill>
              </a:rPr>
              <a:t>tay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phải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nắm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lấy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sợi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dây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sao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cho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ngón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cái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choãi</a:t>
            </a:r>
            <a:r>
              <a:rPr lang="fr-FR" altLang="en-US" sz="2200" dirty="0">
                <a:solidFill>
                  <a:srgbClr val="1B0AF0"/>
                </a:solidFill>
              </a:rPr>
              <a:t> ra là </a:t>
            </a:r>
            <a:r>
              <a:rPr lang="fr-FR" altLang="en-US" sz="2200" dirty="0" err="1">
                <a:solidFill>
                  <a:srgbClr val="1B0AF0"/>
                </a:solidFill>
              </a:rPr>
              <a:t>chiều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điện</a:t>
            </a:r>
            <a:r>
              <a:rPr lang="fr-FR" altLang="en-US" sz="2200" dirty="0">
                <a:solidFill>
                  <a:srgbClr val="1B0AF0"/>
                </a:solidFill>
              </a:rPr>
              <a:t>, </a:t>
            </a:r>
            <a:r>
              <a:rPr lang="fr-FR" altLang="en-US" sz="2200" dirty="0" err="1">
                <a:solidFill>
                  <a:srgbClr val="1B0AF0"/>
                </a:solidFill>
              </a:rPr>
              <a:t>chiều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khum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của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các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ngón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tay</a:t>
            </a:r>
            <a:r>
              <a:rPr lang="fr-FR" altLang="en-US" sz="2200" dirty="0">
                <a:solidFill>
                  <a:srgbClr val="1B0AF0"/>
                </a:solidFill>
              </a:rPr>
              <a:t> là </a:t>
            </a:r>
            <a:r>
              <a:rPr lang="fr-FR" altLang="en-US" sz="2200" dirty="0" err="1">
                <a:solidFill>
                  <a:srgbClr val="1B0AF0"/>
                </a:solidFill>
              </a:rPr>
              <a:t>chiều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đường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sức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</a:p>
          <a:p>
            <a:pPr marL="12700" indent="-12700" algn="just" eaLnBrk="1" hangingPunct="1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  </a:t>
            </a:r>
            <a:r>
              <a:rPr lang="fr-FR" altLang="en-US" sz="2200" dirty="0" err="1">
                <a:solidFill>
                  <a:srgbClr val="1B0AF0"/>
                </a:solidFill>
              </a:rPr>
              <a:t>Đối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với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điện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tròn</a:t>
            </a:r>
            <a:r>
              <a:rPr lang="fr-FR" altLang="en-US" sz="2200" dirty="0">
                <a:solidFill>
                  <a:srgbClr val="1B0AF0"/>
                </a:solidFill>
              </a:rPr>
              <a:t>: </a:t>
            </a:r>
            <a:r>
              <a:rPr lang="fr-FR" altLang="en-US" sz="2200" dirty="0" err="1">
                <a:solidFill>
                  <a:srgbClr val="1B0AF0"/>
                </a:solidFill>
              </a:rPr>
              <a:t>quy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tắc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nắm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tay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phải</a:t>
            </a:r>
            <a:r>
              <a:rPr lang="fr-FR" altLang="en-US" sz="2200" dirty="0">
                <a:solidFill>
                  <a:srgbClr val="1B0AF0"/>
                </a:solidFill>
              </a:rPr>
              <a:t> 2: </a:t>
            </a:r>
            <a:r>
              <a:rPr lang="fr-FR" altLang="en-US" sz="2200" dirty="0" err="1">
                <a:solidFill>
                  <a:srgbClr val="1B0AF0"/>
                </a:solidFill>
              </a:rPr>
              <a:t>tay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phải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nắm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lấy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vòng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dây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sao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cho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các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ngón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tay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hướng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theo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chiều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điện</a:t>
            </a:r>
            <a:r>
              <a:rPr lang="fr-FR" altLang="en-US" sz="2200" dirty="0">
                <a:solidFill>
                  <a:srgbClr val="1B0AF0"/>
                </a:solidFill>
              </a:rPr>
              <a:t>, khi </a:t>
            </a:r>
            <a:r>
              <a:rPr lang="fr-FR" altLang="en-US" sz="2200" dirty="0" err="1">
                <a:solidFill>
                  <a:srgbClr val="1B0AF0"/>
                </a:solidFill>
              </a:rPr>
              <a:t>đó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ngón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cái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choãi</a:t>
            </a:r>
            <a:r>
              <a:rPr lang="fr-FR" altLang="en-US" sz="2200" dirty="0">
                <a:solidFill>
                  <a:srgbClr val="1B0AF0"/>
                </a:solidFill>
              </a:rPr>
              <a:t> ra là </a:t>
            </a:r>
            <a:r>
              <a:rPr lang="fr-FR" altLang="en-US" sz="2200" dirty="0" err="1">
                <a:solidFill>
                  <a:srgbClr val="1B0AF0"/>
                </a:solidFill>
              </a:rPr>
              <a:t>chiều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của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đướng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sức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endParaRPr lang="fr-FR" altLang="en-US" sz="2200" dirty="0">
              <a:solidFill>
                <a:srgbClr val="1B0A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93A4D5-7C17-DA4F-9D77-446F76729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5" y="2544521"/>
            <a:ext cx="4239593" cy="29727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155306-9DA5-DF4A-BAAC-A0330A976036}"/>
              </a:ext>
            </a:extLst>
          </p:cNvPr>
          <p:cNvSpPr/>
          <p:nvPr/>
        </p:nvSpPr>
        <p:spPr>
          <a:xfrm>
            <a:off x="533400" y="324433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FAC82-CB42-E24B-AB1D-3DCE28D2D6FB}"/>
              </a:ext>
            </a:extLst>
          </p:cNvPr>
          <p:cNvSpPr/>
          <p:nvPr/>
        </p:nvSpPr>
        <p:spPr>
          <a:xfrm>
            <a:off x="1610857" y="329513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794969-D99C-8243-BDA1-F58B3D27CA49}"/>
              </a:ext>
            </a:extLst>
          </p:cNvPr>
          <p:cNvSpPr/>
          <p:nvPr/>
        </p:nvSpPr>
        <p:spPr>
          <a:xfrm>
            <a:off x="683568" y="3543920"/>
            <a:ext cx="90487" cy="101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0416A8-74EB-684C-B311-3196C1B5C4AE}"/>
              </a:ext>
            </a:extLst>
          </p:cNvPr>
          <p:cNvSpPr/>
          <p:nvPr/>
        </p:nvSpPr>
        <p:spPr>
          <a:xfrm>
            <a:off x="1745209" y="3645024"/>
            <a:ext cx="90487" cy="101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68">
            <a:extLst>
              <a:ext uri="{FF2B5EF4-FFF2-40B4-BE49-F238E27FC236}">
                <a16:creationId xmlns:a16="http://schemas.microsoft.com/office/drawing/2014/main" id="{E00B89BE-D3CA-774A-BA77-B09D3F124810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857625"/>
            <a:ext cx="5453063" cy="1084263"/>
            <a:chOff x="1785918" y="3631172"/>
            <a:chExt cx="5453737" cy="1083712"/>
          </a:xfrm>
        </p:grpSpPr>
        <p:sp>
          <p:nvSpPr>
            <p:cNvPr id="42000" name="TextBox 69">
              <a:extLst>
                <a:ext uri="{FF2B5EF4-FFF2-40B4-BE49-F238E27FC236}">
                  <a16:creationId xmlns:a16="http://schemas.microsoft.com/office/drawing/2014/main" id="{F0D85BDA-C5EE-E14A-8774-40F95AD9B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918" y="3929066"/>
              <a:ext cx="54537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00"/>
                  </a:solidFill>
                </a:rPr>
                <a:t>B</a:t>
              </a:r>
              <a:r>
                <a:rPr lang="en-US" altLang="en-US" sz="2800" i="1">
                  <a:solidFill>
                    <a:srgbClr val="FF0000"/>
                  </a:solidFill>
                </a:rPr>
                <a:t> = </a:t>
              </a:r>
              <a:r>
                <a:rPr lang="en-US" altLang="en-US" sz="2800">
                  <a:solidFill>
                    <a:srgbClr val="FF0000"/>
                  </a:solidFill>
                </a:rPr>
                <a:t>B</a:t>
              </a:r>
              <a:r>
                <a:rPr lang="en-US" altLang="en-US" sz="2800" baseline="-25000">
                  <a:solidFill>
                    <a:srgbClr val="FF0000"/>
                  </a:solidFill>
                </a:rPr>
                <a:t>1</a:t>
              </a:r>
              <a:r>
                <a:rPr lang="en-US" altLang="en-US" sz="2800">
                  <a:solidFill>
                    <a:srgbClr val="FF0000"/>
                  </a:solidFill>
                </a:rPr>
                <a:t> + B</a:t>
              </a:r>
              <a:r>
                <a:rPr lang="en-US" altLang="en-US" sz="2800" baseline="-25000">
                  <a:solidFill>
                    <a:srgbClr val="FF0000"/>
                  </a:solidFill>
                </a:rPr>
                <a:t>2</a:t>
              </a:r>
              <a:r>
                <a:rPr lang="en-US" altLang="en-US" sz="2800">
                  <a:solidFill>
                    <a:srgbClr val="FF0000"/>
                  </a:solidFill>
                </a:rPr>
                <a:t> + B</a:t>
              </a:r>
              <a:r>
                <a:rPr lang="en-US" altLang="en-US" sz="2800" baseline="-25000">
                  <a:solidFill>
                    <a:srgbClr val="FF0000"/>
                  </a:solidFill>
                </a:rPr>
                <a:t>3</a:t>
              </a:r>
              <a:r>
                <a:rPr lang="en-US" altLang="en-US" sz="2800">
                  <a:solidFill>
                    <a:srgbClr val="FF0000"/>
                  </a:solidFill>
                </a:rPr>
                <a:t> + ….. +B</a:t>
              </a:r>
              <a:r>
                <a:rPr lang="en-US" altLang="en-US" sz="2800" baseline="-25000">
                  <a:solidFill>
                    <a:srgbClr val="FF0000"/>
                  </a:solidFill>
                </a:rPr>
                <a:t>n </a:t>
              </a:r>
              <a:r>
                <a:rPr lang="en-US" altLang="en-US" sz="2800">
                  <a:solidFill>
                    <a:srgbClr val="FF0000"/>
                  </a:solidFill>
                </a:rPr>
                <a:t> =     B</a:t>
              </a:r>
              <a:r>
                <a:rPr lang="en-US" altLang="en-US" sz="2800" baseline="-25000">
                  <a:solidFill>
                    <a:srgbClr val="FF0000"/>
                  </a:solidFill>
                </a:rPr>
                <a:t>i</a:t>
              </a:r>
              <a:endParaRPr lang="en-US" altLang="en-US" sz="2800"/>
            </a:p>
          </p:txBody>
        </p:sp>
        <p:grpSp>
          <p:nvGrpSpPr>
            <p:cNvPr id="42001" name="Group 57">
              <a:extLst>
                <a:ext uri="{FF2B5EF4-FFF2-40B4-BE49-F238E27FC236}">
                  <a16:creationId xmlns:a16="http://schemas.microsoft.com/office/drawing/2014/main" id="{F3026DE1-9CB9-0744-9974-D02CC6F33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356" y="3631172"/>
              <a:ext cx="5143536" cy="1083712"/>
              <a:chOff x="1714480" y="1630908"/>
              <a:chExt cx="5143536" cy="1083712"/>
            </a:xfrm>
          </p:grpSpPr>
          <p:grpSp>
            <p:nvGrpSpPr>
              <p:cNvPr id="42002" name="Group 22">
                <a:extLst>
                  <a:ext uri="{FF2B5EF4-FFF2-40B4-BE49-F238E27FC236}">
                    <a16:creationId xmlns:a16="http://schemas.microsoft.com/office/drawing/2014/main" id="{BDC3E624-B6B0-C54E-AD1D-FB268335FF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0760" y="1630908"/>
                <a:ext cx="697627" cy="1083712"/>
                <a:chOff x="6318389" y="3071810"/>
                <a:chExt cx="697627" cy="1083712"/>
              </a:xfrm>
            </p:grpSpPr>
            <p:sp>
              <p:nvSpPr>
                <p:cNvPr id="42009" name="Rectangle 78">
                  <a:extLst>
                    <a:ext uri="{FF2B5EF4-FFF2-40B4-BE49-F238E27FC236}">
                      <a16:creationId xmlns:a16="http://schemas.microsoft.com/office/drawing/2014/main" id="{31B97FF6-B470-684C-99AB-D90ED3A0C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389" y="3214686"/>
                  <a:ext cx="697627" cy="830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l-GR" altLang="en-US" sz="4800">
                      <a:solidFill>
                        <a:srgbClr val="FE0000"/>
                      </a:solidFill>
                      <a:sym typeface="Wingdings" pitchFamily="2" charset="2"/>
                    </a:rPr>
                    <a:t>Σ</a:t>
                  </a:r>
                  <a:r>
                    <a:rPr lang="en-US" altLang="en-US" sz="4800">
                      <a:solidFill>
                        <a:srgbClr val="FE0000"/>
                      </a:solidFill>
                      <a:sym typeface="Wingdings" pitchFamily="2" charset="2"/>
                    </a:rPr>
                    <a:t> </a:t>
                  </a:r>
                  <a:endParaRPr lang="en-US" altLang="en-US" sz="4800">
                    <a:solidFill>
                      <a:srgbClr val="FE0000"/>
                    </a:solidFill>
                  </a:endParaRPr>
                </a:p>
              </p:txBody>
            </p:sp>
            <p:sp>
              <p:nvSpPr>
                <p:cNvPr id="42010" name="TextBox 79">
                  <a:extLst>
                    <a:ext uri="{FF2B5EF4-FFF2-40B4-BE49-F238E27FC236}">
                      <a16:creationId xmlns:a16="http://schemas.microsoft.com/office/drawing/2014/main" id="{3D5DB35B-F89F-C745-9AF9-BDC8B6BC55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58560" y="3071810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E0000"/>
                      </a:solidFill>
                    </a:rPr>
                    <a:t>n</a:t>
                  </a:r>
                </a:p>
              </p:txBody>
            </p:sp>
            <p:sp>
              <p:nvSpPr>
                <p:cNvPr id="42011" name="Rectangle 80">
                  <a:extLst>
                    <a:ext uri="{FF2B5EF4-FFF2-40B4-BE49-F238E27FC236}">
                      <a16:creationId xmlns:a16="http://schemas.microsoft.com/office/drawing/2014/main" id="{81190613-D2E2-AD44-A02A-F51970AF9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389" y="3786190"/>
                  <a:ext cx="61106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E0000"/>
                      </a:solidFill>
                    </a:rPr>
                    <a:t>i =1 </a:t>
                  </a:r>
                  <a:endParaRPr lang="en-US" altLang="en-US"/>
                </a:p>
              </p:txBody>
            </p:sp>
          </p:grpSp>
          <p:cxnSp>
            <p:nvCxnSpPr>
              <p:cNvPr id="42003" name="Straight Arrow Connector 72">
                <a:extLst>
                  <a:ext uri="{FF2B5EF4-FFF2-40B4-BE49-F238E27FC236}">
                    <a16:creationId xmlns:a16="http://schemas.microsoft.com/office/drawing/2014/main" id="{7E801EE1-A57A-AA49-A066-0AFB3A5012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14480" y="1940944"/>
                <a:ext cx="35719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E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4" name="Straight Arrow Connector 73">
                <a:extLst>
                  <a:ext uri="{FF2B5EF4-FFF2-40B4-BE49-F238E27FC236}">
                    <a16:creationId xmlns:a16="http://schemas.microsoft.com/office/drawing/2014/main" id="{7972D0D6-6711-CD4F-BB10-D7C68BBACB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357422" y="1940944"/>
                <a:ext cx="35719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E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5" name="Straight Arrow Connector 74">
                <a:extLst>
                  <a:ext uri="{FF2B5EF4-FFF2-40B4-BE49-F238E27FC236}">
                    <a16:creationId xmlns:a16="http://schemas.microsoft.com/office/drawing/2014/main" id="{E9BB0195-14D6-F24B-A24D-A451227AF0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071802" y="1940944"/>
                <a:ext cx="35719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E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6" name="Straight Arrow Connector 75">
                <a:extLst>
                  <a:ext uri="{FF2B5EF4-FFF2-40B4-BE49-F238E27FC236}">
                    <a16:creationId xmlns:a16="http://schemas.microsoft.com/office/drawing/2014/main" id="{B3ED314A-85DB-254F-AD8B-8EE1B67162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86182" y="1940944"/>
                <a:ext cx="35719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E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7" name="Straight Arrow Connector 76">
                <a:extLst>
                  <a:ext uri="{FF2B5EF4-FFF2-40B4-BE49-F238E27FC236}">
                    <a16:creationId xmlns:a16="http://schemas.microsoft.com/office/drawing/2014/main" id="{4EACAC58-A6B3-7D40-A05C-6889C0B636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86380" y="1940944"/>
                <a:ext cx="35719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E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8" name="Straight Arrow Connector 77">
                <a:extLst>
                  <a:ext uri="{FF2B5EF4-FFF2-40B4-BE49-F238E27FC236}">
                    <a16:creationId xmlns:a16="http://schemas.microsoft.com/office/drawing/2014/main" id="{8949FF68-2EC6-F14A-B64C-4F28D6BAB0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500826" y="1939356"/>
                <a:ext cx="35719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E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1986" name="Group 81">
            <a:extLst>
              <a:ext uri="{FF2B5EF4-FFF2-40B4-BE49-F238E27FC236}">
                <a16:creationId xmlns:a16="http://schemas.microsoft.com/office/drawing/2014/main" id="{FAED057C-D2F9-664F-A7CD-4DB3BA6F7867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314575"/>
            <a:ext cx="1785938" cy="1042988"/>
            <a:chOff x="998563" y="1861598"/>
            <a:chExt cx="1785950" cy="1043052"/>
          </a:xfrm>
        </p:grpSpPr>
        <p:sp>
          <p:nvSpPr>
            <p:cNvPr id="41994" name="Text Box 81">
              <a:extLst>
                <a:ext uri="{FF2B5EF4-FFF2-40B4-BE49-F238E27FC236}">
                  <a16:creationId xmlns:a16="http://schemas.microsoft.com/office/drawing/2014/main" id="{4DF64CE9-2E10-684A-A002-AA4C5BF3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439" y="2000240"/>
              <a:ext cx="16430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en-US" sz="2800">
                  <a:solidFill>
                    <a:srgbClr val="FF0000"/>
                  </a:solidFill>
                </a:rPr>
                <a:t>B =   dB</a:t>
              </a:r>
              <a:endParaRPr lang="en-US" altLang="en-US" sz="2800" baseline="3000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41995" name="Group 103">
              <a:extLst>
                <a:ext uri="{FF2B5EF4-FFF2-40B4-BE49-F238E27FC236}">
                  <a16:creationId xmlns:a16="http://schemas.microsoft.com/office/drawing/2014/main" id="{5EE9F5BB-06D9-3349-9672-C4414F54C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8563" y="1861598"/>
              <a:ext cx="1616148" cy="1043052"/>
              <a:chOff x="1747903" y="5598399"/>
              <a:chExt cx="1616148" cy="1043052"/>
            </a:xfrm>
          </p:grpSpPr>
          <p:sp>
            <p:nvSpPr>
              <p:cNvPr id="41998" name="TextBox 86">
                <a:extLst>
                  <a:ext uri="{FF2B5EF4-FFF2-40B4-BE49-F238E27FC236}">
                    <a16:creationId xmlns:a16="http://schemas.microsoft.com/office/drawing/2014/main" id="{DC95A7CC-4164-854B-A1DC-111D35228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845" y="5598399"/>
                <a:ext cx="35298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fr-FR" altLang="en-US" sz="4800">
                    <a:solidFill>
                      <a:srgbClr val="FF0000"/>
                    </a:solidFill>
                  </a:rPr>
                  <a:t>∫</a:t>
                </a:r>
                <a:endParaRPr lang="en-US" altLang="en-US" sz="4800"/>
              </a:p>
            </p:txBody>
          </p:sp>
          <p:sp>
            <p:nvSpPr>
              <p:cNvPr id="41999" name="TextBox 87">
                <a:extLst>
                  <a:ext uri="{FF2B5EF4-FFF2-40B4-BE49-F238E27FC236}">
                    <a16:creationId xmlns:a16="http://schemas.microsoft.com/office/drawing/2014/main" id="{1AD9BAE8-0ECB-334A-8D0F-A42D2897C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7903" y="6241341"/>
                <a:ext cx="161614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i="1">
                    <a:solidFill>
                      <a:srgbClr val="C00000"/>
                    </a:solidFill>
                  </a:rPr>
                  <a:t> Cả dòng điện</a:t>
                </a:r>
              </a:p>
            </p:txBody>
          </p:sp>
        </p:grpSp>
        <p:sp>
          <p:nvSpPr>
            <p:cNvPr id="41996" name="Line 86">
              <a:extLst>
                <a:ext uri="{FF2B5EF4-FFF2-40B4-BE49-F238E27FC236}">
                  <a16:creationId xmlns:a16="http://schemas.microsoft.com/office/drawing/2014/main" id="{36FB1FB8-8AAC-3142-B2A9-9414F5AB5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248" y="2071678"/>
              <a:ext cx="34607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86">
              <a:extLst>
                <a:ext uri="{FF2B5EF4-FFF2-40B4-BE49-F238E27FC236}">
                  <a16:creationId xmlns:a16="http://schemas.microsoft.com/office/drawing/2014/main" id="{0E358F44-7293-B544-9E96-A9D76B548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846" y="2071678"/>
              <a:ext cx="2743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87" name="Group 10">
            <a:extLst>
              <a:ext uri="{FF2B5EF4-FFF2-40B4-BE49-F238E27FC236}">
                <a16:creationId xmlns:a16="http://schemas.microsoft.com/office/drawing/2014/main" id="{A023931E-EA82-F443-AF6E-A968C786180E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B904214C-82B1-5443-85F7-CFD5DADFEA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FCA58223-3016-9545-A397-4307053FD5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FC73E8DB-75BB-394A-8B59-B574D5F481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988" name="Text Box 98">
            <a:extLst>
              <a:ext uri="{FF2B5EF4-FFF2-40B4-BE49-F238E27FC236}">
                <a16:creationId xmlns:a16="http://schemas.microsoft.com/office/drawing/2014/main" id="{65294040-F5D2-8146-9D43-148050313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113F0D3-5D0F-F34B-901F-B01F0CC0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1.5.5. </a:t>
            </a:r>
            <a:r>
              <a:rPr lang="en-US" altLang="en-US" sz="2400" dirty="0" err="1">
                <a:solidFill>
                  <a:srgbClr val="FF0000"/>
                </a:solidFill>
              </a:rPr>
              <a:t>Nguyên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lý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chồng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chất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từ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trường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1990" name="Rectangle 41">
            <a:extLst>
              <a:ext uri="{FF2B5EF4-FFF2-40B4-BE49-F238E27FC236}">
                <a16:creationId xmlns:a16="http://schemas.microsoft.com/office/drawing/2014/main" id="{5F36C84F-51FD-AA49-A4B1-2FF05D6A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928813"/>
            <a:ext cx="74295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Cảm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ứng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từ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tại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một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điểm</a:t>
            </a:r>
            <a:r>
              <a:rPr lang="fr-FR" altLang="en-US" sz="2400" dirty="0">
                <a:solidFill>
                  <a:srgbClr val="3333CC"/>
                </a:solidFill>
              </a:rPr>
              <a:t> do </a:t>
            </a:r>
            <a:r>
              <a:rPr lang="fr-FR" altLang="en-US" sz="2400" dirty="0" err="1">
                <a:solidFill>
                  <a:srgbClr val="3333CC"/>
                </a:solidFill>
              </a:rPr>
              <a:t>một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dòng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điện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gây</a:t>
            </a:r>
            <a:r>
              <a:rPr lang="fr-FR" altLang="en-US" sz="2400" dirty="0">
                <a:solidFill>
                  <a:srgbClr val="3333CC"/>
                </a:solidFill>
              </a:rPr>
              <a:t> ra: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fr-FR" altLang="en-US" sz="2400" dirty="0">
              <a:solidFill>
                <a:srgbClr val="3333CC"/>
              </a:solidFill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fr-FR" altLang="en-US" sz="2400" dirty="0">
              <a:solidFill>
                <a:srgbClr val="3333CC"/>
              </a:solidFill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fr-FR" altLang="en-US" sz="2400" dirty="0">
              <a:solidFill>
                <a:srgbClr val="3333CC"/>
              </a:solidFill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fr-FR" altLang="en-US" sz="2400" dirty="0" err="1">
                <a:solidFill>
                  <a:srgbClr val="3333CC"/>
                </a:solidFill>
              </a:rPr>
              <a:t>Cảm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ứng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từ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tại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một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điểm</a:t>
            </a:r>
            <a:r>
              <a:rPr lang="fr-FR" altLang="en-US" sz="2400" dirty="0">
                <a:solidFill>
                  <a:srgbClr val="3333CC"/>
                </a:solidFill>
              </a:rPr>
              <a:t> do </a:t>
            </a:r>
            <a:r>
              <a:rPr lang="fr-FR" altLang="en-US" sz="2400" dirty="0" err="1">
                <a:solidFill>
                  <a:srgbClr val="3333CC"/>
                </a:solidFill>
              </a:rPr>
              <a:t>nhiều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dòng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điện</a:t>
            </a:r>
            <a:r>
              <a:rPr lang="fr-FR" altLang="en-US" sz="2400" dirty="0">
                <a:solidFill>
                  <a:srgbClr val="3333CC"/>
                </a:solidFill>
              </a:rPr>
              <a:t> </a:t>
            </a:r>
            <a:r>
              <a:rPr lang="fr-FR" altLang="en-US" sz="2400" dirty="0" err="1">
                <a:solidFill>
                  <a:srgbClr val="3333CC"/>
                </a:solidFill>
              </a:rPr>
              <a:t>gây</a:t>
            </a:r>
            <a:r>
              <a:rPr lang="fr-FR" altLang="en-US" sz="2400" dirty="0">
                <a:solidFill>
                  <a:srgbClr val="3333CC"/>
                </a:solidFill>
              </a:rPr>
              <a:t> ra: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0">
            <a:extLst>
              <a:ext uri="{FF2B5EF4-FFF2-40B4-BE49-F238E27FC236}">
                <a16:creationId xmlns:a16="http://schemas.microsoft.com/office/drawing/2014/main" id="{67851CEB-4E1D-5249-BC97-5CDC09EFF896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22F982C8-D20F-944B-8A11-84B2CCB7E8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67022D48-DB08-5F44-85E9-DA2BCB7CEE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DAF23D51-B33B-F744-A54F-025DF79180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8914" name="Text Box 98">
            <a:extLst>
              <a:ext uri="{FF2B5EF4-FFF2-40B4-BE49-F238E27FC236}">
                <a16:creationId xmlns:a16="http://schemas.microsoft.com/office/drawing/2014/main" id="{C46E921B-DD22-E741-B33A-A5AC9E694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B8AA3E5C-D094-4940-B6D0-ADB54BBC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 err="1">
                <a:solidFill>
                  <a:srgbClr val="FF0000"/>
                </a:solidFill>
              </a:rPr>
              <a:t>Ví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dụ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8B60B-8772-244F-ADCD-3655322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078" y="1780202"/>
            <a:ext cx="4643437" cy="136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1. </a:t>
            </a:r>
            <a:r>
              <a:rPr lang="fr-FR" altLang="en-US" sz="2200" dirty="0" err="1">
                <a:solidFill>
                  <a:srgbClr val="1B0AF0"/>
                </a:solidFill>
              </a:rPr>
              <a:t>Xác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định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chiều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của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vectơ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cảm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ứng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B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điểm</a:t>
            </a:r>
            <a:r>
              <a:rPr lang="fr-FR" altLang="en-US" sz="2200" dirty="0">
                <a:solidFill>
                  <a:srgbClr val="1B0AF0"/>
                </a:solidFill>
              </a:rPr>
              <a:t> M do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điện</a:t>
            </a:r>
            <a:r>
              <a:rPr lang="fr-FR" altLang="en-US" sz="2200" dirty="0">
                <a:solidFill>
                  <a:srgbClr val="1B0AF0"/>
                </a:solidFill>
              </a:rPr>
              <a:t> I1 </a:t>
            </a:r>
            <a:r>
              <a:rPr lang="fr-FR" altLang="en-US" sz="2200" dirty="0" err="1">
                <a:solidFill>
                  <a:srgbClr val="1B0AF0"/>
                </a:solidFill>
              </a:rPr>
              <a:t>và</a:t>
            </a:r>
            <a:r>
              <a:rPr lang="fr-FR" altLang="en-US" sz="2200" dirty="0">
                <a:solidFill>
                  <a:srgbClr val="1B0AF0"/>
                </a:solidFill>
              </a:rPr>
              <a:t> I2 </a:t>
            </a:r>
            <a:r>
              <a:rPr lang="fr-FR" altLang="en-US" sz="2200" dirty="0" err="1">
                <a:solidFill>
                  <a:srgbClr val="1B0AF0"/>
                </a:solidFill>
              </a:rPr>
              <a:t>gây</a:t>
            </a:r>
            <a:r>
              <a:rPr lang="fr-FR" altLang="en-US" sz="2200" dirty="0">
                <a:solidFill>
                  <a:srgbClr val="1B0AF0"/>
                </a:solidFill>
              </a:rPr>
              <a:t> ra (</a:t>
            </a:r>
            <a:r>
              <a:rPr lang="fr-FR" altLang="en-US" sz="2200" dirty="0" err="1">
                <a:solidFill>
                  <a:srgbClr val="1B0AF0"/>
                </a:solidFill>
              </a:rPr>
              <a:t>hình</a:t>
            </a:r>
            <a:r>
              <a:rPr lang="fr-FR" altLang="en-US" sz="2200" dirty="0">
                <a:solidFill>
                  <a:srgbClr val="1B0AF0"/>
                </a:solidFill>
              </a:rPr>
              <a:t>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714CD-C8D6-CB4D-BCA2-F75807DF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68" y="1780202"/>
            <a:ext cx="3162300" cy="237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8568D-822A-4B4E-A5AF-D23340D5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68" y="4736451"/>
            <a:ext cx="3314700" cy="990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B03B2-5A25-5445-898A-20D09E890C45}"/>
              </a:ext>
            </a:extLst>
          </p:cNvPr>
          <p:cNvSpPr/>
          <p:nvPr/>
        </p:nvSpPr>
        <p:spPr>
          <a:xfrm>
            <a:off x="1631940" y="40892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dirty="0">
                <a:solidFill>
                  <a:srgbClr val="1B0AF0"/>
                </a:solidFill>
              </a:rPr>
              <a:t> </a:t>
            </a:r>
            <a:r>
              <a:rPr lang="fr-FR" altLang="en-US" dirty="0" err="1">
                <a:solidFill>
                  <a:srgbClr val="1B0AF0"/>
                </a:solidFill>
              </a:rPr>
              <a:t>Hình</a:t>
            </a:r>
            <a:r>
              <a:rPr lang="fr-FR" altLang="en-US" dirty="0">
                <a:solidFill>
                  <a:srgbClr val="1B0AF0"/>
                </a:solidFill>
              </a:rPr>
              <a:t> 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AF9A23-9A9C-CC49-9A1D-02669D71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87" y="4736451"/>
            <a:ext cx="4643437" cy="136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2. </a:t>
            </a:r>
            <a:r>
              <a:rPr lang="fr-FR" altLang="en-US" sz="2200" dirty="0" err="1">
                <a:solidFill>
                  <a:srgbClr val="1B0AF0"/>
                </a:solidFill>
              </a:rPr>
              <a:t>Xác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định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chiều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của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vectơ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cảm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ứng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B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điểm</a:t>
            </a:r>
            <a:r>
              <a:rPr lang="fr-FR" altLang="en-US" sz="2200" dirty="0">
                <a:solidFill>
                  <a:srgbClr val="1B0AF0"/>
                </a:solidFill>
              </a:rPr>
              <a:t> M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1</a:t>
            </a:r>
            <a:r>
              <a:rPr lang="fr-FR" altLang="en-US" sz="2200" dirty="0">
                <a:solidFill>
                  <a:srgbClr val="1B0AF0"/>
                </a:solidFill>
              </a:rPr>
              <a:t>, M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2</a:t>
            </a:r>
            <a:r>
              <a:rPr lang="fr-FR" altLang="en-US" sz="2200" dirty="0">
                <a:solidFill>
                  <a:srgbClr val="1B0AF0"/>
                </a:solidFill>
              </a:rPr>
              <a:t>, M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3</a:t>
            </a:r>
            <a:r>
              <a:rPr lang="fr-FR" altLang="en-US" sz="2200" dirty="0">
                <a:solidFill>
                  <a:srgbClr val="1B0AF0"/>
                </a:solidFill>
              </a:rPr>
              <a:t> do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điện</a:t>
            </a:r>
            <a:r>
              <a:rPr lang="fr-FR" altLang="en-US" sz="2200" dirty="0">
                <a:solidFill>
                  <a:srgbClr val="1B0AF0"/>
                </a:solidFill>
              </a:rPr>
              <a:t> I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1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và</a:t>
            </a:r>
            <a:r>
              <a:rPr lang="fr-FR" altLang="en-US" sz="2200" dirty="0">
                <a:solidFill>
                  <a:srgbClr val="1B0AF0"/>
                </a:solidFill>
              </a:rPr>
              <a:t> I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2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gây</a:t>
            </a:r>
            <a:r>
              <a:rPr lang="fr-FR" altLang="en-US" sz="2200" dirty="0">
                <a:solidFill>
                  <a:srgbClr val="1B0AF0"/>
                </a:solidFill>
              </a:rPr>
              <a:t> ra (</a:t>
            </a:r>
            <a:r>
              <a:rPr lang="fr-FR" altLang="en-US" sz="2200" dirty="0" err="1">
                <a:solidFill>
                  <a:srgbClr val="1B0AF0"/>
                </a:solidFill>
              </a:rPr>
              <a:t>hình</a:t>
            </a:r>
            <a:r>
              <a:rPr lang="fr-FR" altLang="en-US" sz="2200" dirty="0">
                <a:solidFill>
                  <a:srgbClr val="1B0AF0"/>
                </a:solidFill>
              </a:rPr>
              <a:t> 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490B1-7C7B-FB4C-A9DC-E380FAA7D81B}"/>
              </a:ext>
            </a:extLst>
          </p:cNvPr>
          <p:cNvSpPr/>
          <p:nvPr/>
        </p:nvSpPr>
        <p:spPr>
          <a:xfrm>
            <a:off x="1435953" y="59710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dirty="0">
                <a:solidFill>
                  <a:srgbClr val="1B0AF0"/>
                </a:solidFill>
              </a:rPr>
              <a:t> </a:t>
            </a:r>
            <a:r>
              <a:rPr lang="fr-FR" altLang="en-US" dirty="0" err="1">
                <a:solidFill>
                  <a:srgbClr val="1B0AF0"/>
                </a:solidFill>
              </a:rPr>
              <a:t>Hình</a:t>
            </a:r>
            <a:r>
              <a:rPr lang="fr-FR" altLang="en-US" dirty="0">
                <a:solidFill>
                  <a:srgbClr val="1B0AF0"/>
                </a:solidFill>
              </a:rPr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1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0">
            <a:extLst>
              <a:ext uri="{FF2B5EF4-FFF2-40B4-BE49-F238E27FC236}">
                <a16:creationId xmlns:a16="http://schemas.microsoft.com/office/drawing/2014/main" id="{67851CEB-4E1D-5249-BC97-5CDC09EFF896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22F982C8-D20F-944B-8A11-84B2CCB7E8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67022D48-DB08-5F44-85E9-DA2BCB7CEE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DAF23D51-B33B-F744-A54F-025DF79180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8914" name="Text Box 98">
            <a:extLst>
              <a:ext uri="{FF2B5EF4-FFF2-40B4-BE49-F238E27FC236}">
                <a16:creationId xmlns:a16="http://schemas.microsoft.com/office/drawing/2014/main" id="{C46E921B-DD22-E741-B33A-A5AC9E694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B8AA3E5C-D094-4940-B6D0-ADB54BBC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 err="1">
                <a:solidFill>
                  <a:srgbClr val="FF0000"/>
                </a:solidFill>
              </a:rPr>
              <a:t>Ví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dụ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8B60B-8772-244F-ADCD-3655322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078" y="1780202"/>
            <a:ext cx="4643437" cy="312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+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I1 </a:t>
            </a:r>
            <a:r>
              <a:rPr lang="fr-FR" altLang="en-US" sz="2200" dirty="0" err="1">
                <a:solidFill>
                  <a:srgbClr val="1B0AF0"/>
                </a:solidFill>
              </a:rPr>
              <a:t>gây</a:t>
            </a:r>
            <a:r>
              <a:rPr lang="fr-FR" altLang="en-US" sz="2200" dirty="0">
                <a:solidFill>
                  <a:srgbClr val="1B0AF0"/>
                </a:solidFill>
              </a:rPr>
              <a:t> ra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M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trường</a:t>
            </a:r>
            <a:r>
              <a:rPr lang="fr-FR" altLang="en-US" sz="2200" dirty="0">
                <a:solidFill>
                  <a:srgbClr val="1B0AF0"/>
                </a:solidFill>
              </a:rPr>
              <a:t>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1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hướng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phía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sau</a:t>
            </a:r>
            <a:r>
              <a:rPr lang="fr-FR" altLang="en-US" sz="2200" dirty="0">
                <a:solidFill>
                  <a:srgbClr val="1B0AF0"/>
                </a:solidFill>
              </a:rPr>
              <a:t> ra </a:t>
            </a:r>
            <a:r>
              <a:rPr lang="fr-FR" altLang="en-US" sz="2200" dirty="0" err="1">
                <a:solidFill>
                  <a:srgbClr val="1B0AF0"/>
                </a:solidFill>
              </a:rPr>
              <a:t>phía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trước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trang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giấy</a:t>
            </a:r>
            <a:endParaRPr lang="fr-FR" altLang="en-US" sz="2200" dirty="0">
              <a:solidFill>
                <a:srgbClr val="1B0AF0"/>
              </a:solidFill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+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I2 </a:t>
            </a:r>
            <a:r>
              <a:rPr lang="fr-FR" altLang="en-US" sz="2200" dirty="0" err="1">
                <a:solidFill>
                  <a:srgbClr val="1B0AF0"/>
                </a:solidFill>
              </a:rPr>
              <a:t>gây</a:t>
            </a:r>
            <a:r>
              <a:rPr lang="fr-FR" altLang="en-US" sz="2200" dirty="0">
                <a:solidFill>
                  <a:srgbClr val="1B0AF0"/>
                </a:solidFill>
              </a:rPr>
              <a:t> ra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M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trường</a:t>
            </a:r>
            <a:r>
              <a:rPr lang="fr-FR" altLang="en-US" sz="2200" dirty="0">
                <a:solidFill>
                  <a:srgbClr val="1B0AF0"/>
                </a:solidFill>
              </a:rPr>
              <a:t>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2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hướng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dưới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lên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+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trường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tổng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hợp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M: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B =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1</a:t>
            </a:r>
            <a:r>
              <a:rPr lang="fr-FR" altLang="en-US" sz="2200" dirty="0">
                <a:solidFill>
                  <a:srgbClr val="1B0AF0"/>
                </a:solidFill>
              </a:rPr>
              <a:t>+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03B2-5A25-5445-898A-20D09E890C45}"/>
              </a:ext>
            </a:extLst>
          </p:cNvPr>
          <p:cNvSpPr/>
          <p:nvPr/>
        </p:nvSpPr>
        <p:spPr>
          <a:xfrm>
            <a:off x="1631940" y="40892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dirty="0">
                <a:solidFill>
                  <a:srgbClr val="1B0AF0"/>
                </a:solidFill>
              </a:rPr>
              <a:t> </a:t>
            </a:r>
            <a:r>
              <a:rPr lang="fr-FR" altLang="en-US" dirty="0" err="1">
                <a:solidFill>
                  <a:srgbClr val="1B0AF0"/>
                </a:solidFill>
              </a:rPr>
              <a:t>Hình</a:t>
            </a:r>
            <a:r>
              <a:rPr lang="fr-FR" altLang="en-US" dirty="0">
                <a:solidFill>
                  <a:srgbClr val="1B0AF0"/>
                </a:solidFill>
              </a:rPr>
              <a:t> 1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A44440-3489-6146-941F-A08F63649467}"/>
              </a:ext>
            </a:extLst>
          </p:cNvPr>
          <p:cNvGrpSpPr/>
          <p:nvPr/>
        </p:nvGrpSpPr>
        <p:grpSpPr>
          <a:xfrm>
            <a:off x="540668" y="1780202"/>
            <a:ext cx="3162300" cy="2374900"/>
            <a:chOff x="540668" y="1780202"/>
            <a:chExt cx="3162300" cy="2374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5714CD-C8D6-CB4D-BCA2-F75807DF5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668" y="1780202"/>
              <a:ext cx="3162300" cy="237490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22673-15C4-3645-B2FC-403A38881183}"/>
                </a:ext>
              </a:extLst>
            </p:cNvPr>
            <p:cNvSpPr/>
            <p:nvPr/>
          </p:nvSpPr>
          <p:spPr>
            <a:xfrm>
              <a:off x="1410494" y="3018656"/>
              <a:ext cx="144016" cy="1223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450F46B-5DBD-F541-B6DE-8ED4E33B9396}"/>
                </a:ext>
              </a:extLst>
            </p:cNvPr>
            <p:cNvSpPr/>
            <p:nvPr/>
          </p:nvSpPr>
          <p:spPr>
            <a:xfrm>
              <a:off x="1345045" y="2943120"/>
              <a:ext cx="274627" cy="26985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38406-F91B-E84F-BD96-715C1BDAECA8}"/>
                </a:ext>
              </a:extLst>
            </p:cNvPr>
            <p:cNvSpPr/>
            <p:nvPr/>
          </p:nvSpPr>
          <p:spPr>
            <a:xfrm>
              <a:off x="970679" y="277163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1B0AF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1B0AF0"/>
                  </a:solidFill>
                </a:rPr>
                <a:t>1</a:t>
              </a:r>
              <a:r>
                <a:rPr lang="fr-FR" altLang="en-US" dirty="0">
                  <a:solidFill>
                    <a:srgbClr val="1B0AF0"/>
                  </a:solidFill>
                </a:rPr>
                <a:t> 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90C628-B266-FC47-A32C-7F9397AE1413}"/>
                </a:ext>
              </a:extLst>
            </p:cNvPr>
            <p:cNvCxnSpPr/>
            <p:nvPr/>
          </p:nvCxnSpPr>
          <p:spPr>
            <a:xfrm>
              <a:off x="1118027" y="1926462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97506D-146E-8F4B-B54A-F1CD47AF36CF}"/>
                </a:ext>
              </a:extLst>
            </p:cNvPr>
            <p:cNvCxnSpPr/>
            <p:nvPr/>
          </p:nvCxnSpPr>
          <p:spPr>
            <a:xfrm>
              <a:off x="1475656" y="2132856"/>
              <a:ext cx="0" cy="936104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lg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AF2408-203D-454F-A0C1-BD6033012AC3}"/>
                </a:ext>
              </a:extLst>
            </p:cNvPr>
            <p:cNvSpPr/>
            <p:nvPr/>
          </p:nvSpPr>
          <p:spPr>
            <a:xfrm>
              <a:off x="1051390" y="192646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1B0AF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1B0AF0"/>
                  </a:solidFill>
                </a:rPr>
                <a:t>2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94732E-28EB-C942-9C20-46A2DE7D24E5}"/>
                </a:ext>
              </a:extLst>
            </p:cNvPr>
            <p:cNvCxnSpPr/>
            <p:nvPr/>
          </p:nvCxnSpPr>
          <p:spPr>
            <a:xfrm>
              <a:off x="1051390" y="2780928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926A0F-A6A2-AE4E-8E59-FBFCCF830871}"/>
              </a:ext>
            </a:extLst>
          </p:cNvPr>
          <p:cNvCxnSpPr/>
          <p:nvPr/>
        </p:nvCxnSpPr>
        <p:spPr>
          <a:xfrm>
            <a:off x="4402646" y="4459542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C08746-2616-3248-A7DE-E6A6D4DBFB4D}"/>
              </a:ext>
            </a:extLst>
          </p:cNvPr>
          <p:cNvCxnSpPr/>
          <p:nvPr/>
        </p:nvCxnSpPr>
        <p:spPr>
          <a:xfrm>
            <a:off x="4932040" y="4509120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CDA7EF-49FC-3444-AF8D-4F7D7980EB58}"/>
              </a:ext>
            </a:extLst>
          </p:cNvPr>
          <p:cNvCxnSpPr/>
          <p:nvPr/>
        </p:nvCxnSpPr>
        <p:spPr>
          <a:xfrm>
            <a:off x="5457428" y="4509120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1A000D-4DA6-334E-A1E4-7C4C6B7B450E}"/>
              </a:ext>
            </a:extLst>
          </p:cNvPr>
          <p:cNvCxnSpPr/>
          <p:nvPr/>
        </p:nvCxnSpPr>
        <p:spPr>
          <a:xfrm>
            <a:off x="8563074" y="1914382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27D01E-79C9-7B44-9146-1F19A125EDD2}"/>
              </a:ext>
            </a:extLst>
          </p:cNvPr>
          <p:cNvCxnSpPr/>
          <p:nvPr/>
        </p:nvCxnSpPr>
        <p:spPr>
          <a:xfrm>
            <a:off x="8563074" y="3154288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4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133BC3-F761-0E40-8232-FA2ECB45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3700"/>
            <a:ext cx="3314700" cy="990600"/>
          </a:xfrm>
          <a:prstGeom prst="rect">
            <a:avLst/>
          </a:prstGeom>
        </p:spPr>
      </p:pic>
      <p:grpSp>
        <p:nvGrpSpPr>
          <p:cNvPr id="38913" name="Group 10">
            <a:extLst>
              <a:ext uri="{FF2B5EF4-FFF2-40B4-BE49-F238E27FC236}">
                <a16:creationId xmlns:a16="http://schemas.microsoft.com/office/drawing/2014/main" id="{67851CEB-4E1D-5249-BC97-5CDC09EFF896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22F982C8-D20F-944B-8A11-84B2CCB7E8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67022D48-DB08-5F44-85E9-DA2BCB7CEE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DAF23D51-B33B-F744-A54F-025DF79180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8914" name="Text Box 98">
            <a:extLst>
              <a:ext uri="{FF2B5EF4-FFF2-40B4-BE49-F238E27FC236}">
                <a16:creationId xmlns:a16="http://schemas.microsoft.com/office/drawing/2014/main" id="{C46E921B-DD22-E741-B33A-A5AC9E694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B8AA3E5C-D094-4940-B6D0-ADB54BBC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 err="1">
                <a:solidFill>
                  <a:srgbClr val="FF0000"/>
                </a:solidFill>
              </a:rPr>
              <a:t>Ví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dụ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8B60B-8772-244F-ADCD-3655322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058" y="1770408"/>
            <a:ext cx="4643437" cy="356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M1: +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I1 </a:t>
            </a:r>
            <a:r>
              <a:rPr lang="fr-FR" altLang="en-US" sz="2200" dirty="0" err="1">
                <a:solidFill>
                  <a:srgbClr val="1B0AF0"/>
                </a:solidFill>
              </a:rPr>
              <a:t>gây</a:t>
            </a:r>
            <a:r>
              <a:rPr lang="fr-FR" altLang="en-US" sz="2200" dirty="0">
                <a:solidFill>
                  <a:srgbClr val="1B0AF0"/>
                </a:solidFill>
              </a:rPr>
              <a:t> ra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M1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trường</a:t>
            </a:r>
            <a:r>
              <a:rPr lang="fr-FR" altLang="en-US" sz="2200" dirty="0">
                <a:solidFill>
                  <a:srgbClr val="1B0AF0"/>
                </a:solidFill>
              </a:rPr>
              <a:t>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1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hướng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trên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xuống</a:t>
            </a:r>
            <a:endParaRPr lang="fr-FR" altLang="en-US" sz="2200" dirty="0">
              <a:solidFill>
                <a:srgbClr val="1B0AF0"/>
              </a:solidFill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+ </a:t>
            </a:r>
            <a:r>
              <a:rPr lang="fr-FR" altLang="en-US" sz="2200" dirty="0" err="1">
                <a:solidFill>
                  <a:srgbClr val="1B0AF0"/>
                </a:solidFill>
              </a:rPr>
              <a:t>Dòng</a:t>
            </a:r>
            <a:r>
              <a:rPr lang="fr-FR" altLang="en-US" sz="2200" dirty="0">
                <a:solidFill>
                  <a:srgbClr val="1B0AF0"/>
                </a:solidFill>
              </a:rPr>
              <a:t> I2 </a:t>
            </a:r>
            <a:r>
              <a:rPr lang="fr-FR" altLang="en-US" sz="2200" dirty="0" err="1">
                <a:solidFill>
                  <a:srgbClr val="1B0AF0"/>
                </a:solidFill>
              </a:rPr>
              <a:t>gây</a:t>
            </a:r>
            <a:r>
              <a:rPr lang="fr-FR" altLang="en-US" sz="2200" dirty="0">
                <a:solidFill>
                  <a:srgbClr val="1B0AF0"/>
                </a:solidFill>
              </a:rPr>
              <a:t> ra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M1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trường</a:t>
            </a:r>
            <a:r>
              <a:rPr lang="fr-FR" altLang="en-US" sz="2200" dirty="0">
                <a:solidFill>
                  <a:srgbClr val="1B0AF0"/>
                </a:solidFill>
              </a:rPr>
              <a:t>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2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hướng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dưới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lên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+ </a:t>
            </a:r>
            <a:r>
              <a:rPr lang="fr-FR" altLang="en-US" sz="2200" dirty="0" err="1">
                <a:solidFill>
                  <a:srgbClr val="1B0AF0"/>
                </a:solidFill>
              </a:rPr>
              <a:t>Từ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trường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tổng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hợp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tại</a:t>
            </a:r>
            <a:r>
              <a:rPr lang="fr-FR" altLang="en-US" sz="2200" dirty="0">
                <a:solidFill>
                  <a:srgbClr val="1B0AF0"/>
                </a:solidFill>
              </a:rPr>
              <a:t> M1: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>
                <a:solidFill>
                  <a:srgbClr val="1B0AF0"/>
                </a:solidFill>
              </a:rPr>
              <a:t>B =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1</a:t>
            </a:r>
            <a:r>
              <a:rPr lang="fr-FR" altLang="en-US" sz="2200" dirty="0">
                <a:solidFill>
                  <a:srgbClr val="1B0AF0"/>
                </a:solidFill>
              </a:rPr>
              <a:t>+ B</a:t>
            </a:r>
            <a:r>
              <a:rPr lang="fr-FR" altLang="en-US" sz="2200" baseline="-25000" dirty="0">
                <a:solidFill>
                  <a:srgbClr val="1B0AF0"/>
                </a:solidFill>
              </a:rPr>
              <a:t>2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fr-FR" altLang="en-US" sz="2200" dirty="0" err="1">
                <a:solidFill>
                  <a:srgbClr val="1B0AF0"/>
                </a:solidFill>
              </a:rPr>
              <a:t>Xác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định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tương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tự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cho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các</a:t>
            </a:r>
            <a:r>
              <a:rPr lang="fr-FR" altLang="en-US" sz="2200" dirty="0">
                <a:solidFill>
                  <a:srgbClr val="1B0AF0"/>
                </a:solidFill>
              </a:rPr>
              <a:t> </a:t>
            </a:r>
            <a:r>
              <a:rPr lang="fr-FR" altLang="en-US" sz="2200" dirty="0" err="1">
                <a:solidFill>
                  <a:srgbClr val="1B0AF0"/>
                </a:solidFill>
              </a:rPr>
              <a:t>điểm</a:t>
            </a:r>
            <a:r>
              <a:rPr lang="fr-FR" altLang="en-US" sz="2200" dirty="0">
                <a:solidFill>
                  <a:srgbClr val="1B0AF0"/>
                </a:solidFill>
              </a:rPr>
              <a:t> M2 </a:t>
            </a:r>
            <a:r>
              <a:rPr lang="fr-FR" altLang="en-US" sz="2200" dirty="0" err="1">
                <a:solidFill>
                  <a:srgbClr val="1B0AF0"/>
                </a:solidFill>
              </a:rPr>
              <a:t>và</a:t>
            </a:r>
            <a:r>
              <a:rPr lang="fr-FR" altLang="en-US" sz="2200" dirty="0">
                <a:solidFill>
                  <a:srgbClr val="1B0AF0"/>
                </a:solidFill>
              </a:rPr>
              <a:t> M3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03B2-5A25-5445-898A-20D09E890C45}"/>
              </a:ext>
            </a:extLst>
          </p:cNvPr>
          <p:cNvSpPr/>
          <p:nvPr/>
        </p:nvSpPr>
        <p:spPr>
          <a:xfrm>
            <a:off x="1462727" y="45589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dirty="0">
                <a:solidFill>
                  <a:srgbClr val="1B0AF0"/>
                </a:solidFill>
              </a:rPr>
              <a:t> </a:t>
            </a:r>
            <a:r>
              <a:rPr lang="fr-FR" altLang="en-US" dirty="0" err="1">
                <a:solidFill>
                  <a:srgbClr val="1B0AF0"/>
                </a:solidFill>
              </a:rPr>
              <a:t>Hình</a:t>
            </a:r>
            <a:r>
              <a:rPr lang="fr-FR" altLang="en-US" dirty="0">
                <a:solidFill>
                  <a:srgbClr val="1B0AF0"/>
                </a:solidFill>
              </a:rPr>
              <a:t> 2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0C628-B266-FC47-A32C-7F9397AE1413}"/>
              </a:ext>
            </a:extLst>
          </p:cNvPr>
          <p:cNvCxnSpPr/>
          <p:nvPr/>
        </p:nvCxnSpPr>
        <p:spPr>
          <a:xfrm>
            <a:off x="1118027" y="1926462"/>
            <a:ext cx="282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97506D-146E-8F4B-B54A-F1CD47AF36CF}"/>
              </a:ext>
            </a:extLst>
          </p:cNvPr>
          <p:cNvCxnSpPr>
            <a:cxnSpLocks/>
          </p:cNvCxnSpPr>
          <p:nvPr/>
        </p:nvCxnSpPr>
        <p:spPr>
          <a:xfrm>
            <a:off x="1143295" y="2852936"/>
            <a:ext cx="0" cy="576064"/>
          </a:xfrm>
          <a:prstGeom prst="line">
            <a:avLst/>
          </a:prstGeom>
          <a:ln w="19050">
            <a:solidFill>
              <a:srgbClr val="FF0000"/>
            </a:solidFill>
            <a:headEnd type="arrow" w="lg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F2408-203D-454F-A0C1-BD6033012AC3}"/>
              </a:ext>
            </a:extLst>
          </p:cNvPr>
          <p:cNvSpPr/>
          <p:nvPr/>
        </p:nvSpPr>
        <p:spPr>
          <a:xfrm>
            <a:off x="1051390" y="19264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dirty="0">
                <a:solidFill>
                  <a:srgbClr val="1B0AF0"/>
                </a:solidFill>
              </a:rPr>
              <a:t>B</a:t>
            </a:r>
            <a:r>
              <a:rPr lang="fr-FR" altLang="en-US" baseline="-25000" dirty="0">
                <a:solidFill>
                  <a:srgbClr val="1B0AF0"/>
                </a:solidFill>
              </a:rPr>
              <a:t>2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81D147-4469-5D4D-B9F7-14E2722D9C2D}"/>
              </a:ext>
            </a:extLst>
          </p:cNvPr>
          <p:cNvGrpSpPr/>
          <p:nvPr/>
        </p:nvGrpSpPr>
        <p:grpSpPr>
          <a:xfrm>
            <a:off x="670089" y="2668270"/>
            <a:ext cx="473206" cy="369332"/>
            <a:chOff x="970679" y="2771636"/>
            <a:chExt cx="47320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38406-F91B-E84F-BD96-715C1BDAECA8}"/>
                </a:ext>
              </a:extLst>
            </p:cNvPr>
            <p:cNvSpPr/>
            <p:nvPr/>
          </p:nvSpPr>
          <p:spPr>
            <a:xfrm>
              <a:off x="970679" y="277163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FF000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FF0000"/>
                  </a:solidFill>
                </a:rPr>
                <a:t>2</a:t>
              </a:r>
              <a:r>
                <a:rPr lang="fr-FR" altLang="en-US" dirty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94732E-28EB-C942-9C20-46A2DE7D24E5}"/>
                </a:ext>
              </a:extLst>
            </p:cNvPr>
            <p:cNvCxnSpPr/>
            <p:nvPr/>
          </p:nvCxnSpPr>
          <p:spPr>
            <a:xfrm>
              <a:off x="1051390" y="2780928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926A0F-A6A2-AE4E-8E59-FBFCCF830871}"/>
              </a:ext>
            </a:extLst>
          </p:cNvPr>
          <p:cNvCxnSpPr/>
          <p:nvPr/>
        </p:nvCxnSpPr>
        <p:spPr>
          <a:xfrm>
            <a:off x="4402646" y="4087586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C08746-2616-3248-A7DE-E6A6D4DBFB4D}"/>
              </a:ext>
            </a:extLst>
          </p:cNvPr>
          <p:cNvCxnSpPr/>
          <p:nvPr/>
        </p:nvCxnSpPr>
        <p:spPr>
          <a:xfrm>
            <a:off x="4916996" y="4081408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CDA7EF-49FC-3444-AF8D-4F7D7980EB58}"/>
              </a:ext>
            </a:extLst>
          </p:cNvPr>
          <p:cNvCxnSpPr/>
          <p:nvPr/>
        </p:nvCxnSpPr>
        <p:spPr>
          <a:xfrm>
            <a:off x="5457428" y="4081408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1A000D-4DA6-334E-A1E4-7C4C6B7B450E}"/>
              </a:ext>
            </a:extLst>
          </p:cNvPr>
          <p:cNvCxnSpPr/>
          <p:nvPr/>
        </p:nvCxnSpPr>
        <p:spPr>
          <a:xfrm>
            <a:off x="5288074" y="2295794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27D01E-79C9-7B44-9146-1F19A125EDD2}"/>
              </a:ext>
            </a:extLst>
          </p:cNvPr>
          <p:cNvCxnSpPr/>
          <p:nvPr/>
        </p:nvCxnSpPr>
        <p:spPr>
          <a:xfrm>
            <a:off x="8574596" y="2720350"/>
            <a:ext cx="33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764C1E-1310-7745-8649-2A9CBDC9E51C}"/>
              </a:ext>
            </a:extLst>
          </p:cNvPr>
          <p:cNvCxnSpPr>
            <a:cxnSpLocks/>
          </p:cNvCxnSpPr>
          <p:nvPr/>
        </p:nvCxnSpPr>
        <p:spPr>
          <a:xfrm>
            <a:off x="1115616" y="3429000"/>
            <a:ext cx="0" cy="576064"/>
          </a:xfrm>
          <a:prstGeom prst="line">
            <a:avLst/>
          </a:prstGeom>
          <a:ln w="19050">
            <a:solidFill>
              <a:srgbClr val="1B0AF0"/>
            </a:solidFill>
            <a:headEnd type="none" w="lg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BB07D1-C0B3-054A-9DA6-37811378C62A}"/>
              </a:ext>
            </a:extLst>
          </p:cNvPr>
          <p:cNvGrpSpPr/>
          <p:nvPr/>
        </p:nvGrpSpPr>
        <p:grpSpPr>
          <a:xfrm>
            <a:off x="640823" y="3896742"/>
            <a:ext cx="473206" cy="369332"/>
            <a:chOff x="970679" y="2771636"/>
            <a:chExt cx="473206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8477DC-93DC-5D4E-A971-5357B6A848A5}"/>
                </a:ext>
              </a:extLst>
            </p:cNvPr>
            <p:cNvSpPr/>
            <p:nvPr/>
          </p:nvSpPr>
          <p:spPr>
            <a:xfrm>
              <a:off x="970679" y="277163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1B0AF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1B0AF0"/>
                  </a:solidFill>
                </a:rPr>
                <a:t>1</a:t>
              </a:r>
              <a:r>
                <a:rPr lang="fr-FR" altLang="en-US" dirty="0">
                  <a:solidFill>
                    <a:srgbClr val="1B0AF0"/>
                  </a:solidFill>
                </a:rPr>
                <a:t> </a:t>
              </a: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8B7551-3462-CF4A-9386-C87040E1758F}"/>
                </a:ext>
              </a:extLst>
            </p:cNvPr>
            <p:cNvCxnSpPr/>
            <p:nvPr/>
          </p:nvCxnSpPr>
          <p:spPr>
            <a:xfrm>
              <a:off x="1051390" y="2780928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C4BF4-550B-0547-A6B2-D6EBEDBBC089}"/>
              </a:ext>
            </a:extLst>
          </p:cNvPr>
          <p:cNvCxnSpPr>
            <a:cxnSpLocks/>
          </p:cNvCxnSpPr>
          <p:nvPr/>
        </p:nvCxnSpPr>
        <p:spPr>
          <a:xfrm>
            <a:off x="1995190" y="2933700"/>
            <a:ext cx="0" cy="576064"/>
          </a:xfrm>
          <a:prstGeom prst="line">
            <a:avLst/>
          </a:prstGeom>
          <a:ln w="19050">
            <a:solidFill>
              <a:srgbClr val="FF0000"/>
            </a:solidFill>
            <a:headEnd type="arrow" w="lg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F32F63-8AA9-1540-99C1-BFA70936E31C}"/>
              </a:ext>
            </a:extLst>
          </p:cNvPr>
          <p:cNvCxnSpPr>
            <a:cxnSpLocks/>
          </p:cNvCxnSpPr>
          <p:nvPr/>
        </p:nvCxnSpPr>
        <p:spPr>
          <a:xfrm>
            <a:off x="2123728" y="3037602"/>
            <a:ext cx="0" cy="472162"/>
          </a:xfrm>
          <a:prstGeom prst="line">
            <a:avLst/>
          </a:prstGeom>
          <a:ln w="19050">
            <a:solidFill>
              <a:srgbClr val="1B0AF0"/>
            </a:solidFill>
            <a:headEnd type="arrow" w="lg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5F8A16-F120-174D-A0B9-0F0535F5FC8F}"/>
              </a:ext>
            </a:extLst>
          </p:cNvPr>
          <p:cNvGrpSpPr/>
          <p:nvPr/>
        </p:nvGrpSpPr>
        <p:grpSpPr>
          <a:xfrm>
            <a:off x="1626136" y="2668270"/>
            <a:ext cx="473206" cy="369332"/>
            <a:chOff x="970679" y="2771636"/>
            <a:chExt cx="473206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739F00-3773-7D43-AD11-B3FA5FDD6719}"/>
                </a:ext>
              </a:extLst>
            </p:cNvPr>
            <p:cNvSpPr/>
            <p:nvPr/>
          </p:nvSpPr>
          <p:spPr>
            <a:xfrm>
              <a:off x="970679" y="277163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FF000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FF0000"/>
                  </a:solidFill>
                </a:rPr>
                <a:t>2</a:t>
              </a:r>
              <a:r>
                <a:rPr lang="fr-FR" altLang="en-US" dirty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A56505-5AA0-2143-8E38-0AB60315379E}"/>
                </a:ext>
              </a:extLst>
            </p:cNvPr>
            <p:cNvCxnSpPr/>
            <p:nvPr/>
          </p:nvCxnSpPr>
          <p:spPr>
            <a:xfrm>
              <a:off x="1051390" y="2780928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E771D5-743B-054B-B289-D00A45D7ACC2}"/>
              </a:ext>
            </a:extLst>
          </p:cNvPr>
          <p:cNvGrpSpPr/>
          <p:nvPr/>
        </p:nvGrpSpPr>
        <p:grpSpPr>
          <a:xfrm>
            <a:off x="2163684" y="2940119"/>
            <a:ext cx="473206" cy="369332"/>
            <a:chOff x="970679" y="2771636"/>
            <a:chExt cx="473206" cy="369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B118C9-6683-A141-97D9-D349B54843B5}"/>
                </a:ext>
              </a:extLst>
            </p:cNvPr>
            <p:cNvSpPr/>
            <p:nvPr/>
          </p:nvSpPr>
          <p:spPr>
            <a:xfrm>
              <a:off x="970679" y="277163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1B0AF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1B0AF0"/>
                  </a:solidFill>
                </a:rPr>
                <a:t>1</a:t>
              </a:r>
              <a:r>
                <a:rPr lang="fr-FR" altLang="en-US" dirty="0">
                  <a:solidFill>
                    <a:srgbClr val="1B0AF0"/>
                  </a:solidFill>
                </a:rPr>
                <a:t> 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D1D19E-29F6-4042-855B-73987309793F}"/>
                </a:ext>
              </a:extLst>
            </p:cNvPr>
            <p:cNvCxnSpPr/>
            <p:nvPr/>
          </p:nvCxnSpPr>
          <p:spPr>
            <a:xfrm>
              <a:off x="1051390" y="2780928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4CA632-EB28-F247-8DF0-D7C1288A10A9}"/>
              </a:ext>
            </a:extLst>
          </p:cNvPr>
          <p:cNvGrpSpPr/>
          <p:nvPr/>
        </p:nvGrpSpPr>
        <p:grpSpPr>
          <a:xfrm>
            <a:off x="3192578" y="4297959"/>
            <a:ext cx="473206" cy="369332"/>
            <a:chOff x="970679" y="2771636"/>
            <a:chExt cx="473206" cy="369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ECAA99-658A-144B-B7C3-67E438024A49}"/>
                </a:ext>
              </a:extLst>
            </p:cNvPr>
            <p:cNvSpPr/>
            <p:nvPr/>
          </p:nvSpPr>
          <p:spPr>
            <a:xfrm>
              <a:off x="970679" y="277163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FF000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FF0000"/>
                  </a:solidFill>
                </a:rPr>
                <a:t>2</a:t>
              </a:r>
              <a:r>
                <a:rPr lang="fr-FR" altLang="en-US" dirty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80E261-F3C1-3D40-9C6A-0912B4587D1C}"/>
                </a:ext>
              </a:extLst>
            </p:cNvPr>
            <p:cNvCxnSpPr/>
            <p:nvPr/>
          </p:nvCxnSpPr>
          <p:spPr>
            <a:xfrm>
              <a:off x="1051390" y="2780928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7D970FA-D057-084B-8AAF-A238C63B383E}"/>
              </a:ext>
            </a:extLst>
          </p:cNvPr>
          <p:cNvGrpSpPr/>
          <p:nvPr/>
        </p:nvGrpSpPr>
        <p:grpSpPr>
          <a:xfrm>
            <a:off x="3585073" y="2784956"/>
            <a:ext cx="473206" cy="369332"/>
            <a:chOff x="970679" y="2771636"/>
            <a:chExt cx="473206" cy="369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F849AD3-71EB-AE4D-A8B9-D44FFA34FD6C}"/>
                </a:ext>
              </a:extLst>
            </p:cNvPr>
            <p:cNvSpPr/>
            <p:nvPr/>
          </p:nvSpPr>
          <p:spPr>
            <a:xfrm>
              <a:off x="970679" y="277163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>
                  <a:solidFill>
                    <a:srgbClr val="1B0AF0"/>
                  </a:solidFill>
                </a:rPr>
                <a:t>B</a:t>
              </a:r>
              <a:r>
                <a:rPr lang="fr-FR" altLang="en-US" baseline="-25000" dirty="0">
                  <a:solidFill>
                    <a:srgbClr val="1B0AF0"/>
                  </a:solidFill>
                </a:rPr>
                <a:t>1</a:t>
              </a:r>
              <a:r>
                <a:rPr lang="fr-FR" altLang="en-US" dirty="0">
                  <a:solidFill>
                    <a:srgbClr val="1B0AF0"/>
                  </a:solidFill>
                </a:rPr>
                <a:t> 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C81DB-BD5B-314A-A065-7A5DB52FCF86}"/>
                </a:ext>
              </a:extLst>
            </p:cNvPr>
            <p:cNvCxnSpPr/>
            <p:nvPr/>
          </p:nvCxnSpPr>
          <p:spPr>
            <a:xfrm>
              <a:off x="1051390" y="2780928"/>
              <a:ext cx="28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4383CB-C713-AC4A-91F9-878D7B2E2A13}"/>
              </a:ext>
            </a:extLst>
          </p:cNvPr>
          <p:cNvCxnSpPr>
            <a:cxnSpLocks/>
          </p:cNvCxnSpPr>
          <p:nvPr/>
        </p:nvCxnSpPr>
        <p:spPr>
          <a:xfrm>
            <a:off x="3489896" y="2985651"/>
            <a:ext cx="0" cy="472162"/>
          </a:xfrm>
          <a:prstGeom prst="line">
            <a:avLst/>
          </a:prstGeom>
          <a:ln w="19050">
            <a:solidFill>
              <a:srgbClr val="1B0AF0"/>
            </a:solidFill>
            <a:headEnd type="arrow" w="lg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6074E2-194E-454C-AF1B-C93641E065A8}"/>
              </a:ext>
            </a:extLst>
          </p:cNvPr>
          <p:cNvCxnSpPr>
            <a:cxnSpLocks/>
          </p:cNvCxnSpPr>
          <p:nvPr/>
        </p:nvCxnSpPr>
        <p:spPr>
          <a:xfrm>
            <a:off x="3489896" y="3457813"/>
            <a:ext cx="0" cy="799897"/>
          </a:xfrm>
          <a:prstGeom prst="line">
            <a:avLst/>
          </a:prstGeom>
          <a:ln w="19050">
            <a:solidFill>
              <a:srgbClr val="FF0000"/>
            </a:solidFill>
            <a:headEnd type="none" w="lg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1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0">
            <a:extLst>
              <a:ext uri="{FF2B5EF4-FFF2-40B4-BE49-F238E27FC236}">
                <a16:creationId xmlns:a16="http://schemas.microsoft.com/office/drawing/2014/main" id="{23BFDFBB-527D-A446-9F35-7B521897EA08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135CA1A8-24C5-5148-9FFB-AD5B567AD0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61E37512-502C-6547-91E7-DFC8843784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9FEEBC34-27F7-7646-9096-559A0E7EAA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034" name="Text Box 98">
            <a:extLst>
              <a:ext uri="{FF2B5EF4-FFF2-40B4-BE49-F238E27FC236}">
                <a16:creationId xmlns:a16="http://schemas.microsoft.com/office/drawing/2014/main" id="{4B278F1D-939D-4D4B-8028-3BBBAA66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3086B6EF-835F-3B4E-8564-7785FC61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1.5.6. </a:t>
            </a:r>
            <a:r>
              <a:rPr lang="en-US" altLang="en-US" sz="2400" dirty="0" err="1">
                <a:solidFill>
                  <a:srgbClr val="FF0000"/>
                </a:solidFill>
              </a:rPr>
              <a:t>Véc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tơ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cường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độ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từ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trường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2CFA99-242B-3647-B1AD-7170D5BE44C3}"/>
              </a:ext>
            </a:extLst>
          </p:cNvPr>
          <p:cNvSpPr/>
          <p:nvPr/>
        </p:nvSpPr>
        <p:spPr>
          <a:xfrm>
            <a:off x="714375" y="1928813"/>
            <a:ext cx="7786688" cy="3452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 algn="just" eaLnBrk="1" hangingPunct="1">
              <a:lnSpc>
                <a:spcPct val="130000"/>
              </a:lnSpc>
              <a:buFontTx/>
              <a:buBlip>
                <a:blip r:embed="rId4"/>
              </a:buBlip>
              <a:defRPr/>
            </a:pPr>
            <a:r>
              <a:rPr lang="fr-FR" sz="2400" dirty="0" err="1">
                <a:solidFill>
                  <a:srgbClr val="3333CC"/>
                </a:solidFill>
                <a:cs typeface="+mn-cs"/>
              </a:rPr>
              <a:t>Cảm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ứng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từ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tại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một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điểm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do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một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dòng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điện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gây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ra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phụ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thuộc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vào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tính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chất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của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môi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trường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trong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đó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đặt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dòng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điện</a:t>
            </a:r>
            <a:endParaRPr lang="fr-FR" sz="2400" dirty="0">
              <a:solidFill>
                <a:srgbClr val="3333CC"/>
              </a:solidFill>
              <a:cs typeface="+mn-cs"/>
            </a:endParaRPr>
          </a:p>
          <a:p>
            <a:pPr marL="395288" indent="-395288" algn="just" eaLnBrk="1" hangingPunct="1">
              <a:lnSpc>
                <a:spcPct val="130000"/>
              </a:lnSpc>
              <a:buFontTx/>
              <a:buBlip>
                <a:blip r:embed="rId4"/>
              </a:buBlip>
              <a:defRPr/>
            </a:pPr>
            <a:r>
              <a:rPr lang="fr-FR" sz="2400" dirty="0" err="1">
                <a:solidFill>
                  <a:srgbClr val="3333CC"/>
                </a:solidFill>
                <a:cs typeface="+mn-cs"/>
              </a:rPr>
              <a:t>Trong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môi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trường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đồng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chất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và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đẳng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hướng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,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véc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tơ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cường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độ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từ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trường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được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định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 </a:t>
            </a:r>
            <a:r>
              <a:rPr lang="fr-FR" sz="2400" dirty="0" err="1">
                <a:solidFill>
                  <a:srgbClr val="3333CC"/>
                </a:solidFill>
                <a:cs typeface="+mn-cs"/>
              </a:rPr>
              <a:t>nghĩa</a:t>
            </a:r>
            <a:r>
              <a:rPr lang="fr-FR" sz="2400" dirty="0">
                <a:solidFill>
                  <a:srgbClr val="3333CC"/>
                </a:solidFill>
                <a:cs typeface="+mn-cs"/>
              </a:rPr>
              <a:t>:</a:t>
            </a:r>
          </a:p>
          <a:p>
            <a:pPr marL="395288" indent="-395288" algn="just" eaLnBrk="1" hangingPunct="1">
              <a:lnSpc>
                <a:spcPct val="130000"/>
              </a:lnSpc>
              <a:buFontTx/>
              <a:buBlip>
                <a:blip r:embed="rId4"/>
              </a:buBlip>
              <a:defRPr/>
            </a:pPr>
            <a:endParaRPr lang="fr-FR" sz="2400" dirty="0">
              <a:solidFill>
                <a:srgbClr val="3333CC"/>
              </a:solidFill>
              <a:cs typeface="+mn-cs"/>
            </a:endParaRPr>
          </a:p>
          <a:p>
            <a:pPr marL="395288" indent="-395288" algn="just" eaLnBrk="1" hangingPunct="1">
              <a:lnSpc>
                <a:spcPct val="130000"/>
              </a:lnSpc>
              <a:buFontTx/>
              <a:buBlip>
                <a:blip r:embed="rId4"/>
              </a:buBlip>
              <a:defRPr/>
            </a:pPr>
            <a:endParaRPr lang="fr-FR" sz="2400" dirty="0">
              <a:solidFill>
                <a:srgbClr val="3333CC"/>
              </a:solidFill>
              <a:cs typeface="+mn-cs"/>
            </a:endParaRPr>
          </a:p>
          <a:p>
            <a:pPr marL="395288" indent="-395288" algn="just" eaLnBrk="1" hangingPunct="1">
              <a:lnSpc>
                <a:spcPct val="130000"/>
              </a:lnSpc>
              <a:defRPr/>
            </a:pP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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Cường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độ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từ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trường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không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phụ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thuộc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vào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tính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chất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môi</a:t>
            </a:r>
            <a:r>
              <a:rPr lang="fr-FR" sz="2400" spc="-60" dirty="0">
                <a:solidFill>
                  <a:srgbClr val="C00000"/>
                </a:solidFill>
                <a:cs typeface="+mn-cs"/>
                <a:sym typeface="Wingdings" pitchFamily="2" charset="2"/>
              </a:rPr>
              <a:t> </a:t>
            </a:r>
            <a:r>
              <a:rPr lang="fr-FR" sz="2400" spc="-60" dirty="0" err="1">
                <a:solidFill>
                  <a:srgbClr val="C00000"/>
                </a:solidFill>
                <a:cs typeface="+mn-cs"/>
                <a:sym typeface="Wingdings" pitchFamily="2" charset="2"/>
              </a:rPr>
              <a:t>trường</a:t>
            </a:r>
            <a:endParaRPr lang="fr-FR" sz="2400" spc="-60" dirty="0">
              <a:solidFill>
                <a:srgbClr val="C00000"/>
              </a:solidFill>
              <a:cs typeface="+mn-cs"/>
            </a:endParaRPr>
          </a:p>
        </p:txBody>
      </p:sp>
      <p:graphicFrame>
        <p:nvGraphicFramePr>
          <p:cNvPr id="44037" name="Object 2">
            <a:extLst>
              <a:ext uri="{FF2B5EF4-FFF2-40B4-BE49-F238E27FC236}">
                <a16:creationId xmlns:a16="http://schemas.microsoft.com/office/drawing/2014/main" id="{72A4D807-E74D-3340-B88F-7576AB553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3911600"/>
          <a:ext cx="13033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5" name="Equation" r:id="rId5" imgW="12877800" imgH="10820400" progId="Equation.DSMT4">
                  <p:embed/>
                </p:oleObj>
              </mc:Choice>
              <mc:Fallback>
                <p:oleObj name="Equation" r:id="rId5" imgW="12877800" imgH="10820400" progId="Equation.DSMT4">
                  <p:embed/>
                  <p:pic>
                    <p:nvPicPr>
                      <p:cNvPr id="44037" name="Object 2">
                        <a:extLst>
                          <a:ext uri="{FF2B5EF4-FFF2-40B4-BE49-F238E27FC236}">
                            <a16:creationId xmlns:a16="http://schemas.microsoft.com/office/drawing/2014/main" id="{72A4D807-E74D-3340-B88F-7576AB553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911600"/>
                        <a:ext cx="13033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4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1">
            <a:extLst>
              <a:ext uri="{FF2B5EF4-FFF2-40B4-BE49-F238E27FC236}">
                <a16:creationId xmlns:a16="http://schemas.microsoft.com/office/drawing/2014/main" id="{58E31130-76F0-6F44-9DC5-EA574231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3875"/>
            <a:ext cx="90011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u="sng">
                <a:solidFill>
                  <a:srgbClr val="3333CC"/>
                </a:solidFill>
              </a:rPr>
              <a:t>Bài toán 1</a:t>
            </a:r>
            <a:r>
              <a:rPr lang="en-US" altLang="en-US" sz="2400">
                <a:solidFill>
                  <a:srgbClr val="3333CC"/>
                </a:solidFill>
              </a:rPr>
              <a:t>: Cho dây dẫn thẳng dài, có dòng điện cường độ I chạy qua. Giả sử dây dẫn có tiết diện nhỏ và chiều dài vô hạn. Xác định cảm ứng từ gây bởi dây dẫn tại điểm M cách nó 1 khoảng R</a:t>
            </a:r>
          </a:p>
        </p:txBody>
      </p:sp>
      <p:grpSp>
        <p:nvGrpSpPr>
          <p:cNvPr id="46082" name="Group 10">
            <a:extLst>
              <a:ext uri="{FF2B5EF4-FFF2-40B4-BE49-F238E27FC236}">
                <a16:creationId xmlns:a16="http://schemas.microsoft.com/office/drawing/2014/main" id="{B4125F5A-8B8C-4045-A1AD-B0949D8AD99F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F4997221-62CA-394A-B92A-48FA22F9A4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DB1DA021-AB47-6343-91A4-7B784C0FC5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E4A734CB-86C6-704E-AE14-B1E570665E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6083" name="Text Box 98">
            <a:extLst>
              <a:ext uri="{FF2B5EF4-FFF2-40B4-BE49-F238E27FC236}">
                <a16:creationId xmlns:a16="http://schemas.microsoft.com/office/drawing/2014/main" id="{56AD1B34-21BA-FE42-AD6E-219228CFE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TỪ.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21A5BD28-98BB-994F-83DD-DB73D215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85875"/>
            <a:ext cx="8610600" cy="524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04863" indent="-804863" algn="just" eaLnBrk="1" hangingPunct="1">
              <a:lnSpc>
                <a:spcPct val="130000"/>
              </a:lnSpc>
              <a:defRPr/>
            </a:pPr>
            <a:r>
              <a:rPr lang="en-US" sz="2400" spc="-60" dirty="0">
                <a:solidFill>
                  <a:srgbClr val="FF0000"/>
                </a:solidFill>
                <a:cs typeface="+mn-cs"/>
              </a:rPr>
              <a:t>1.5.7.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Chứng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minh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các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công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thức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trên</a:t>
            </a:r>
            <a:endParaRPr lang="en-US" sz="2400" spc="-60" dirty="0">
              <a:solidFill>
                <a:srgbClr val="FF0000"/>
              </a:solidFill>
              <a:cs typeface="+mn-cs"/>
            </a:endParaRPr>
          </a:p>
        </p:txBody>
      </p:sp>
      <p:grpSp>
        <p:nvGrpSpPr>
          <p:cNvPr id="46085" name="Group 44">
            <a:extLst>
              <a:ext uri="{FF2B5EF4-FFF2-40B4-BE49-F238E27FC236}">
                <a16:creationId xmlns:a16="http://schemas.microsoft.com/office/drawing/2014/main" id="{F72CC44D-43B6-F24C-97CE-F79DF43B28BC}"/>
              </a:ext>
            </a:extLst>
          </p:cNvPr>
          <p:cNvGrpSpPr>
            <a:grpSpLocks/>
          </p:cNvGrpSpPr>
          <p:nvPr/>
        </p:nvGrpSpPr>
        <p:grpSpPr bwMode="auto">
          <a:xfrm>
            <a:off x="5948363" y="3243263"/>
            <a:ext cx="584200" cy="3114675"/>
            <a:chOff x="1452544" y="3243204"/>
            <a:chExt cx="584200" cy="3114754"/>
          </a:xfrm>
        </p:grpSpPr>
        <p:sp>
          <p:nvSpPr>
            <p:cNvPr id="46" name="Rectangle 97">
              <a:extLst>
                <a:ext uri="{FF2B5EF4-FFF2-40B4-BE49-F238E27FC236}">
                  <a16:creationId xmlns:a16="http://schemas.microsoft.com/office/drawing/2014/main" id="{701BA745-6554-AE4D-9A32-8141CCAA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6" y="3260666"/>
              <a:ext cx="179388" cy="309729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50000">
                  <a:schemeClr val="bg1"/>
                </a:gs>
                <a:gs pos="100000">
                  <a:srgbClr val="C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 b="1">
                <a:cs typeface="+mn-cs"/>
              </a:endParaRPr>
            </a:p>
          </p:txBody>
        </p:sp>
        <p:sp>
          <p:nvSpPr>
            <p:cNvPr id="46110" name="Text Box 105">
              <a:extLst>
                <a:ext uri="{FF2B5EF4-FFF2-40B4-BE49-F238E27FC236}">
                  <a16:creationId xmlns:a16="http://schemas.microsoft.com/office/drawing/2014/main" id="{C44E5E5A-0769-724F-816C-14F32BDFD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544" y="3243204"/>
              <a:ext cx="4762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FR" altLang="en-US" sz="2000"/>
                <a:t>I</a:t>
              </a:r>
              <a:endParaRPr lang="fr-FR" altLang="en-US" sz="2000" i="1"/>
            </a:p>
          </p:txBody>
        </p:sp>
        <p:sp>
          <p:nvSpPr>
            <p:cNvPr id="46111" name="Line 104">
              <a:extLst>
                <a:ext uri="{FF2B5EF4-FFF2-40B4-BE49-F238E27FC236}">
                  <a16:creationId xmlns:a16="http://schemas.microsoft.com/office/drawing/2014/main" id="{64EB25F8-411B-6144-9EBD-12D54B00C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085" y="3286124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6" name="Group 48">
            <a:extLst>
              <a:ext uri="{FF2B5EF4-FFF2-40B4-BE49-F238E27FC236}">
                <a16:creationId xmlns:a16="http://schemas.microsoft.com/office/drawing/2014/main" id="{7041F53C-B3FA-004F-B020-F5244D0DCE1A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2795588"/>
            <a:ext cx="2409825" cy="4022725"/>
            <a:chOff x="1947844" y="2786057"/>
            <a:chExt cx="2409842" cy="4023360"/>
          </a:xfrm>
        </p:grpSpPr>
        <p:sp>
          <p:nvSpPr>
            <p:cNvPr id="46100" name="Line 117">
              <a:extLst>
                <a:ext uri="{FF2B5EF4-FFF2-40B4-BE49-F238E27FC236}">
                  <a16:creationId xmlns:a16="http://schemas.microsoft.com/office/drawing/2014/main" id="{7B8D4192-E4E6-C540-A30E-0045C25C7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844" y="2786057"/>
              <a:ext cx="0" cy="4023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109">
              <a:extLst>
                <a:ext uri="{FF2B5EF4-FFF2-40B4-BE49-F238E27FC236}">
                  <a16:creationId xmlns:a16="http://schemas.microsoft.com/office/drawing/2014/main" id="{E81AE50D-731F-5146-8BE9-36A6BC2B3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33" y="3286124"/>
              <a:ext cx="1928826" cy="18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2" name="Group 54">
              <a:extLst>
                <a:ext uri="{FF2B5EF4-FFF2-40B4-BE49-F238E27FC236}">
                  <a16:creationId xmlns:a16="http://schemas.microsoft.com/office/drawing/2014/main" id="{43075CEA-EC7F-9743-BFDC-AD428F328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620" y="4919672"/>
              <a:ext cx="2305066" cy="509592"/>
              <a:chOff x="6426208" y="5591195"/>
              <a:chExt cx="2305066" cy="509592"/>
            </a:xfrm>
          </p:grpSpPr>
          <p:sp>
            <p:nvSpPr>
              <p:cNvPr id="46104" name="Line 99">
                <a:extLst>
                  <a:ext uri="{FF2B5EF4-FFF2-40B4-BE49-F238E27FC236}">
                    <a16:creationId xmlns:a16="http://schemas.microsoft.com/office/drawing/2014/main" id="{C0DB503E-79D5-2447-9C10-E859720C5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5545" y="5783283"/>
                <a:ext cx="8350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non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Text Box 101">
                <a:extLst>
                  <a:ext uri="{FF2B5EF4-FFF2-40B4-BE49-F238E27FC236}">
                    <a16:creationId xmlns:a16="http://schemas.microsoft.com/office/drawing/2014/main" id="{7C125E54-6C21-E642-8974-84F629662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8683" y="5591195"/>
                <a:ext cx="33178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fr-FR" altLang="en-US" b="1"/>
                  <a:t>R</a:t>
                </a:r>
                <a:endParaRPr lang="fr-FR" altLang="en-US" b="1" i="1"/>
              </a:p>
            </p:txBody>
          </p:sp>
          <p:sp>
            <p:nvSpPr>
              <p:cNvPr id="46106" name="Line 108">
                <a:extLst>
                  <a:ext uri="{FF2B5EF4-FFF2-40B4-BE49-F238E27FC236}">
                    <a16:creationId xmlns:a16="http://schemas.microsoft.com/office/drawing/2014/main" id="{444C2517-5F08-5F48-B74D-383BD8347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6208" y="5781695"/>
                <a:ext cx="7985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non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Oval 143">
                <a:extLst>
                  <a:ext uri="{FF2B5EF4-FFF2-40B4-BE49-F238E27FC236}">
                    <a16:creationId xmlns:a16="http://schemas.microsoft.com/office/drawing/2014/main" id="{F87A5B15-1EFA-9D46-8B6B-3351F31E9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870" y="5764233"/>
                <a:ext cx="36513" cy="365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en-US" b="1"/>
              </a:p>
            </p:txBody>
          </p:sp>
          <p:sp>
            <p:nvSpPr>
              <p:cNvPr id="46108" name="Text Box 144">
                <a:extLst>
                  <a:ext uri="{FF2B5EF4-FFF2-40B4-BE49-F238E27FC236}">
                    <a16:creationId xmlns:a16="http://schemas.microsoft.com/office/drawing/2014/main" id="{CA554AD7-D664-1545-9E34-BBFB18767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9474" y="5764237"/>
                <a:ext cx="431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fr-FR" altLang="en-US" sz="1600" b="1"/>
                  <a:t>M</a:t>
                </a:r>
                <a:endParaRPr lang="fr-FR" altLang="en-US" sz="1600" b="1" i="1"/>
              </a:p>
            </p:txBody>
          </p:sp>
        </p:grpSp>
        <p:sp>
          <p:nvSpPr>
            <p:cNvPr id="46103" name="Line 109">
              <a:extLst>
                <a:ext uri="{FF2B5EF4-FFF2-40B4-BE49-F238E27FC236}">
                  <a16:creationId xmlns:a16="http://schemas.microsoft.com/office/drawing/2014/main" id="{BA508732-51C9-D942-8F17-E5225B342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7369" y="5143512"/>
              <a:ext cx="1971689" cy="1214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" name="Group 74">
            <a:extLst>
              <a:ext uri="{FF2B5EF4-FFF2-40B4-BE49-F238E27FC236}">
                <a16:creationId xmlns:a16="http://schemas.microsoft.com/office/drawing/2014/main" id="{0F824A11-3A86-4542-B612-CF7F37B0489B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5124450"/>
            <a:ext cx="2500312" cy="582613"/>
            <a:chOff x="1428728" y="5124461"/>
            <a:chExt cx="2500330" cy="582608"/>
          </a:xfrm>
        </p:grpSpPr>
        <p:grpSp>
          <p:nvGrpSpPr>
            <p:cNvPr id="46088" name="Group 69">
              <a:extLst>
                <a:ext uri="{FF2B5EF4-FFF2-40B4-BE49-F238E27FC236}">
                  <a16:creationId xmlns:a16="http://schemas.microsoft.com/office/drawing/2014/main" id="{DA704A5C-3829-3E4C-B529-ED160D511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728" y="5124461"/>
              <a:ext cx="2500330" cy="582608"/>
              <a:chOff x="1428728" y="5124461"/>
              <a:chExt cx="2500330" cy="582608"/>
            </a:xfrm>
          </p:grpSpPr>
          <p:grpSp>
            <p:nvGrpSpPr>
              <p:cNvPr id="46090" name="Group 59">
                <a:extLst>
                  <a:ext uri="{FF2B5EF4-FFF2-40B4-BE49-F238E27FC236}">
                    <a16:creationId xmlns:a16="http://schemas.microsoft.com/office/drawing/2014/main" id="{3D046B83-B908-BE4D-8693-E66B9E3C00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8728" y="5332429"/>
                <a:ext cx="882652" cy="374640"/>
                <a:chOff x="4214810" y="4103704"/>
                <a:chExt cx="882652" cy="374640"/>
              </a:xfrm>
            </p:grpSpPr>
            <p:grpSp>
              <p:nvGrpSpPr>
                <p:cNvPr id="46095" name="Group 54">
                  <a:extLst>
                    <a:ext uri="{FF2B5EF4-FFF2-40B4-BE49-F238E27FC236}">
                      <a16:creationId xmlns:a16="http://schemas.microsoft.com/office/drawing/2014/main" id="{2F90E19C-B8CA-1347-ABEE-FFF8AB0595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72000" y="4103704"/>
                  <a:ext cx="525462" cy="373063"/>
                  <a:chOff x="5981708" y="4103704"/>
                  <a:chExt cx="525462" cy="373063"/>
                </a:xfrm>
              </p:grpSpPr>
              <p:sp>
                <p:nvSpPr>
                  <p:cNvPr id="46097" name="Line 102">
                    <a:extLst>
                      <a:ext uri="{FF2B5EF4-FFF2-40B4-BE49-F238E27FC236}">
                        <a16:creationId xmlns:a16="http://schemas.microsoft.com/office/drawing/2014/main" id="{641C7C38-923E-814E-A298-B812A02267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81708" y="4476767"/>
                    <a:ext cx="52546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098" name="Line 103">
                    <a:extLst>
                      <a:ext uri="{FF2B5EF4-FFF2-40B4-BE49-F238E27FC236}">
                        <a16:creationId xmlns:a16="http://schemas.microsoft.com/office/drawing/2014/main" id="{2C27989C-9BC1-C246-BDEF-8BB7D97C00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81708" y="4103704"/>
                    <a:ext cx="52546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099" name="Line 104">
                    <a:extLst>
                      <a:ext uri="{FF2B5EF4-FFF2-40B4-BE49-F238E27FC236}">
                        <a16:creationId xmlns:a16="http://schemas.microsoft.com/office/drawing/2014/main" id="{E9D1DEA0-CCF0-034A-A213-063A10906C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126170" y="4106879"/>
                    <a:ext cx="0" cy="360363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46096" name="Object 9">
                  <a:extLst>
                    <a:ext uri="{FF2B5EF4-FFF2-40B4-BE49-F238E27FC236}">
                      <a16:creationId xmlns:a16="http://schemas.microsoft.com/office/drawing/2014/main" id="{D507F4B8-A9BC-B845-B0BE-4B085290B8B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14810" y="4110042"/>
                <a:ext cx="449244" cy="368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0574" name="Equation" r:id="rId4" imgW="6146800" imgH="4978400" progId="Equation.DSMT4">
                        <p:embed/>
                      </p:oleObj>
                    </mc:Choice>
                    <mc:Fallback>
                      <p:oleObj name="Equation" r:id="rId4" imgW="6146800" imgH="4978400" progId="Equation.DSMT4">
                        <p:embed/>
                        <p:pic>
                          <p:nvPicPr>
                            <p:cNvPr id="46096" name="Object 9">
                              <a:extLst>
                                <a:ext uri="{FF2B5EF4-FFF2-40B4-BE49-F238E27FC236}">
                                  <a16:creationId xmlns:a16="http://schemas.microsoft.com/office/drawing/2014/main" id="{D507F4B8-A9BC-B845-B0BE-4B085290B8BC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4810" y="4110042"/>
                              <a:ext cx="449244" cy="3683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78FB65D-46B9-6B4C-B7E7-C6713AC6B99C}"/>
                  </a:ext>
                </a:extLst>
              </p:cNvPr>
              <p:cNvCxnSpPr/>
              <p:nvPr/>
            </p:nvCxnSpPr>
            <p:spPr>
              <a:xfrm flipV="1">
                <a:off x="1930382" y="5143511"/>
                <a:ext cx="1998676" cy="5524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6156C8E-929D-5143-B37E-D305752D4E85}"/>
                  </a:ext>
                </a:extLst>
              </p:cNvPr>
              <p:cNvCxnSpPr>
                <a:cxnSpLocks/>
                <a:stCxn id="46099" idx="0"/>
              </p:cNvCxnSpPr>
              <p:nvPr/>
            </p:nvCxnSpPr>
            <p:spPr>
              <a:xfrm rot="5400000" flipH="1" flipV="1">
                <a:off x="2823359" y="4231484"/>
                <a:ext cx="211136" cy="19970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B181C847-5DDF-3E42-B429-458796A79086}"/>
                  </a:ext>
                </a:extLst>
              </p:cNvPr>
              <p:cNvSpPr/>
              <p:nvPr/>
            </p:nvSpPr>
            <p:spPr>
              <a:xfrm>
                <a:off x="1695430" y="5548320"/>
                <a:ext cx="500066" cy="142874"/>
              </a:xfrm>
              <a:prstGeom prst="arc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6094" name="Text Box 107">
                <a:extLst>
                  <a:ext uri="{FF2B5EF4-FFF2-40B4-BE49-F238E27FC236}">
                    <a16:creationId xmlns:a16="http://schemas.microsoft.com/office/drawing/2014/main" id="{9F3EC982-8A9A-1143-B2B4-580FDAC36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8794" y="5281568"/>
                <a:ext cx="57150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l-GR" altLang="en-US" sz="200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θ</a:t>
                </a:r>
                <a:endParaRPr lang="el-GR" altLang="en-US" sz="2000" i="1" baseline="-2500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089" name="Text Box 107">
              <a:extLst>
                <a:ext uri="{FF2B5EF4-FFF2-40B4-BE49-F238E27FC236}">
                  <a16:creationId xmlns:a16="http://schemas.microsoft.com/office/drawing/2014/main" id="{B67417D1-6014-304F-BA7E-3982AFF22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174" y="5286388"/>
              <a:ext cx="5715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r</a:t>
              </a:r>
              <a:endParaRPr lang="el-GR" altLang="en-US" sz="2000" baseline="-2500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4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1">
            <a:extLst>
              <a:ext uri="{FF2B5EF4-FFF2-40B4-BE49-F238E27FC236}">
                <a16:creationId xmlns:a16="http://schemas.microsoft.com/office/drawing/2014/main" id="{D853D1F9-3459-A544-8D6E-4B3B12AD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8" y="1286669"/>
            <a:ext cx="9465246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 err="1">
                <a:solidFill>
                  <a:srgbClr val="FF0000"/>
                </a:solidFill>
              </a:rPr>
              <a:t>Tính</a:t>
            </a:r>
            <a:r>
              <a:rPr lang="en-US" altLang="en-US" sz="2200" dirty="0">
                <a:solidFill>
                  <a:srgbClr val="FF0000"/>
                </a:solidFill>
              </a:rPr>
              <a:t> B, H </a:t>
            </a:r>
            <a:r>
              <a:rPr lang="en-US" altLang="en-US" sz="2200" dirty="0" err="1">
                <a:solidFill>
                  <a:srgbClr val="FF0000"/>
                </a:solidFill>
              </a:rPr>
              <a:t>gây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bởi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đoạn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dây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dẫn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thẳng</a:t>
            </a:r>
            <a:r>
              <a:rPr lang="en-US" altLang="en-US" sz="2200" dirty="0">
                <a:solidFill>
                  <a:srgbClr val="FF0000"/>
                </a:solidFill>
              </a:rPr>
              <a:t> AB, </a:t>
            </a:r>
            <a:r>
              <a:rPr lang="en-US" altLang="en-US" sz="2200" dirty="0" err="1">
                <a:solidFill>
                  <a:srgbClr val="FF0000"/>
                </a:solidFill>
              </a:rPr>
              <a:t>có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dòng</a:t>
            </a:r>
            <a:r>
              <a:rPr lang="en-US" altLang="en-US" sz="2200" dirty="0">
                <a:solidFill>
                  <a:srgbClr val="FF0000"/>
                </a:solidFill>
              </a:rPr>
              <a:t> I </a:t>
            </a:r>
            <a:r>
              <a:rPr lang="en-US" altLang="en-US" sz="2200" dirty="0" err="1">
                <a:solidFill>
                  <a:srgbClr val="FF0000"/>
                </a:solidFill>
              </a:rPr>
              <a:t>chạy</a:t>
            </a:r>
            <a:r>
              <a:rPr lang="en-US" altLang="en-US" sz="2200" dirty="0">
                <a:solidFill>
                  <a:srgbClr val="FF0000"/>
                </a:solidFill>
              </a:rPr>
              <a:t> qua </a:t>
            </a:r>
            <a:r>
              <a:rPr lang="en-US" altLang="en-US" sz="2200" dirty="0" err="1">
                <a:solidFill>
                  <a:srgbClr val="FF0000"/>
                </a:solidFill>
              </a:rPr>
              <a:t>tại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điểm</a:t>
            </a:r>
            <a:r>
              <a:rPr lang="en-US" altLang="en-US" sz="2200" dirty="0">
                <a:solidFill>
                  <a:srgbClr val="FF0000"/>
                </a:solidFill>
              </a:rPr>
              <a:t> M </a:t>
            </a:r>
            <a:r>
              <a:rPr lang="en-US" altLang="en-US" sz="2200" dirty="0" err="1">
                <a:solidFill>
                  <a:srgbClr val="FF0000"/>
                </a:solidFill>
              </a:rPr>
              <a:t>nằm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ngoài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dòng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</a:rPr>
              <a:t>điện</a:t>
            </a:r>
            <a:endParaRPr lang="en-US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48130" name="Object 1">
            <a:extLst>
              <a:ext uri="{FF2B5EF4-FFF2-40B4-BE49-F238E27FC236}">
                <a16:creationId xmlns:a16="http://schemas.microsoft.com/office/drawing/2014/main" id="{AEAA5915-E5A9-CF45-9C54-E6C29C164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07158"/>
              </p:ext>
            </p:extLst>
          </p:nvPr>
        </p:nvGraphicFramePr>
        <p:xfrm>
          <a:off x="1437659" y="3664839"/>
          <a:ext cx="2579251" cy="72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5" name="Equation" r:id="rId4" imgW="27203400" imgH="9067800" progId="Equation.DSMT4">
                  <p:embed/>
                </p:oleObj>
              </mc:Choice>
              <mc:Fallback>
                <p:oleObj name="Equation" r:id="rId4" imgW="27203400" imgH="9067800" progId="Equation.DSMT4">
                  <p:embed/>
                  <p:pic>
                    <p:nvPicPr>
                      <p:cNvPr id="48130" name="Object 1">
                        <a:extLst>
                          <a:ext uri="{FF2B5EF4-FFF2-40B4-BE49-F238E27FC236}">
                            <a16:creationId xmlns:a16="http://schemas.microsoft.com/office/drawing/2014/main" id="{AEAA5915-E5A9-CF45-9C54-E6C29C1647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659" y="3664839"/>
                        <a:ext cx="2579251" cy="729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F11076D1-0D08-204F-88A2-D41CAF152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345490"/>
              </p:ext>
            </p:extLst>
          </p:nvPr>
        </p:nvGraphicFramePr>
        <p:xfrm>
          <a:off x="1046867" y="6130875"/>
          <a:ext cx="2603919" cy="74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6" name="Equation" r:id="rId6" imgW="26619200" imgH="9067800" progId="Equation.DSMT4">
                  <p:embed/>
                </p:oleObj>
              </mc:Choice>
              <mc:Fallback>
                <p:oleObj name="Equation" r:id="rId6" imgW="26619200" imgH="9067800" progId="Equation.DSMT4">
                  <p:embed/>
                  <p:pic>
                    <p:nvPicPr>
                      <p:cNvPr id="48131" name="Object 3">
                        <a:extLst>
                          <a:ext uri="{FF2B5EF4-FFF2-40B4-BE49-F238E27FC236}">
                            <a16:creationId xmlns:a16="http://schemas.microsoft.com/office/drawing/2014/main" id="{F11076D1-0D08-204F-88A2-D41CAF152A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867" y="6130875"/>
                        <a:ext cx="2603919" cy="746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2" name="Group 10">
            <a:extLst>
              <a:ext uri="{FF2B5EF4-FFF2-40B4-BE49-F238E27FC236}">
                <a16:creationId xmlns:a16="http://schemas.microsoft.com/office/drawing/2014/main" id="{1F198B6E-1C1A-A042-B5D1-11E0371B9C5C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F4997221-62CA-394A-B92A-48FA22F9A4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DB1DA021-AB47-6343-91A4-7B784C0FC5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E4A734CB-86C6-704E-AE14-B1E570665E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8135" name="Text Box 98">
            <a:extLst>
              <a:ext uri="{FF2B5EF4-FFF2-40B4-BE49-F238E27FC236}">
                <a16:creationId xmlns:a16="http://schemas.microsoft.com/office/drawing/2014/main" id="{C88EE74F-5B0B-9A47-A2D7-4014D58CE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TỪ.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aphicFrame>
        <p:nvGraphicFramePr>
          <p:cNvPr id="48137" name="Object 7">
            <a:extLst>
              <a:ext uri="{FF2B5EF4-FFF2-40B4-BE49-F238E27FC236}">
                <a16:creationId xmlns:a16="http://schemas.microsoft.com/office/drawing/2014/main" id="{A7A8182B-E810-164A-B9C3-7BBBE4E66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071829"/>
              </p:ext>
            </p:extLst>
          </p:nvPr>
        </p:nvGraphicFramePr>
        <p:xfrm>
          <a:off x="847250" y="5267916"/>
          <a:ext cx="1103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7" name="Equation" r:id="rId8" imgW="12877800" imgH="9067800" progId="Equation.DSMT4">
                  <p:embed/>
                </p:oleObj>
              </mc:Choice>
              <mc:Fallback>
                <p:oleObj name="Equation" r:id="rId8" imgW="12877800" imgH="9067800" progId="Equation.DSMT4">
                  <p:embed/>
                  <p:pic>
                    <p:nvPicPr>
                      <p:cNvPr id="48137" name="Object 7">
                        <a:extLst>
                          <a:ext uri="{FF2B5EF4-FFF2-40B4-BE49-F238E27FC236}">
                            <a16:creationId xmlns:a16="http://schemas.microsoft.com/office/drawing/2014/main" id="{A7A8182B-E810-164A-B9C3-7BBBE4E664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50" y="5267916"/>
                        <a:ext cx="11033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8">
            <a:extLst>
              <a:ext uri="{FF2B5EF4-FFF2-40B4-BE49-F238E27FC236}">
                <a16:creationId xmlns:a16="http://schemas.microsoft.com/office/drawing/2014/main" id="{26897F23-7FF3-D248-853E-958C8B6F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581796"/>
              </p:ext>
            </p:extLst>
          </p:nvPr>
        </p:nvGraphicFramePr>
        <p:xfrm>
          <a:off x="4198724" y="4471864"/>
          <a:ext cx="1486152" cy="63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8" name="Equation" r:id="rId10" imgW="15798800" imgH="9067800" progId="Equation.DSMT4">
                  <p:embed/>
                </p:oleObj>
              </mc:Choice>
              <mc:Fallback>
                <p:oleObj name="Equation" r:id="rId10" imgW="15798800" imgH="9067800" progId="Equation.DSMT4">
                  <p:embed/>
                  <p:pic>
                    <p:nvPicPr>
                      <p:cNvPr id="48138" name="Object 8">
                        <a:extLst>
                          <a:ext uri="{FF2B5EF4-FFF2-40B4-BE49-F238E27FC236}">
                            <a16:creationId xmlns:a16="http://schemas.microsoft.com/office/drawing/2014/main" id="{26897F23-7FF3-D248-853E-958C8B6F54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724" y="4471864"/>
                        <a:ext cx="1486152" cy="635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9" name="Group 44">
            <a:extLst>
              <a:ext uri="{FF2B5EF4-FFF2-40B4-BE49-F238E27FC236}">
                <a16:creationId xmlns:a16="http://schemas.microsoft.com/office/drawing/2014/main" id="{F6238CAB-B279-E149-AEA2-3164B5454F0C}"/>
              </a:ext>
            </a:extLst>
          </p:cNvPr>
          <p:cNvGrpSpPr>
            <a:grpSpLocks/>
          </p:cNvGrpSpPr>
          <p:nvPr/>
        </p:nvGrpSpPr>
        <p:grpSpPr bwMode="auto">
          <a:xfrm>
            <a:off x="5830846" y="3524633"/>
            <a:ext cx="584200" cy="3114675"/>
            <a:chOff x="1452544" y="3243204"/>
            <a:chExt cx="584200" cy="3114754"/>
          </a:xfrm>
        </p:grpSpPr>
        <p:sp>
          <p:nvSpPr>
            <p:cNvPr id="46" name="Rectangle 97">
              <a:extLst>
                <a:ext uri="{FF2B5EF4-FFF2-40B4-BE49-F238E27FC236}">
                  <a16:creationId xmlns:a16="http://schemas.microsoft.com/office/drawing/2014/main" id="{701BA745-6554-AE4D-9A32-8141CCAA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6" y="3260666"/>
              <a:ext cx="179388" cy="309729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50000">
                  <a:schemeClr val="bg1"/>
                </a:gs>
                <a:gs pos="100000">
                  <a:srgbClr val="C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 b="1">
                <a:cs typeface="+mn-cs"/>
              </a:endParaRPr>
            </a:p>
          </p:txBody>
        </p:sp>
        <p:sp>
          <p:nvSpPr>
            <p:cNvPr id="48169" name="Text Box 105">
              <a:extLst>
                <a:ext uri="{FF2B5EF4-FFF2-40B4-BE49-F238E27FC236}">
                  <a16:creationId xmlns:a16="http://schemas.microsoft.com/office/drawing/2014/main" id="{C2D5FC2C-3147-0840-B70C-B13791B5B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544" y="3243204"/>
              <a:ext cx="4762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FR" altLang="en-US" sz="2000"/>
                <a:t>I</a:t>
              </a:r>
              <a:endParaRPr lang="fr-FR" altLang="en-US" sz="2000" i="1"/>
            </a:p>
          </p:txBody>
        </p:sp>
        <p:sp>
          <p:nvSpPr>
            <p:cNvPr id="48170" name="Line 104">
              <a:extLst>
                <a:ext uri="{FF2B5EF4-FFF2-40B4-BE49-F238E27FC236}">
                  <a16:creationId xmlns:a16="http://schemas.microsoft.com/office/drawing/2014/main" id="{D4436A98-FE60-5C4A-B8BF-A0FCB5015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085" y="3286124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0" name="Group 48">
            <a:extLst>
              <a:ext uri="{FF2B5EF4-FFF2-40B4-BE49-F238E27FC236}">
                <a16:creationId xmlns:a16="http://schemas.microsoft.com/office/drawing/2014/main" id="{14E64BFB-0687-D843-B3BD-1A51728BB6A4}"/>
              </a:ext>
            </a:extLst>
          </p:cNvPr>
          <p:cNvGrpSpPr>
            <a:grpSpLocks/>
          </p:cNvGrpSpPr>
          <p:nvPr/>
        </p:nvGrpSpPr>
        <p:grpSpPr bwMode="auto">
          <a:xfrm>
            <a:off x="6159458" y="3076958"/>
            <a:ext cx="2571750" cy="4022725"/>
            <a:chOff x="1785918" y="2786057"/>
            <a:chExt cx="2571768" cy="4023360"/>
          </a:xfrm>
        </p:grpSpPr>
        <p:sp>
          <p:nvSpPr>
            <p:cNvPr id="48155" name="Text Box 107">
              <a:extLst>
                <a:ext uri="{FF2B5EF4-FFF2-40B4-BE49-F238E27FC236}">
                  <a16:creationId xmlns:a16="http://schemas.microsoft.com/office/drawing/2014/main" id="{7502E8DA-6B89-8446-998B-231C8049C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744" y="5810209"/>
              <a:ext cx="571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l-GR" altLang="en-US" sz="2000">
                  <a:cs typeface="Times New Roman" panose="02020603050405020304" pitchFamily="18" charset="0"/>
                </a:rPr>
                <a:t>θ</a:t>
              </a:r>
              <a:r>
                <a:rPr lang="en-US" altLang="en-US" sz="2000" baseline="-25000">
                  <a:cs typeface="Times New Roman" panose="02020603050405020304" pitchFamily="18" charset="0"/>
                </a:rPr>
                <a:t>1</a:t>
              </a:r>
              <a:endParaRPr lang="el-GR" altLang="en-US" sz="2000" i="1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8156" name="Line 117">
              <a:extLst>
                <a:ext uri="{FF2B5EF4-FFF2-40B4-BE49-F238E27FC236}">
                  <a16:creationId xmlns:a16="http://schemas.microsoft.com/office/drawing/2014/main" id="{AE742E2C-B188-B943-AC03-071DEEBD5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844" y="2786057"/>
              <a:ext cx="0" cy="4023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109">
              <a:extLst>
                <a:ext uri="{FF2B5EF4-FFF2-40B4-BE49-F238E27FC236}">
                  <a16:creationId xmlns:a16="http://schemas.microsoft.com/office/drawing/2014/main" id="{DDB9E1CE-BC66-C045-A9CA-F3A9ED703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33" y="3286124"/>
              <a:ext cx="1928826" cy="18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58" name="Group 54">
              <a:extLst>
                <a:ext uri="{FF2B5EF4-FFF2-40B4-BE49-F238E27FC236}">
                  <a16:creationId xmlns:a16="http://schemas.microsoft.com/office/drawing/2014/main" id="{EF4B269B-1E71-7A47-901B-2A84A2E47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620" y="4772213"/>
              <a:ext cx="2305066" cy="657051"/>
              <a:chOff x="6426208" y="5443736"/>
              <a:chExt cx="2305066" cy="657051"/>
            </a:xfrm>
          </p:grpSpPr>
          <p:sp>
            <p:nvSpPr>
              <p:cNvPr id="48163" name="Line 99">
                <a:extLst>
                  <a:ext uri="{FF2B5EF4-FFF2-40B4-BE49-F238E27FC236}">
                    <a16:creationId xmlns:a16="http://schemas.microsoft.com/office/drawing/2014/main" id="{CD13F3D9-7A97-724D-AFA3-B9DDE3B2D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5545" y="5783283"/>
                <a:ext cx="8350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non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4" name="Text Box 101">
                <a:extLst>
                  <a:ext uri="{FF2B5EF4-FFF2-40B4-BE49-F238E27FC236}">
                    <a16:creationId xmlns:a16="http://schemas.microsoft.com/office/drawing/2014/main" id="{0D6DF45A-FB8D-6E46-881D-BAEF6D81A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228" y="5443736"/>
                <a:ext cx="33178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fr-FR" altLang="en-US" b="1" dirty="0"/>
                  <a:t>R</a:t>
                </a:r>
                <a:endParaRPr lang="fr-FR" altLang="en-US" b="1" i="1" dirty="0"/>
              </a:p>
            </p:txBody>
          </p:sp>
          <p:sp>
            <p:nvSpPr>
              <p:cNvPr id="48165" name="Line 108">
                <a:extLst>
                  <a:ext uri="{FF2B5EF4-FFF2-40B4-BE49-F238E27FC236}">
                    <a16:creationId xmlns:a16="http://schemas.microsoft.com/office/drawing/2014/main" id="{BADFFCEE-61F6-1647-A798-EFA1BCED6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6208" y="5781695"/>
                <a:ext cx="7985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non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6" name="Oval 143">
                <a:extLst>
                  <a:ext uri="{FF2B5EF4-FFF2-40B4-BE49-F238E27FC236}">
                    <a16:creationId xmlns:a16="http://schemas.microsoft.com/office/drawing/2014/main" id="{7F04A73E-0746-4049-B8E0-1B6F73DA7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870" y="5764233"/>
                <a:ext cx="36513" cy="365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en-US" b="1"/>
              </a:p>
            </p:txBody>
          </p:sp>
          <p:sp>
            <p:nvSpPr>
              <p:cNvPr id="48167" name="Text Box 144">
                <a:extLst>
                  <a:ext uri="{FF2B5EF4-FFF2-40B4-BE49-F238E27FC236}">
                    <a16:creationId xmlns:a16="http://schemas.microsoft.com/office/drawing/2014/main" id="{3F2E132F-ECB1-3F48-B712-2FC328514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9474" y="5764237"/>
                <a:ext cx="431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fr-FR" altLang="en-US" sz="1600" b="1"/>
                  <a:t>M</a:t>
                </a:r>
                <a:endParaRPr lang="fr-FR" altLang="en-US" sz="1600" b="1" i="1"/>
              </a:p>
            </p:txBody>
          </p:sp>
        </p:grpSp>
        <p:sp>
          <p:nvSpPr>
            <p:cNvPr id="48159" name="Line 109">
              <a:extLst>
                <a:ext uri="{FF2B5EF4-FFF2-40B4-BE49-F238E27FC236}">
                  <a16:creationId xmlns:a16="http://schemas.microsoft.com/office/drawing/2014/main" id="{9E52D568-29B2-FB47-84AE-4B98E3CA8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7369" y="5143512"/>
              <a:ext cx="1971689" cy="1214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AC38F09-64C3-7844-9C5F-CB8893161E62}"/>
                </a:ext>
              </a:extLst>
            </p:cNvPr>
            <p:cNvSpPr/>
            <p:nvPr/>
          </p:nvSpPr>
          <p:spPr>
            <a:xfrm>
              <a:off x="1785918" y="3071852"/>
              <a:ext cx="357191" cy="64303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06C95884-2CA2-3548-8DED-1C7F46CF2E3F}"/>
                </a:ext>
              </a:extLst>
            </p:cNvPr>
            <p:cNvSpPr/>
            <p:nvPr/>
          </p:nvSpPr>
          <p:spPr>
            <a:xfrm>
              <a:off x="1857357" y="6134622"/>
              <a:ext cx="357189" cy="14289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162" name="Text Box 107">
              <a:extLst>
                <a:ext uri="{FF2B5EF4-FFF2-40B4-BE49-F238E27FC236}">
                  <a16:creationId xmlns:a16="http://schemas.microsoft.com/office/drawing/2014/main" id="{8CD418AE-B48B-5E48-8B46-539B49E92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182" y="3005135"/>
              <a:ext cx="571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l-GR" altLang="en-US" sz="2000">
                  <a:cs typeface="Times New Roman" panose="02020603050405020304" pitchFamily="18" charset="0"/>
                </a:rPr>
                <a:t>θ</a:t>
              </a:r>
              <a:r>
                <a:rPr lang="en-US" altLang="en-US" sz="2000" baseline="-25000">
                  <a:cs typeface="Times New Roman" panose="02020603050405020304" pitchFamily="18" charset="0"/>
                </a:rPr>
                <a:t>2</a:t>
              </a:r>
              <a:endParaRPr lang="el-GR" altLang="en-US" sz="2000" i="1" baseline="-25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48141" name="Group 74">
            <a:extLst>
              <a:ext uri="{FF2B5EF4-FFF2-40B4-BE49-F238E27FC236}">
                <a16:creationId xmlns:a16="http://schemas.microsoft.com/office/drawing/2014/main" id="{C046F8A9-CF42-B84E-9CD3-F705AFBB52BE}"/>
              </a:ext>
            </a:extLst>
          </p:cNvPr>
          <p:cNvGrpSpPr>
            <a:grpSpLocks/>
          </p:cNvGrpSpPr>
          <p:nvPr/>
        </p:nvGrpSpPr>
        <p:grpSpPr bwMode="auto">
          <a:xfrm>
            <a:off x="5811796" y="5405820"/>
            <a:ext cx="2500312" cy="582613"/>
            <a:chOff x="1428728" y="5124461"/>
            <a:chExt cx="2500330" cy="582608"/>
          </a:xfrm>
        </p:grpSpPr>
        <p:grpSp>
          <p:nvGrpSpPr>
            <p:cNvPr id="48143" name="Group 69">
              <a:extLst>
                <a:ext uri="{FF2B5EF4-FFF2-40B4-BE49-F238E27FC236}">
                  <a16:creationId xmlns:a16="http://schemas.microsoft.com/office/drawing/2014/main" id="{94CF8B73-74CF-8B40-BFCD-A2009FCAA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728" y="5124461"/>
              <a:ext cx="2500330" cy="582608"/>
              <a:chOff x="1428728" y="5124461"/>
              <a:chExt cx="2500330" cy="582608"/>
            </a:xfrm>
          </p:grpSpPr>
          <p:grpSp>
            <p:nvGrpSpPr>
              <p:cNvPr id="48145" name="Group 59">
                <a:extLst>
                  <a:ext uri="{FF2B5EF4-FFF2-40B4-BE49-F238E27FC236}">
                    <a16:creationId xmlns:a16="http://schemas.microsoft.com/office/drawing/2014/main" id="{43EA5F0C-3BDE-CF4D-8221-8C65C239F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8728" y="5332429"/>
                <a:ext cx="882652" cy="374640"/>
                <a:chOff x="4214810" y="4103704"/>
                <a:chExt cx="882652" cy="374640"/>
              </a:xfrm>
            </p:grpSpPr>
            <p:grpSp>
              <p:nvGrpSpPr>
                <p:cNvPr id="48150" name="Group 54">
                  <a:extLst>
                    <a:ext uri="{FF2B5EF4-FFF2-40B4-BE49-F238E27FC236}">
                      <a16:creationId xmlns:a16="http://schemas.microsoft.com/office/drawing/2014/main" id="{7478F790-6C84-F544-A473-962CE98332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72000" y="4103704"/>
                  <a:ext cx="525462" cy="373063"/>
                  <a:chOff x="5981708" y="4103704"/>
                  <a:chExt cx="525462" cy="373063"/>
                </a:xfrm>
              </p:grpSpPr>
              <p:sp>
                <p:nvSpPr>
                  <p:cNvPr id="48152" name="Line 102">
                    <a:extLst>
                      <a:ext uri="{FF2B5EF4-FFF2-40B4-BE49-F238E27FC236}">
                        <a16:creationId xmlns:a16="http://schemas.microsoft.com/office/drawing/2014/main" id="{0275EB1F-F02F-BE43-B027-B9152E84EE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81708" y="4476767"/>
                    <a:ext cx="52546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3" name="Line 103">
                    <a:extLst>
                      <a:ext uri="{FF2B5EF4-FFF2-40B4-BE49-F238E27FC236}">
                        <a16:creationId xmlns:a16="http://schemas.microsoft.com/office/drawing/2014/main" id="{05D306A7-5297-5648-93C1-9CC73E459F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81708" y="4103704"/>
                    <a:ext cx="52546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54" name="Line 104">
                    <a:extLst>
                      <a:ext uri="{FF2B5EF4-FFF2-40B4-BE49-F238E27FC236}">
                        <a16:creationId xmlns:a16="http://schemas.microsoft.com/office/drawing/2014/main" id="{842645C2-4656-F64F-B44E-000F95415E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126170" y="4106879"/>
                    <a:ext cx="0" cy="360363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48151" name="Object 9">
                  <a:extLst>
                    <a:ext uri="{FF2B5EF4-FFF2-40B4-BE49-F238E27FC236}">
                      <a16:creationId xmlns:a16="http://schemas.microsoft.com/office/drawing/2014/main" id="{2C40F36C-135A-D146-A0DA-D112D8AD5C7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14810" y="4110042"/>
                <a:ext cx="449244" cy="368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2869" name="Equation" r:id="rId12" imgW="6146800" imgH="4978400" progId="Equation.DSMT4">
                        <p:embed/>
                      </p:oleObj>
                    </mc:Choice>
                    <mc:Fallback>
                      <p:oleObj name="Equation" r:id="rId12" imgW="6146800" imgH="4978400" progId="Equation.DSMT4">
                        <p:embed/>
                        <p:pic>
                          <p:nvPicPr>
                            <p:cNvPr id="48151" name="Object 9">
                              <a:extLst>
                                <a:ext uri="{FF2B5EF4-FFF2-40B4-BE49-F238E27FC236}">
                                  <a16:creationId xmlns:a16="http://schemas.microsoft.com/office/drawing/2014/main" id="{2C40F36C-135A-D146-A0DA-D112D8AD5C78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4810" y="4110042"/>
                              <a:ext cx="449244" cy="3683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78FB65D-46B9-6B4C-B7E7-C6713AC6B99C}"/>
                  </a:ext>
                </a:extLst>
              </p:cNvPr>
              <p:cNvCxnSpPr/>
              <p:nvPr/>
            </p:nvCxnSpPr>
            <p:spPr>
              <a:xfrm flipV="1">
                <a:off x="1930382" y="5143511"/>
                <a:ext cx="1998676" cy="5524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6156C8E-929D-5143-B37E-D305752D4E85}"/>
                  </a:ext>
                </a:extLst>
              </p:cNvPr>
              <p:cNvCxnSpPr>
                <a:stCxn id="48154" idx="0"/>
              </p:cNvCxnSpPr>
              <p:nvPr/>
            </p:nvCxnSpPr>
            <p:spPr>
              <a:xfrm rot="5400000" flipH="1" flipV="1">
                <a:off x="2823359" y="4231484"/>
                <a:ext cx="211136" cy="19970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B181C847-5DDF-3E42-B429-458796A79086}"/>
                  </a:ext>
                </a:extLst>
              </p:cNvPr>
              <p:cNvSpPr/>
              <p:nvPr/>
            </p:nvSpPr>
            <p:spPr>
              <a:xfrm>
                <a:off x="1695430" y="5548320"/>
                <a:ext cx="500066" cy="142874"/>
              </a:xfrm>
              <a:prstGeom prst="arc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8149" name="Text Box 107">
                <a:extLst>
                  <a:ext uri="{FF2B5EF4-FFF2-40B4-BE49-F238E27FC236}">
                    <a16:creationId xmlns:a16="http://schemas.microsoft.com/office/drawing/2014/main" id="{689EF0E0-724E-9E4C-BA74-F8825B79D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8794" y="5281568"/>
                <a:ext cx="57150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l-GR" altLang="en-US" sz="200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θ</a:t>
                </a:r>
                <a:endParaRPr lang="el-GR" altLang="en-US" sz="2000" i="1" baseline="-2500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144" name="Text Box 107">
              <a:extLst>
                <a:ext uri="{FF2B5EF4-FFF2-40B4-BE49-F238E27FC236}">
                  <a16:creationId xmlns:a16="http://schemas.microsoft.com/office/drawing/2014/main" id="{139DD55E-C7D7-C648-A03C-5EFF97EB3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174" y="5286388"/>
              <a:ext cx="5715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r</a:t>
              </a:r>
              <a:endParaRPr lang="el-GR" altLang="en-US" sz="2000" baseline="-2500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142" name="Object 10">
            <a:extLst>
              <a:ext uri="{FF2B5EF4-FFF2-40B4-BE49-F238E27FC236}">
                <a16:creationId xmlns:a16="http://schemas.microsoft.com/office/drawing/2014/main" id="{7D830CC7-37D8-DA40-BF35-545FF364D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233462"/>
              </p:ext>
            </p:extLst>
          </p:nvPr>
        </p:nvGraphicFramePr>
        <p:xfrm>
          <a:off x="8256546" y="5056570"/>
          <a:ext cx="6270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70" name="Equation" r:id="rId14" imgW="9944100" imgH="4978400" progId="Equation.DSMT4">
                  <p:embed/>
                </p:oleObj>
              </mc:Choice>
              <mc:Fallback>
                <p:oleObj name="Equation" r:id="rId14" imgW="9944100" imgH="4978400" progId="Equation.DSMT4">
                  <p:embed/>
                  <p:pic>
                    <p:nvPicPr>
                      <p:cNvPr id="48142" name="Object 10">
                        <a:extLst>
                          <a:ext uri="{FF2B5EF4-FFF2-40B4-BE49-F238E27FC236}">
                            <a16:creationId xmlns:a16="http://schemas.microsoft.com/office/drawing/2014/main" id="{7D830CC7-37D8-DA40-BF35-545FF364D8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46" y="5056570"/>
                        <a:ext cx="6270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ED0410B-D8E2-4D46-8762-95FAAD082800}"/>
              </a:ext>
            </a:extLst>
          </p:cNvPr>
          <p:cNvSpPr txBox="1"/>
          <p:nvPr/>
        </p:nvSpPr>
        <p:spPr>
          <a:xfrm>
            <a:off x="726164" y="4569568"/>
            <a:ext cx="3260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cotg</a:t>
            </a:r>
            <a:r>
              <a:rPr lang="en-US" sz="2200" dirty="0">
                <a:solidFill>
                  <a:srgbClr val="FF0000"/>
                </a:solidFill>
              </a:rPr>
              <a:t>𝛉 = l/R </a:t>
            </a:r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l = R*</a:t>
            </a:r>
            <a:r>
              <a:rPr lang="en-US" sz="2200" dirty="0" err="1">
                <a:solidFill>
                  <a:srgbClr val="FF0000"/>
                </a:solidFill>
              </a:rPr>
              <a:t>cotg</a:t>
            </a:r>
            <a:r>
              <a:rPr lang="en-US" sz="2200" dirty="0">
                <a:solidFill>
                  <a:srgbClr val="FF0000"/>
                </a:solidFill>
              </a:rPr>
              <a:t>𝛉</a:t>
            </a:r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2901A-63B5-5A41-84A0-BDAFFEE657BC}"/>
              </a:ext>
            </a:extLst>
          </p:cNvPr>
          <p:cNvSpPr/>
          <p:nvPr/>
        </p:nvSpPr>
        <p:spPr>
          <a:xfrm>
            <a:off x="-89738" y="4348934"/>
            <a:ext cx="878317" cy="66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20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Ta </a:t>
            </a:r>
            <a:r>
              <a:rPr lang="en-US" altLang="en-US" sz="2200" dirty="0" err="1">
                <a:solidFill>
                  <a:srgbClr val="3333CC"/>
                </a:solidFill>
              </a:rPr>
              <a:t>có</a:t>
            </a:r>
            <a:r>
              <a:rPr lang="en-US" altLang="en-US" sz="2200" dirty="0">
                <a:solidFill>
                  <a:srgbClr val="3333CC"/>
                </a:solidFill>
              </a:rPr>
              <a:t>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3AC8FD-B702-C442-AB56-FEE9C33AA0F4}"/>
              </a:ext>
            </a:extLst>
          </p:cNvPr>
          <p:cNvSpPr/>
          <p:nvPr/>
        </p:nvSpPr>
        <p:spPr>
          <a:xfrm>
            <a:off x="3741651" y="4351058"/>
            <a:ext cx="486030" cy="718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3333CC"/>
                </a:solidFill>
                <a:sym typeface="Wingdings" pitchFamily="2" charset="2"/>
              </a:rPr>
              <a:t>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14A62-14CF-0A40-AA0D-E845CA32E2FF}"/>
              </a:ext>
            </a:extLst>
          </p:cNvPr>
          <p:cNvSpPr/>
          <p:nvPr/>
        </p:nvSpPr>
        <p:spPr>
          <a:xfrm>
            <a:off x="83938" y="5379518"/>
            <a:ext cx="5132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dirty="0" err="1">
                <a:solidFill>
                  <a:srgbClr val="3333CC"/>
                </a:solidFill>
              </a:rPr>
              <a:t>Và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FB149-A4B0-834D-9DC4-2E50EE0B45BA}"/>
              </a:ext>
            </a:extLst>
          </p:cNvPr>
          <p:cNvSpPr/>
          <p:nvPr/>
        </p:nvSpPr>
        <p:spPr>
          <a:xfrm>
            <a:off x="640340" y="6065954"/>
            <a:ext cx="486030" cy="718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3333CC"/>
                </a:solidFill>
                <a:sym typeface="Wingdings" pitchFamily="2" charset="2"/>
              </a:rPr>
              <a:t>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E12F3-E151-BE4C-A3DE-4251802F2F8A}"/>
              </a:ext>
            </a:extLst>
          </p:cNvPr>
          <p:cNvSpPr/>
          <p:nvPr/>
        </p:nvSpPr>
        <p:spPr>
          <a:xfrm>
            <a:off x="5949479" y="3169055"/>
            <a:ext cx="3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en-US" b="1" dirty="0"/>
              <a:t>A</a:t>
            </a:r>
            <a:endParaRPr lang="fr-FR" altLang="en-US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CA3E0-5B2F-8843-BC38-A4795191A06C}"/>
              </a:ext>
            </a:extLst>
          </p:cNvPr>
          <p:cNvSpPr/>
          <p:nvPr/>
        </p:nvSpPr>
        <p:spPr>
          <a:xfrm>
            <a:off x="5962068" y="674202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en-US" b="1" dirty="0"/>
              <a:t>B</a:t>
            </a:r>
            <a:endParaRPr lang="fr-FR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836174-6CF5-D44E-A6AD-7BB99FE04D9F}"/>
                  </a:ext>
                </a:extLst>
              </p:cNvPr>
              <p:cNvSpPr/>
              <p:nvPr/>
            </p:nvSpPr>
            <p:spPr>
              <a:xfrm>
                <a:off x="-108520" y="2135982"/>
                <a:ext cx="9013713" cy="1496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 eaLnBrk="1" hangingPunct="1"/>
                <a:r>
                  <a:rPr lang="en-US" altLang="en-US" sz="2200" dirty="0">
                    <a:solidFill>
                      <a:srgbClr val="3333CC"/>
                    </a:solidFill>
                  </a:rPr>
                  <a:t>Chia AB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thành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những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phần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tử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nhỏ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có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chiều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dài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dl.</a:t>
                </a:r>
              </a:p>
              <a:p>
                <a:pPr marL="0" indent="0" algn="just" eaLnBrk="1" hangingPunct="1"/>
                <a:r>
                  <a:rPr lang="en-US" altLang="en-US" sz="2200" dirty="0" err="1">
                    <a:solidFill>
                      <a:srgbClr val="3333CC"/>
                    </a:solidFill>
                  </a:rPr>
                  <a:t>Vectơ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cảm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ứng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từ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b="0" i="1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en-US" sz="2200" dirty="0">
                    <a:solidFill>
                      <a:srgbClr val="3333CC"/>
                    </a:solidFill>
                  </a:rPr>
                  <a:t> do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phần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tử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I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gây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ra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tại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M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có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phương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vuông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góc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với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mặt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phẳng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hình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vẽ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,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có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chiều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hướng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vào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phía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trong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tờ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giấy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, </a:t>
                </a:r>
              </a:p>
              <a:p>
                <a:pPr marL="0" indent="0" algn="just" eaLnBrk="1" hangingPunct="1"/>
                <a:r>
                  <a:rPr lang="en-US" altLang="en-US" sz="2200" dirty="0" err="1">
                    <a:solidFill>
                      <a:srgbClr val="3333CC"/>
                    </a:solidFill>
                  </a:rPr>
                  <a:t>và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có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độ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lớn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836174-6CF5-D44E-A6AD-7BB99FE04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135982"/>
                <a:ext cx="9013713" cy="1496756"/>
              </a:xfrm>
              <a:prstGeom prst="rect">
                <a:avLst/>
              </a:prstGeom>
              <a:blipFill>
                <a:blip r:embed="rId16"/>
                <a:stretch>
                  <a:fillRect l="-704" t="-2542" r="-845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88F77-8246-7343-A070-DBF48EEC0550}"/>
              </a:ext>
            </a:extLst>
          </p:cNvPr>
          <p:cNvCxnSpPr/>
          <p:nvPr/>
        </p:nvCxnSpPr>
        <p:spPr bwMode="auto">
          <a:xfrm>
            <a:off x="5157850" y="5388831"/>
            <a:ext cx="10540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8F3F90-0C2C-854F-BA41-9799552BF03A}"/>
              </a:ext>
            </a:extLst>
          </p:cNvPr>
          <p:cNvCxnSpPr/>
          <p:nvPr/>
        </p:nvCxnSpPr>
        <p:spPr bwMode="auto">
          <a:xfrm>
            <a:off x="5216643" y="5989127"/>
            <a:ext cx="10540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1507B5-41A9-864D-9C46-C246BF2EF828}"/>
              </a:ext>
            </a:extLst>
          </p:cNvPr>
          <p:cNvCxnSpPr>
            <a:cxnSpLocks/>
          </p:cNvCxnSpPr>
          <p:nvPr/>
        </p:nvCxnSpPr>
        <p:spPr bwMode="auto">
          <a:xfrm>
            <a:off x="5534603" y="5388831"/>
            <a:ext cx="0" cy="652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86C95-E852-B24D-835B-BFBECD891F56}"/>
              </a:ext>
            </a:extLst>
          </p:cNvPr>
          <p:cNvSpPr/>
          <p:nvPr/>
        </p:nvSpPr>
        <p:spPr>
          <a:xfrm>
            <a:off x="5245487" y="5458147"/>
            <a:ext cx="217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3333CC"/>
                </a:solidFill>
              </a:rPr>
              <a:t>𝓵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F26637-BE83-2E4D-9EFA-99C9BABEB9C2}"/>
              </a:ext>
            </a:extLst>
          </p:cNvPr>
          <p:cNvSpPr/>
          <p:nvPr/>
        </p:nvSpPr>
        <p:spPr>
          <a:xfrm>
            <a:off x="6325082" y="506914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3333CC"/>
                </a:solidFill>
              </a:rPr>
              <a:t>O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C029AC-8395-2641-AF6C-D940FBBC5FE9}"/>
              </a:ext>
            </a:extLst>
          </p:cNvPr>
          <p:cNvSpPr/>
          <p:nvPr/>
        </p:nvSpPr>
        <p:spPr>
          <a:xfrm flipH="1" flipV="1">
            <a:off x="5563753" y="5997353"/>
            <a:ext cx="729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3333CC"/>
                </a:solidFill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5">
            <a:extLst>
              <a:ext uri="{FF2B5EF4-FFF2-40B4-BE49-F238E27FC236}">
                <a16:creationId xmlns:a16="http://schemas.microsoft.com/office/drawing/2014/main" id="{1562C36F-D686-1F4C-B1C7-C694CE1F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10243" name="Text Box 98">
            <a:extLst>
              <a:ext uri="{FF2B5EF4-FFF2-40B4-BE49-F238E27FC236}">
                <a16:creationId xmlns:a16="http://schemas.microsoft.com/office/drawing/2014/main" id="{74CBBD84-6B11-0E41-9B6B-D3FCF7E1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457450"/>
            <a:ext cx="6735763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 dirty="0">
                <a:solidFill>
                  <a:srgbClr val="FF0000"/>
                </a:solidFill>
              </a:rPr>
              <a:t> TỪ TRƯỜNG KHÔNG ĐỔI</a:t>
            </a:r>
            <a:r>
              <a:rPr lang="fr-FR" altLang="en-US" sz="2800" b="1" dirty="0">
                <a:solidFill>
                  <a:srgbClr val="003399"/>
                </a:solidFill>
              </a:rPr>
              <a:t> </a:t>
            </a:r>
            <a:endParaRPr lang="fr-FR" altLang="en-US" sz="2800" b="1" i="1" dirty="0">
              <a:solidFill>
                <a:srgbClr val="003399"/>
              </a:solidFill>
            </a:endParaRPr>
          </a:p>
        </p:txBody>
      </p:sp>
      <p:sp>
        <p:nvSpPr>
          <p:cNvPr id="10244" name="Text Box 98">
            <a:extLst>
              <a:ext uri="{FF2B5EF4-FFF2-40B4-BE49-F238E27FC236}">
                <a16:creationId xmlns:a16="http://schemas.microsoft.com/office/drawing/2014/main" id="{86110078-D9A6-DB4A-A5B1-D6DAB06F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57188"/>
            <a:ext cx="66722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>
                <a:solidFill>
                  <a:srgbClr val="008000"/>
                </a:solidFill>
              </a:rPr>
              <a:t>BÀI GIẢNG VẬT LÝ ĐẠI CƯƠNG ĐIỆN QUANG</a:t>
            </a:r>
            <a:endParaRPr lang="fr-FR" altLang="en-US" sz="2800" b="1" i="1">
              <a:solidFill>
                <a:srgbClr val="008000"/>
              </a:solidFill>
            </a:endParaRPr>
          </a:p>
        </p:txBody>
      </p:sp>
      <p:grpSp>
        <p:nvGrpSpPr>
          <p:cNvPr id="10245" name="Group 10">
            <a:extLst>
              <a:ext uri="{FF2B5EF4-FFF2-40B4-BE49-F238E27FC236}">
                <a16:creationId xmlns:a16="http://schemas.microsoft.com/office/drawing/2014/main" id="{46AA87D6-66AF-A94A-951F-92D173710CAC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5C14080-8B0F-314E-90FA-7DE18E9F4C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5A3D98F1-7BCE-1C4A-BD9A-ED598A1F77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49130438-B4B3-4342-8449-A5BD0EBDA0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10">
            <a:extLst>
              <a:ext uri="{FF2B5EF4-FFF2-40B4-BE49-F238E27FC236}">
                <a16:creationId xmlns:a16="http://schemas.microsoft.com/office/drawing/2014/main" id="{0DE42B0B-4BDB-DF47-A4F0-679EBA3A7ACC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13F7A02E-476E-B644-8258-8D67921C9E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9388E737-A483-E540-9BB2-68BE2FF771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C6CE1F09-DD13-8E42-8E82-1C659F9677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0178" name="Text Box 98">
            <a:extLst>
              <a:ext uri="{FF2B5EF4-FFF2-40B4-BE49-F238E27FC236}">
                <a16:creationId xmlns:a16="http://schemas.microsoft.com/office/drawing/2014/main" id="{669E5CF4-AF25-2940-9362-006C6EB2F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pSp>
        <p:nvGrpSpPr>
          <p:cNvPr id="50179" name="Group 1">
            <a:extLst>
              <a:ext uri="{FF2B5EF4-FFF2-40B4-BE49-F238E27FC236}">
                <a16:creationId xmlns:a16="http://schemas.microsoft.com/office/drawing/2014/main" id="{BD49D878-3772-F14C-BBF3-1F690EF634E5}"/>
              </a:ext>
            </a:extLst>
          </p:cNvPr>
          <p:cNvGrpSpPr>
            <a:grpSpLocks/>
          </p:cNvGrpSpPr>
          <p:nvPr/>
        </p:nvGrpSpPr>
        <p:grpSpPr bwMode="auto">
          <a:xfrm>
            <a:off x="898530" y="3429000"/>
            <a:ext cx="7346940" cy="2768047"/>
            <a:chOff x="1145571" y="4506637"/>
            <a:chExt cx="7346939" cy="2768047"/>
          </a:xfrm>
        </p:grpSpPr>
        <p:graphicFrame>
          <p:nvGraphicFramePr>
            <p:cNvPr id="50182" name="Object 7">
              <a:extLst>
                <a:ext uri="{FF2B5EF4-FFF2-40B4-BE49-F238E27FC236}">
                  <a16:creationId xmlns:a16="http://schemas.microsoft.com/office/drawing/2014/main" id="{D3ACC9AF-5B5C-334D-899E-D751141DEC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8288148"/>
                </p:ext>
              </p:extLst>
            </p:nvPr>
          </p:nvGraphicFramePr>
          <p:xfrm>
            <a:off x="1145571" y="4557246"/>
            <a:ext cx="33210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6" name="Equation" r:id="rId4" imgW="36283900" imgH="9067800" progId="Equation.DSMT4">
                    <p:embed/>
                  </p:oleObj>
                </mc:Choice>
                <mc:Fallback>
                  <p:oleObj name="Equation" r:id="rId4" imgW="36283900" imgH="9067800" progId="Equation.DSMT4">
                    <p:embed/>
                    <p:pic>
                      <p:nvPicPr>
                        <p:cNvPr id="50182" name="Object 7">
                          <a:extLst>
                            <a:ext uri="{FF2B5EF4-FFF2-40B4-BE49-F238E27FC236}">
                              <a16:creationId xmlns:a16="http://schemas.microsoft.com/office/drawing/2014/main" id="{D3ACC9AF-5B5C-334D-899E-D751141DEC6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571" y="4557246"/>
                          <a:ext cx="3321050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8">
              <a:extLst>
                <a:ext uri="{FF2B5EF4-FFF2-40B4-BE49-F238E27FC236}">
                  <a16:creationId xmlns:a16="http://schemas.microsoft.com/office/drawing/2014/main" id="{63A316AA-BB65-9C4E-9B27-0CD68BE6C70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0607225"/>
                </p:ext>
              </p:extLst>
            </p:nvPr>
          </p:nvGraphicFramePr>
          <p:xfrm>
            <a:off x="2806096" y="6399168"/>
            <a:ext cx="1338263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7" name="Equation" r:id="rId6" imgW="14630400" imgH="9067800" progId="Equation.DSMT4">
                    <p:embed/>
                  </p:oleObj>
                </mc:Choice>
                <mc:Fallback>
                  <p:oleObj name="Equation" r:id="rId6" imgW="14630400" imgH="9067800" progId="Equation.DSMT4">
                    <p:embed/>
                    <p:pic>
                      <p:nvPicPr>
                        <p:cNvPr id="50183" name="Object 8">
                          <a:extLst>
                            <a:ext uri="{FF2B5EF4-FFF2-40B4-BE49-F238E27FC236}">
                              <a16:creationId xmlns:a16="http://schemas.microsoft.com/office/drawing/2014/main" id="{63A316AA-BB65-9C4E-9B27-0CD68BE6C70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096" y="6399168"/>
                          <a:ext cx="1338263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9">
              <a:extLst>
                <a:ext uri="{FF2B5EF4-FFF2-40B4-BE49-F238E27FC236}">
                  <a16:creationId xmlns:a16="http://schemas.microsoft.com/office/drawing/2014/main" id="{CDE25A63-66D1-4445-9AC0-D6E4617BDCF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07729784"/>
                </p:ext>
              </p:extLst>
            </p:nvPr>
          </p:nvGraphicFramePr>
          <p:xfrm>
            <a:off x="5171460" y="4506637"/>
            <a:ext cx="33210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8" name="Equation" r:id="rId8" imgW="36283900" imgH="9067800" progId="Equation.DSMT4">
                    <p:embed/>
                  </p:oleObj>
                </mc:Choice>
                <mc:Fallback>
                  <p:oleObj name="Equation" r:id="rId8" imgW="36283900" imgH="9067800" progId="Equation.DSMT4">
                    <p:embed/>
                    <p:pic>
                      <p:nvPicPr>
                        <p:cNvPr id="50184" name="Object 9">
                          <a:extLst>
                            <a:ext uri="{FF2B5EF4-FFF2-40B4-BE49-F238E27FC236}">
                              <a16:creationId xmlns:a16="http://schemas.microsoft.com/office/drawing/2014/main" id="{CDE25A63-66D1-4445-9AC0-D6E4617BDCF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460" y="4506637"/>
                          <a:ext cx="3321050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5" name="Object 10">
              <a:extLst>
                <a:ext uri="{FF2B5EF4-FFF2-40B4-BE49-F238E27FC236}">
                  <a16:creationId xmlns:a16="http://schemas.microsoft.com/office/drawing/2014/main" id="{D94A8E0B-C9F6-0549-A721-062CE923464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7319326"/>
                </p:ext>
              </p:extLst>
            </p:nvPr>
          </p:nvGraphicFramePr>
          <p:xfrm>
            <a:off x="5057167" y="6430134"/>
            <a:ext cx="1338262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9" name="Equation" r:id="rId10" imgW="14630400" imgH="9067800" progId="Equation.DSMT4">
                    <p:embed/>
                  </p:oleObj>
                </mc:Choice>
                <mc:Fallback>
                  <p:oleObj name="Equation" r:id="rId10" imgW="14630400" imgH="9067800" progId="Equation.DSMT4">
                    <p:embed/>
                    <p:pic>
                      <p:nvPicPr>
                        <p:cNvPr id="50185" name="Object 10">
                          <a:extLst>
                            <a:ext uri="{FF2B5EF4-FFF2-40B4-BE49-F238E27FC236}">
                              <a16:creationId xmlns:a16="http://schemas.microsoft.com/office/drawing/2014/main" id="{D94A8E0B-C9F6-0549-A721-062CE923464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167" y="6430134"/>
                          <a:ext cx="1338262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DB4BE0-6D43-BA4B-AAA3-3980D67D1914}"/>
              </a:ext>
            </a:extLst>
          </p:cNvPr>
          <p:cNvSpPr/>
          <p:nvPr/>
        </p:nvSpPr>
        <p:spPr>
          <a:xfrm>
            <a:off x="-56621" y="4617160"/>
            <a:ext cx="9453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à"/>
            </a:pPr>
            <a:r>
              <a:rPr lang="en-US" altLang="en-US" sz="2200" dirty="0" err="1">
                <a:solidFill>
                  <a:srgbClr val="3333CC"/>
                </a:solidFill>
              </a:rPr>
              <a:t>Cảm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ứng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từ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và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cường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độ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từ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trường</a:t>
            </a:r>
            <a:r>
              <a:rPr lang="en-US" altLang="en-US" sz="2200" dirty="0">
                <a:solidFill>
                  <a:srgbClr val="3333CC"/>
                </a:solidFill>
              </a:rPr>
              <a:t> do </a:t>
            </a:r>
            <a:r>
              <a:rPr lang="en-US" altLang="en-US" sz="2200" dirty="0" err="1">
                <a:solidFill>
                  <a:srgbClr val="3333CC"/>
                </a:solidFill>
              </a:rPr>
              <a:t>dòng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điện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dài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vô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hạn</a:t>
            </a:r>
            <a:r>
              <a:rPr lang="en-US" altLang="en-US" sz="2200" dirty="0">
                <a:solidFill>
                  <a:srgbClr val="3333CC"/>
                </a:solidFill>
              </a:rPr>
              <a:t>: 𝜽1 =0; 𝜽2 = 𝜋: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B4A197F-DF8B-9647-9092-F3D0A38B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270316"/>
            <a:ext cx="8501062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buFontTx/>
              <a:buBlip>
                <a:blip r:embed="rId12"/>
              </a:buBlip>
            </a:pPr>
            <a:r>
              <a:rPr lang="en-US" altLang="en-US" sz="2400" dirty="0" err="1">
                <a:solidFill>
                  <a:srgbClr val="3333CC"/>
                </a:solidFill>
              </a:rPr>
              <a:t>Cảm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ứng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từ</a:t>
            </a:r>
            <a:r>
              <a:rPr lang="en-US" altLang="en-US" sz="2400" dirty="0">
                <a:solidFill>
                  <a:srgbClr val="3333CC"/>
                </a:solidFill>
              </a:rPr>
              <a:t> do </a:t>
            </a:r>
            <a:r>
              <a:rPr lang="en-US" altLang="en-US" sz="2400" dirty="0" err="1">
                <a:solidFill>
                  <a:srgbClr val="3333CC"/>
                </a:solidFill>
              </a:rPr>
              <a:t>cả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dòng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gây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ra</a:t>
            </a:r>
            <a:r>
              <a:rPr lang="en-US" altLang="en-US" sz="2400" dirty="0">
                <a:solidFill>
                  <a:srgbClr val="3333CC"/>
                </a:solidFill>
              </a:rPr>
              <a:t>:</a:t>
            </a:r>
          </a:p>
          <a:p>
            <a:pPr eaLnBrk="1" hangingPunct="1">
              <a:lnSpc>
                <a:spcPct val="200000"/>
              </a:lnSpc>
            </a:pPr>
            <a:endParaRPr lang="en-US" altLang="en-US" sz="2400" dirty="0">
              <a:solidFill>
                <a:srgbClr val="3333CC"/>
              </a:solidFill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36A21636-9423-544E-85E8-78F15C0CA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313181"/>
              </p:ext>
            </p:extLst>
          </p:nvPr>
        </p:nvGraphicFramePr>
        <p:xfrm>
          <a:off x="1547664" y="2135267"/>
          <a:ext cx="3259184" cy="109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0" name="Equation" r:id="rId13" imgW="36283900" imgH="11404600" progId="Equation.DSMT4">
                  <p:embed/>
                </p:oleObj>
              </mc:Choice>
              <mc:Fallback>
                <p:oleObj name="Equation" r:id="rId13" imgW="36283900" imgH="11404600" progId="Equation.DSMT4">
                  <p:embed/>
                  <p:pic>
                    <p:nvPicPr>
                      <p:cNvPr id="48134" name="Object 6">
                        <a:extLst>
                          <a:ext uri="{FF2B5EF4-FFF2-40B4-BE49-F238E27FC236}">
                            <a16:creationId xmlns:a16="http://schemas.microsoft.com/office/drawing/2014/main" id="{EE9154E0-F05F-E046-8E47-67A79E8C8F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35267"/>
                        <a:ext cx="3259184" cy="1090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20CEEE-688B-8349-8904-8309DE6AE482}"/>
              </a:ext>
            </a:extLst>
          </p:cNvPr>
          <p:cNvSpPr/>
          <p:nvPr/>
        </p:nvSpPr>
        <p:spPr>
          <a:xfrm>
            <a:off x="315858" y="3681187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3333CC"/>
                </a:solidFill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8417C9-E14E-CE41-A814-C3AB229840F8}"/>
              </a:ext>
            </a:extLst>
          </p:cNvPr>
          <p:cNvSpPr/>
          <p:nvPr/>
        </p:nvSpPr>
        <p:spPr>
          <a:xfrm>
            <a:off x="4219580" y="3681187"/>
            <a:ext cx="4507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dirty="0" err="1">
                <a:solidFill>
                  <a:srgbClr val="3333CC"/>
                </a:solidFill>
              </a:rPr>
              <a:t>và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DFDDF-7E3F-DB44-BE51-2A9B7850EEDA}"/>
              </a:ext>
            </a:extLst>
          </p:cNvPr>
          <p:cNvSpPr/>
          <p:nvPr/>
        </p:nvSpPr>
        <p:spPr>
          <a:xfrm>
            <a:off x="4094936" y="550902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err="1">
                <a:solidFill>
                  <a:srgbClr val="3333CC"/>
                </a:solidFill>
              </a:rPr>
              <a:t>và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45FD1-349D-AE48-8D4D-938AF18B4EC8}"/>
              </a:ext>
            </a:extLst>
          </p:cNvPr>
          <p:cNvSpPr/>
          <p:nvPr/>
        </p:nvSpPr>
        <p:spPr>
          <a:xfrm>
            <a:off x="3830204" y="6316831"/>
            <a:ext cx="30288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dirty="0" err="1">
                <a:solidFill>
                  <a:srgbClr val="3333CC"/>
                </a:solidFill>
              </a:rPr>
              <a:t>Đơn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vị</a:t>
            </a:r>
            <a:r>
              <a:rPr lang="en-US" altLang="en-US" sz="2200" dirty="0">
                <a:solidFill>
                  <a:srgbClr val="3333CC"/>
                </a:solidFill>
              </a:rPr>
              <a:t> </a:t>
            </a:r>
            <a:r>
              <a:rPr lang="en-US" altLang="en-US" sz="2200" dirty="0" err="1">
                <a:solidFill>
                  <a:srgbClr val="3333CC"/>
                </a:solidFill>
              </a:rPr>
              <a:t>của</a:t>
            </a:r>
            <a:r>
              <a:rPr lang="en-US" altLang="en-US" sz="2200" dirty="0">
                <a:solidFill>
                  <a:srgbClr val="3333CC"/>
                </a:solidFill>
              </a:rPr>
              <a:t> H: </a:t>
            </a:r>
            <a:r>
              <a:rPr lang="en-US" altLang="en-US" sz="2200" dirty="0" err="1">
                <a:solidFill>
                  <a:srgbClr val="3333CC"/>
                </a:solidFill>
              </a:rPr>
              <a:t>Ampe</a:t>
            </a:r>
            <a:r>
              <a:rPr lang="en-US" altLang="en-US" sz="2200" dirty="0">
                <a:solidFill>
                  <a:srgbClr val="3333CC"/>
                </a:solidFill>
              </a:rPr>
              <a:t>/</a:t>
            </a:r>
            <a:r>
              <a:rPr lang="en-US" altLang="en-US" sz="2200" dirty="0" err="1">
                <a:solidFill>
                  <a:srgbClr val="3333CC"/>
                </a:solidFill>
              </a:rPr>
              <a:t>mét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35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0">
            <a:extLst>
              <a:ext uri="{FF2B5EF4-FFF2-40B4-BE49-F238E27FC236}">
                <a16:creationId xmlns:a16="http://schemas.microsoft.com/office/drawing/2014/main" id="{50B0D6D4-5334-4B45-90A4-386BCAC70ADD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457FE027-378E-FD46-8F52-183720B77D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EA4D352-42AC-DF47-96AF-ABFC5B362A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00744C58-6257-1642-8666-FCC0BCD96A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2226" name="Text Box 98">
            <a:extLst>
              <a:ext uri="{FF2B5EF4-FFF2-40B4-BE49-F238E27FC236}">
                <a16:creationId xmlns:a16="http://schemas.microsoft.com/office/drawing/2014/main" id="{D3A81C12-3EF1-A045-8C3A-F421A5C7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52227" name="Rectangle 11">
            <a:extLst>
              <a:ext uri="{FF2B5EF4-FFF2-40B4-BE49-F238E27FC236}">
                <a16:creationId xmlns:a16="http://schemas.microsoft.com/office/drawing/2014/main" id="{91347B51-9D2A-F049-B201-4A36516D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" y="1196292"/>
            <a:ext cx="9144000" cy="229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12700" indent="-12700" eaLnBrk="1" hangingPunct="1">
              <a:lnSpc>
                <a:spcPct val="150000"/>
              </a:lnSpc>
            </a:pPr>
            <a:r>
              <a:rPr lang="en-US" altLang="en-US" sz="2400" u="sng" dirty="0" err="1">
                <a:solidFill>
                  <a:srgbClr val="3333CC"/>
                </a:solidFill>
              </a:rPr>
              <a:t>Bài</a:t>
            </a:r>
            <a:r>
              <a:rPr lang="en-US" altLang="en-US" sz="2400" u="sng" dirty="0">
                <a:solidFill>
                  <a:srgbClr val="3333CC"/>
                </a:solidFill>
              </a:rPr>
              <a:t> </a:t>
            </a:r>
            <a:r>
              <a:rPr lang="en-US" altLang="en-US" sz="2400" u="sng" dirty="0" err="1">
                <a:solidFill>
                  <a:srgbClr val="3333CC"/>
                </a:solidFill>
              </a:rPr>
              <a:t>toán</a:t>
            </a:r>
            <a:r>
              <a:rPr lang="en-US" altLang="en-US" sz="2400" u="sng" dirty="0">
                <a:solidFill>
                  <a:srgbClr val="3333CC"/>
                </a:solidFill>
              </a:rPr>
              <a:t> 2</a:t>
            </a:r>
            <a:r>
              <a:rPr lang="en-US" altLang="en-US" sz="2400" dirty="0">
                <a:solidFill>
                  <a:srgbClr val="3333CC"/>
                </a:solidFill>
              </a:rPr>
              <a:t>: </a:t>
            </a:r>
            <a:r>
              <a:rPr lang="en-US" altLang="en-US" sz="2400" dirty="0" err="1">
                <a:solidFill>
                  <a:srgbClr val="3333CC"/>
                </a:solidFill>
              </a:rPr>
              <a:t>Tính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B</a:t>
            </a:r>
            <a:r>
              <a:rPr lang="en-US" altLang="en-US" sz="2400" dirty="0">
                <a:solidFill>
                  <a:srgbClr val="3333CC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 H</a:t>
            </a:r>
            <a:r>
              <a:rPr lang="en-US" altLang="en-US" sz="2400" dirty="0">
                <a:solidFill>
                  <a:srgbClr val="3333CC"/>
                </a:solidFill>
              </a:rPr>
              <a:t> do </a:t>
            </a:r>
            <a:r>
              <a:rPr lang="en-US" altLang="en-US" sz="2400" dirty="0" err="1">
                <a:solidFill>
                  <a:srgbClr val="3333CC"/>
                </a:solidFill>
              </a:rPr>
              <a:t>dòng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điện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cường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độ</a:t>
            </a:r>
            <a:r>
              <a:rPr lang="en-US" altLang="en-US" sz="2400" dirty="0">
                <a:solidFill>
                  <a:srgbClr val="3333CC"/>
                </a:solidFill>
              </a:rPr>
              <a:t> I </a:t>
            </a:r>
            <a:r>
              <a:rPr lang="en-US" altLang="en-US" sz="2400" dirty="0" err="1">
                <a:solidFill>
                  <a:srgbClr val="3333CC"/>
                </a:solidFill>
              </a:rPr>
              <a:t>chạy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trong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dây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dẫn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uốn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thành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vòng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tròn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bán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kính</a:t>
            </a:r>
            <a:r>
              <a:rPr lang="en-US" altLang="en-US" sz="2400" dirty="0">
                <a:solidFill>
                  <a:srgbClr val="3333CC"/>
                </a:solidFill>
              </a:rPr>
              <a:t> R </a:t>
            </a:r>
            <a:r>
              <a:rPr lang="en-US" altLang="en-US" sz="2400" dirty="0" err="1">
                <a:solidFill>
                  <a:srgbClr val="3333CC"/>
                </a:solidFill>
              </a:rPr>
              <a:t>gây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ra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tại</a:t>
            </a:r>
            <a:r>
              <a:rPr lang="en-US" altLang="en-US" sz="2400" dirty="0">
                <a:solidFill>
                  <a:srgbClr val="3333CC"/>
                </a:solidFill>
              </a:rPr>
              <a:t> M </a:t>
            </a:r>
            <a:r>
              <a:rPr lang="en-US" altLang="en-US" sz="2400" dirty="0" err="1">
                <a:solidFill>
                  <a:srgbClr val="3333CC"/>
                </a:solidFill>
              </a:rPr>
              <a:t>nằm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trên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trục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của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dòng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điện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và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cách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tâm</a:t>
            </a:r>
            <a:r>
              <a:rPr lang="en-US" altLang="en-US" sz="2400" dirty="0">
                <a:solidFill>
                  <a:srgbClr val="3333CC"/>
                </a:solidFill>
              </a:rPr>
              <a:t> O </a:t>
            </a:r>
            <a:r>
              <a:rPr lang="en-US" altLang="en-US" sz="2400" dirty="0" err="1">
                <a:solidFill>
                  <a:srgbClr val="3333CC"/>
                </a:solidFill>
              </a:rPr>
              <a:t>một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đoạn</a:t>
            </a:r>
            <a:r>
              <a:rPr lang="en-US" altLang="en-US" sz="2400" dirty="0">
                <a:solidFill>
                  <a:srgbClr val="3333CC"/>
                </a:solidFill>
              </a:rPr>
              <a:t> h</a:t>
            </a:r>
          </a:p>
        </p:txBody>
      </p:sp>
      <p:grpSp>
        <p:nvGrpSpPr>
          <p:cNvPr id="52228" name="Group 1">
            <a:extLst>
              <a:ext uri="{FF2B5EF4-FFF2-40B4-BE49-F238E27FC236}">
                <a16:creationId xmlns:a16="http://schemas.microsoft.com/office/drawing/2014/main" id="{F70F23BF-3446-504A-AC03-3253A4789C28}"/>
              </a:ext>
            </a:extLst>
          </p:cNvPr>
          <p:cNvGrpSpPr>
            <a:grpSpLocks/>
          </p:cNvGrpSpPr>
          <p:nvPr/>
        </p:nvGrpSpPr>
        <p:grpSpPr bwMode="auto">
          <a:xfrm>
            <a:off x="4614971" y="2348880"/>
            <a:ext cx="4529029" cy="4509120"/>
            <a:chOff x="4494213" y="2235200"/>
            <a:chExt cx="4497387" cy="447992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9880CE-3B8C-BA4C-B89D-F012BBA2BB93}"/>
                </a:ext>
              </a:extLst>
            </p:cNvPr>
            <p:cNvCxnSpPr/>
            <p:nvPr/>
          </p:nvCxnSpPr>
          <p:spPr>
            <a:xfrm rot="10800000" flipH="1">
              <a:off x="5000625" y="5357812"/>
              <a:ext cx="3429000" cy="1588"/>
            </a:xfrm>
            <a:prstGeom prst="line">
              <a:avLst/>
            </a:prstGeom>
            <a:ln w="12700">
              <a:solidFill>
                <a:srgbClr val="3333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AA6E0AA-E351-794F-A21A-BE60B8928EEE}"/>
                </a:ext>
              </a:extLst>
            </p:cNvPr>
            <p:cNvCxnSpPr/>
            <p:nvPr/>
          </p:nvCxnSpPr>
          <p:spPr>
            <a:xfrm rot="16200000" flipV="1">
              <a:off x="6269038" y="3113087"/>
              <a:ext cx="863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32" name="Group 69">
              <a:extLst>
                <a:ext uri="{FF2B5EF4-FFF2-40B4-BE49-F238E27FC236}">
                  <a16:creationId xmlns:a16="http://schemas.microsoft.com/office/drawing/2014/main" id="{CDC5D30F-390C-E94F-9FDC-4F4DC7D64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8713" y="2643188"/>
              <a:ext cx="1000125" cy="428625"/>
              <a:chOff x="6207931" y="2643182"/>
              <a:chExt cx="1000132" cy="42862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6E7ACD7-0FE1-AD40-942B-A838C689ECF3}"/>
                  </a:ext>
                </a:extLst>
              </p:cNvPr>
              <p:cNvCxnSpPr/>
              <p:nvPr/>
            </p:nvCxnSpPr>
            <p:spPr>
              <a:xfrm rot="10800000">
                <a:off x="6707996" y="2643181"/>
                <a:ext cx="500067" cy="428628"/>
              </a:xfrm>
              <a:prstGeom prst="straightConnector1">
                <a:avLst/>
              </a:prstGeom>
              <a:ln w="25400">
                <a:solidFill>
                  <a:srgbClr val="3333CC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6957DD8-2291-A040-B46B-19E3DE654A11}"/>
                  </a:ext>
                </a:extLst>
              </p:cNvPr>
              <p:cNvCxnSpPr/>
              <p:nvPr/>
            </p:nvCxnSpPr>
            <p:spPr>
              <a:xfrm flipV="1">
                <a:off x="6207931" y="2643181"/>
                <a:ext cx="500065" cy="428628"/>
              </a:xfrm>
              <a:prstGeom prst="straightConnector1">
                <a:avLst/>
              </a:prstGeom>
              <a:ln w="25400">
                <a:solidFill>
                  <a:srgbClr val="FF66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2233" name="Object 6">
              <a:extLst>
                <a:ext uri="{FF2B5EF4-FFF2-40B4-BE49-F238E27FC236}">
                  <a16:creationId xmlns:a16="http://schemas.microsoft.com/office/drawing/2014/main" id="{FF962C80-0C0E-EA49-A4CA-1C4A454785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65900" y="2235200"/>
            <a:ext cx="49371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68" name="Equation" r:id="rId4" imgW="6731000" imgH="5270500" progId="Equation.DSMT4">
                    <p:embed/>
                  </p:oleObj>
                </mc:Choice>
                <mc:Fallback>
                  <p:oleObj name="Equation" r:id="rId4" imgW="6731000" imgH="5270500" progId="Equation.DSMT4">
                    <p:embed/>
                    <p:pic>
                      <p:nvPicPr>
                        <p:cNvPr id="52233" name="Object 6">
                          <a:extLst>
                            <a:ext uri="{FF2B5EF4-FFF2-40B4-BE49-F238E27FC236}">
                              <a16:creationId xmlns:a16="http://schemas.microsoft.com/office/drawing/2014/main" id="{FF962C80-0C0E-EA49-A4CA-1C4A454785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5900" y="2235200"/>
                          <a:ext cx="493713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34" name="Group 65">
              <a:extLst>
                <a:ext uri="{FF2B5EF4-FFF2-40B4-BE49-F238E27FC236}">
                  <a16:creationId xmlns:a16="http://schemas.microsoft.com/office/drawing/2014/main" id="{AB48895F-9514-D24D-A64C-E1980EA6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838" y="3343275"/>
              <a:ext cx="454025" cy="2017713"/>
              <a:chOff x="6707997" y="3340108"/>
              <a:chExt cx="453848" cy="2017718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BA474C-F9AB-8F45-9309-4A2B20122B29}"/>
                  </a:ext>
                </a:extLst>
              </p:cNvPr>
              <p:cNvCxnSpPr/>
              <p:nvPr/>
            </p:nvCxnSpPr>
            <p:spPr>
              <a:xfrm rot="16200000" flipV="1">
                <a:off x="5772164" y="4421992"/>
                <a:ext cx="1871667" cy="0"/>
              </a:xfrm>
              <a:prstGeom prst="line">
                <a:avLst/>
              </a:prstGeom>
              <a:ln w="190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266" name="Object 7">
                <a:extLst>
                  <a:ext uri="{FF2B5EF4-FFF2-40B4-BE49-F238E27FC236}">
                    <a16:creationId xmlns:a16="http://schemas.microsoft.com/office/drawing/2014/main" id="{95837F12-FF1A-D44B-93B9-5C7B535808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41170" y="3340108"/>
              <a:ext cx="320675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69" name="Equation" r:id="rId6" imgW="4394200" imgH="3797300" progId="Equation.DSMT4">
                      <p:embed/>
                    </p:oleObj>
                  </mc:Choice>
                  <mc:Fallback>
                    <p:oleObj name="Equation" r:id="rId6" imgW="4394200" imgH="3797300" progId="Equation.DSMT4">
                      <p:embed/>
                      <p:pic>
                        <p:nvPicPr>
                          <p:cNvPr id="52266" name="Object 7">
                            <a:extLst>
                              <a:ext uri="{FF2B5EF4-FFF2-40B4-BE49-F238E27FC236}">
                                <a16:creationId xmlns:a16="http://schemas.microsoft.com/office/drawing/2014/main" id="{95837F12-FF1A-D44B-93B9-5C7B535808E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1170" y="3340108"/>
                            <a:ext cx="320675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7" name="Object 8">
                <a:extLst>
                  <a:ext uri="{FF2B5EF4-FFF2-40B4-BE49-F238E27FC236}">
                    <a16:creationId xmlns:a16="http://schemas.microsoft.com/office/drawing/2014/main" id="{BC40F687-F9C5-464B-A7B0-F0D4C22FE5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60374" y="4008445"/>
              <a:ext cx="214313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70" name="Equation" r:id="rId8" imgW="2921000" imgH="3797300" progId="Equation.DSMT4">
                      <p:embed/>
                    </p:oleObj>
                  </mc:Choice>
                  <mc:Fallback>
                    <p:oleObj name="Equation" r:id="rId8" imgW="2921000" imgH="3797300" progId="Equation.DSMT4">
                      <p:embed/>
                      <p:pic>
                        <p:nvPicPr>
                          <p:cNvPr id="52267" name="Object 8">
                            <a:extLst>
                              <a:ext uri="{FF2B5EF4-FFF2-40B4-BE49-F238E27FC236}">
                                <a16:creationId xmlns:a16="http://schemas.microsoft.com/office/drawing/2014/main" id="{BC40F687-F9C5-464B-A7B0-F0D4C22FE5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0374" y="4008445"/>
                            <a:ext cx="214313" cy="277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235" name="Group 60">
              <a:extLst>
                <a:ext uri="{FF2B5EF4-FFF2-40B4-BE49-F238E27FC236}">
                  <a16:creationId xmlns:a16="http://schemas.microsoft.com/office/drawing/2014/main" id="{7387890C-8C5B-324E-94A8-221F95411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4963" y="2868613"/>
              <a:ext cx="2306637" cy="2714625"/>
              <a:chOff x="6697364" y="1500174"/>
              <a:chExt cx="2307735" cy="271463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43C2B2-8D3C-B840-90D2-BA2BBA61AD4F}"/>
                  </a:ext>
                </a:extLst>
              </p:cNvPr>
              <p:cNvCxnSpPr/>
              <p:nvPr/>
            </p:nvCxnSpPr>
            <p:spPr>
              <a:xfrm rot="5400000">
                <a:off x="8335700" y="3920327"/>
                <a:ext cx="215901" cy="1589"/>
              </a:xfrm>
              <a:prstGeom prst="line">
                <a:avLst/>
              </a:prstGeom>
              <a:ln w="12700">
                <a:solidFill>
                  <a:srgbClr val="FF6600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58" name="Group 58">
                <a:extLst>
                  <a:ext uri="{FF2B5EF4-FFF2-40B4-BE49-F238E27FC236}">
                    <a16:creationId xmlns:a16="http://schemas.microsoft.com/office/drawing/2014/main" id="{5B5CCFB7-2B63-F54F-8C30-085E4A9C5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97364" y="1500174"/>
                <a:ext cx="2307735" cy="2714637"/>
                <a:chOff x="6697364" y="2857496"/>
                <a:chExt cx="2307735" cy="271463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07C53B4-FEA2-B44A-9789-847E1764CB62}"/>
                    </a:ext>
                  </a:extLst>
                </p:cNvPr>
                <p:cNvCxnSpPr>
                  <a:endCxn id="12" idx="6"/>
                </p:cNvCxnSpPr>
                <p:nvPr/>
              </p:nvCxnSpPr>
              <p:spPr>
                <a:xfrm rot="16200000" flipH="1">
                  <a:off x="6636654" y="3572263"/>
                  <a:ext cx="1857383" cy="1713728"/>
                </a:xfrm>
                <a:prstGeom prst="line">
                  <a:avLst/>
                </a:prstGeom>
                <a:ln w="190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0C594D2C-0E07-1744-AC7A-65B9AC8E647D}"/>
                    </a:ext>
                  </a:extLst>
                </p:cNvPr>
                <p:cNvCxnSpPr/>
                <p:nvPr/>
              </p:nvCxnSpPr>
              <p:spPr>
                <a:xfrm flipV="1">
                  <a:off x="6697364" y="3071809"/>
                  <a:ext cx="500300" cy="428627"/>
                </a:xfrm>
                <a:prstGeom prst="straightConnector1">
                  <a:avLst/>
                </a:prstGeom>
                <a:ln w="25400">
                  <a:solidFill>
                    <a:srgbClr val="FF66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2261" name="Object 2">
                  <a:extLst>
                    <a:ext uri="{FF2B5EF4-FFF2-40B4-BE49-F238E27FC236}">
                      <a16:creationId xmlns:a16="http://schemas.microsoft.com/office/drawing/2014/main" id="{21C04BBD-0E16-D449-9246-D3802266D4F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162" y="5143508"/>
                <a:ext cx="5159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7171" name="Equation" r:id="rId10" imgW="7023100" imgH="5854700" progId="Equation.DSMT4">
                        <p:embed/>
                      </p:oleObj>
                    </mc:Choice>
                    <mc:Fallback>
                      <p:oleObj name="Equation" r:id="rId10" imgW="7023100" imgH="5854700" progId="Equation.DSMT4">
                        <p:embed/>
                        <p:pic>
                          <p:nvPicPr>
                            <p:cNvPr id="52261" name="Object 2">
                              <a:extLst>
                                <a:ext uri="{FF2B5EF4-FFF2-40B4-BE49-F238E27FC236}">
                                  <a16:creationId xmlns:a16="http://schemas.microsoft.com/office/drawing/2014/main" id="{21C04BBD-0E16-D449-9246-D3802266D4F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89162" y="5143508"/>
                              <a:ext cx="5159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262" name="Object 5">
                  <a:extLst>
                    <a:ext uri="{FF2B5EF4-FFF2-40B4-BE49-F238E27FC236}">
                      <a16:creationId xmlns:a16="http://schemas.microsoft.com/office/drawing/2014/main" id="{E2D1AD99-4A41-BA4A-86DB-B68268B1B8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08063" y="2857496"/>
                <a:ext cx="493712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7172" name="Equation" r:id="rId12" imgW="6731000" imgH="5854700" progId="Equation.DSMT4">
                        <p:embed/>
                      </p:oleObj>
                    </mc:Choice>
                    <mc:Fallback>
                      <p:oleObj name="Equation" r:id="rId12" imgW="6731000" imgH="5854700" progId="Equation.DSMT4">
                        <p:embed/>
                        <p:pic>
                          <p:nvPicPr>
                            <p:cNvPr id="52262" name="Object 5">
                              <a:extLst>
                                <a:ext uri="{FF2B5EF4-FFF2-40B4-BE49-F238E27FC236}">
                                  <a16:creationId xmlns:a16="http://schemas.microsoft.com/office/drawing/2014/main" id="{E2D1AD99-4A41-BA4A-86DB-B68268B1B81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8063" y="2857496"/>
                              <a:ext cx="493712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9F234CA-9037-E141-B571-7A181BEFF62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851458" y="3357527"/>
                  <a:ext cx="142876" cy="142943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F5C1490-B427-BD47-85AE-F344190BE6F2}"/>
                    </a:ext>
                  </a:extLst>
                </p:cNvPr>
                <p:cNvCxnSpPr/>
                <p:nvPr/>
              </p:nvCxnSpPr>
              <p:spPr>
                <a:xfrm rot="10800000" flipV="1">
                  <a:off x="6851424" y="3500436"/>
                  <a:ext cx="152473" cy="133351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236" name="Group 67">
              <a:extLst>
                <a:ext uri="{FF2B5EF4-FFF2-40B4-BE49-F238E27FC236}">
                  <a16:creationId xmlns:a16="http://schemas.microsoft.com/office/drawing/2014/main" id="{54289F63-82F0-8F4C-BEA4-C9178164E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4275" y="4572000"/>
              <a:ext cx="3429000" cy="2143125"/>
              <a:chOff x="4993485" y="4572008"/>
              <a:chExt cx="3429024" cy="214314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C74260-5CD8-4745-B08B-5093097855A8}"/>
                  </a:ext>
                </a:extLst>
              </p:cNvPr>
              <p:cNvSpPr/>
              <p:nvPr/>
            </p:nvSpPr>
            <p:spPr>
              <a:xfrm>
                <a:off x="4993485" y="4572008"/>
                <a:ext cx="3429024" cy="1571636"/>
              </a:xfrm>
              <a:prstGeom prst="ellipse">
                <a:avLst/>
              </a:prstGeom>
              <a:noFill/>
              <a:ln>
                <a:solidFill>
                  <a:srgbClr val="33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2D42245-A895-CE41-95CB-62D5484B9C43}"/>
                  </a:ext>
                </a:extLst>
              </p:cNvPr>
              <p:cNvCxnSpPr/>
              <p:nvPr/>
            </p:nvCxnSpPr>
            <p:spPr>
              <a:xfrm rot="5400000">
                <a:off x="5715803" y="6064268"/>
                <a:ext cx="214313" cy="214313"/>
              </a:xfrm>
              <a:prstGeom prst="line">
                <a:avLst/>
              </a:prstGeom>
              <a:ln w="28575">
                <a:solidFill>
                  <a:srgbClr val="3333CC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DAD962-9D0D-E74A-9F94-B55BD68CBE60}"/>
                  </a:ext>
                </a:extLst>
              </p:cNvPr>
              <p:cNvCxnSpPr/>
              <p:nvPr/>
            </p:nvCxnSpPr>
            <p:spPr>
              <a:xfrm rot="5400000">
                <a:off x="5707865" y="6286520"/>
                <a:ext cx="428628" cy="428628"/>
              </a:xfrm>
              <a:prstGeom prst="line">
                <a:avLst/>
              </a:prstGeom>
              <a:ln w="28575">
                <a:solidFill>
                  <a:srgbClr val="3333CC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9E5902-9D86-6C45-97E0-CFF5DB89485B}"/>
                  </a:ext>
                </a:extLst>
              </p:cNvPr>
              <p:cNvCxnSpPr/>
              <p:nvPr/>
            </p:nvCxnSpPr>
            <p:spPr>
              <a:xfrm rot="5400000">
                <a:off x="5434813" y="6143644"/>
                <a:ext cx="415928" cy="415928"/>
              </a:xfrm>
              <a:prstGeom prst="line">
                <a:avLst/>
              </a:prstGeom>
              <a:ln w="28575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6A53987-592A-F344-9AB1-C8A56E6D9462}"/>
                  </a:ext>
                </a:extLst>
              </p:cNvPr>
              <p:cNvCxnSpPr/>
              <p:nvPr/>
            </p:nvCxnSpPr>
            <p:spPr>
              <a:xfrm rot="5400000">
                <a:off x="6015842" y="6121419"/>
                <a:ext cx="285752" cy="285752"/>
              </a:xfrm>
              <a:prstGeom prst="line">
                <a:avLst/>
              </a:prstGeom>
              <a:ln w="28575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253" name="Object 3">
                <a:extLst>
                  <a:ext uri="{FF2B5EF4-FFF2-40B4-BE49-F238E27FC236}">
                    <a16:creationId xmlns:a16="http://schemas.microsoft.com/office/drawing/2014/main" id="{B44313F9-21B3-E545-B9EF-4992BBD1EF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02235" y="6276205"/>
              <a:ext cx="214313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73" name="Equation" r:id="rId14" imgW="2921000" imgH="4686300" progId="Equation.DSMT4">
                      <p:embed/>
                    </p:oleObj>
                  </mc:Choice>
                  <mc:Fallback>
                    <p:oleObj name="Equation" r:id="rId14" imgW="2921000" imgH="4686300" progId="Equation.DSMT4">
                      <p:embed/>
                      <p:pic>
                        <p:nvPicPr>
                          <p:cNvPr id="52253" name="Object 3">
                            <a:extLst>
                              <a:ext uri="{FF2B5EF4-FFF2-40B4-BE49-F238E27FC236}">
                                <a16:creationId xmlns:a16="http://schemas.microsoft.com/office/drawing/2014/main" id="{B44313F9-21B3-E545-B9EF-4992BBD1EF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02235" y="6276205"/>
                            <a:ext cx="214313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E5DD038-4FB5-9E4F-B804-8350427653AF}"/>
                  </a:ext>
                </a:extLst>
              </p:cNvPr>
              <p:cNvCxnSpPr/>
              <p:nvPr/>
            </p:nvCxnSpPr>
            <p:spPr>
              <a:xfrm>
                <a:off x="4993485" y="5357825"/>
                <a:ext cx="1714512" cy="1588"/>
              </a:xfrm>
              <a:prstGeom prst="line">
                <a:avLst/>
              </a:prstGeom>
              <a:ln w="28575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255" name="Object 10">
                <a:extLst>
                  <a:ext uri="{FF2B5EF4-FFF2-40B4-BE49-F238E27FC236}">
                    <a16:creationId xmlns:a16="http://schemas.microsoft.com/office/drawing/2014/main" id="{233F84D2-1B4E-1646-AE73-3CF723CF35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85655" y="5357826"/>
              <a:ext cx="279400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74" name="Equation" r:id="rId16" imgW="3797300" imgH="3797300" progId="Equation.DSMT4">
                      <p:embed/>
                    </p:oleObj>
                  </mc:Choice>
                  <mc:Fallback>
                    <p:oleObj name="Equation" r:id="rId16" imgW="3797300" imgH="3797300" progId="Equation.DSMT4">
                      <p:embed/>
                      <p:pic>
                        <p:nvPicPr>
                          <p:cNvPr id="52255" name="Object 10">
                            <a:extLst>
                              <a:ext uri="{FF2B5EF4-FFF2-40B4-BE49-F238E27FC236}">
                                <a16:creationId xmlns:a16="http://schemas.microsoft.com/office/drawing/2014/main" id="{233F84D2-1B4E-1646-AE73-3CF723CF35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5655" y="5357826"/>
                            <a:ext cx="279400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A3E54F6E-540D-FA4B-B68F-433A85CEDFB6}"/>
                  </a:ext>
                </a:extLst>
              </p:cNvPr>
              <p:cNvSpPr/>
              <p:nvPr/>
            </p:nvSpPr>
            <p:spPr>
              <a:xfrm rot="1823313">
                <a:off x="5957105" y="5970605"/>
                <a:ext cx="323852" cy="25082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52237" name="Group 63">
              <a:extLst>
                <a:ext uri="{FF2B5EF4-FFF2-40B4-BE49-F238E27FC236}">
                  <a16:creationId xmlns:a16="http://schemas.microsoft.com/office/drawing/2014/main" id="{875B298F-42D2-6849-AD35-8E1402E7E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4213" y="2854325"/>
              <a:ext cx="2206625" cy="2728913"/>
              <a:chOff x="2500298" y="3214686"/>
              <a:chExt cx="2207435" cy="272829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254DB70-500F-194D-8A3F-A3DEF2A6F934}"/>
                  </a:ext>
                </a:extLst>
              </p:cNvPr>
              <p:cNvCxnSpPr/>
              <p:nvPr/>
            </p:nvCxnSpPr>
            <p:spPr>
              <a:xfrm rot="16200000">
                <a:off x="2893412" y="5834257"/>
                <a:ext cx="215851" cy="1589"/>
              </a:xfrm>
              <a:prstGeom prst="line">
                <a:avLst/>
              </a:prstGeom>
              <a:ln w="12700">
                <a:solidFill>
                  <a:srgbClr val="3333CC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42" name="Group 62">
                <a:extLst>
                  <a:ext uri="{FF2B5EF4-FFF2-40B4-BE49-F238E27FC236}">
                    <a16:creationId xmlns:a16="http://schemas.microsoft.com/office/drawing/2014/main" id="{0D60D614-F441-F247-A406-92E85E9DA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298" y="3214686"/>
                <a:ext cx="2207435" cy="2714644"/>
                <a:chOff x="4500562" y="2857496"/>
                <a:chExt cx="2207435" cy="271464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5B5A557-3311-CF49-A76D-E5630E1E3B1F}"/>
                    </a:ext>
                  </a:extLst>
                </p:cNvPr>
                <p:cNvCxnSpPr/>
                <p:nvPr/>
              </p:nvCxnSpPr>
              <p:spPr>
                <a:xfrm rot="5400000">
                  <a:off x="4921956" y="3571199"/>
                  <a:ext cx="1856952" cy="1715129"/>
                </a:xfrm>
                <a:prstGeom prst="line">
                  <a:avLst/>
                </a:prstGeom>
                <a:ln w="190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0C7B8AF-10DC-964C-AE7B-C28A53641224}"/>
                    </a:ext>
                  </a:extLst>
                </p:cNvPr>
                <p:cNvCxnSpPr/>
                <p:nvPr/>
              </p:nvCxnSpPr>
              <p:spPr>
                <a:xfrm rot="10800000">
                  <a:off x="6207750" y="3071759"/>
                  <a:ext cx="500247" cy="428527"/>
                </a:xfrm>
                <a:prstGeom prst="straightConnector1">
                  <a:avLst/>
                </a:prstGeom>
                <a:ln w="25400">
                  <a:solidFill>
                    <a:srgbClr val="3333CC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2245" name="Object 1">
                  <a:extLst>
                    <a:ext uri="{FF2B5EF4-FFF2-40B4-BE49-F238E27FC236}">
                      <a16:creationId xmlns:a16="http://schemas.microsoft.com/office/drawing/2014/main" id="{A8AD6133-955F-9A43-92E8-4D45355CD3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00562" y="5143512"/>
                <a:ext cx="492923" cy="4286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7175" name="Equation" r:id="rId18" imgW="6731000" imgH="5854700" progId="Equation.DSMT4">
                        <p:embed/>
                      </p:oleObj>
                    </mc:Choice>
                    <mc:Fallback>
                      <p:oleObj name="Equation" r:id="rId18" imgW="6731000" imgH="5854700" progId="Equation.DSMT4">
                        <p:embed/>
                        <p:pic>
                          <p:nvPicPr>
                            <p:cNvPr id="52245" name="Object 1">
                              <a:extLst>
                                <a:ext uri="{FF2B5EF4-FFF2-40B4-BE49-F238E27FC236}">
                                  <a16:creationId xmlns:a16="http://schemas.microsoft.com/office/drawing/2014/main" id="{A8AD6133-955F-9A43-92E8-4D45355CD3A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0562" y="5143512"/>
                              <a:ext cx="492923" cy="4286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246" name="Object 4">
                  <a:extLst>
                    <a:ext uri="{FF2B5EF4-FFF2-40B4-BE49-F238E27FC236}">
                      <a16:creationId xmlns:a16="http://schemas.microsoft.com/office/drawing/2014/main" id="{AA52F21D-E6A8-C14A-94C2-E57DD3C609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07865" y="2857496"/>
                <a:ext cx="49212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7176" name="Equation" r:id="rId20" imgW="6731000" imgH="5854700" progId="Equation.DSMT4">
                        <p:embed/>
                      </p:oleObj>
                    </mc:Choice>
                    <mc:Fallback>
                      <p:oleObj name="Equation" r:id="rId20" imgW="6731000" imgH="5854700" progId="Equation.DSMT4">
                        <p:embed/>
                        <p:pic>
                          <p:nvPicPr>
                            <p:cNvPr id="52246" name="Object 4">
                              <a:extLst>
                                <a:ext uri="{FF2B5EF4-FFF2-40B4-BE49-F238E27FC236}">
                                  <a16:creationId xmlns:a16="http://schemas.microsoft.com/office/drawing/2014/main" id="{AA52F21D-E6A8-C14A-94C2-E57DD3C6097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07865" y="2857496"/>
                              <a:ext cx="492125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247" name="Object 17">
                  <a:extLst>
                    <a:ext uri="{FF2B5EF4-FFF2-40B4-BE49-F238E27FC236}">
                      <a16:creationId xmlns:a16="http://schemas.microsoft.com/office/drawing/2014/main" id="{261AE8FE-4079-EC40-8AD1-CDFBDA106A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35647" y="4103688"/>
                <a:ext cx="193675" cy="214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7177" name="Equation" r:id="rId22" imgW="2628900" imgH="2921000" progId="Equation.DSMT4">
                        <p:embed/>
                      </p:oleObj>
                    </mc:Choice>
                    <mc:Fallback>
                      <p:oleObj name="Equation" r:id="rId22" imgW="2628900" imgH="2921000" progId="Equation.DSMT4">
                        <p:embed/>
                        <p:pic>
                          <p:nvPicPr>
                            <p:cNvPr id="52247" name="Object 17">
                              <a:extLst>
                                <a:ext uri="{FF2B5EF4-FFF2-40B4-BE49-F238E27FC236}">
                                  <a16:creationId xmlns:a16="http://schemas.microsoft.com/office/drawing/2014/main" id="{261AE8FE-4079-EC40-8AD1-CDFBDA106A8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35647" y="4103688"/>
                              <a:ext cx="193675" cy="2143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2238" name="Group 76">
              <a:extLst>
                <a:ext uri="{FF2B5EF4-FFF2-40B4-BE49-F238E27FC236}">
                  <a16:creationId xmlns:a16="http://schemas.microsoft.com/office/drawing/2014/main" id="{4DB12BEF-CF9A-9148-8986-00E35DF0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38" y="3357563"/>
              <a:ext cx="376237" cy="314325"/>
              <a:chOff x="6357950" y="3366665"/>
              <a:chExt cx="376255" cy="314791"/>
            </a:xfrm>
          </p:grpSpPr>
          <p:graphicFrame>
            <p:nvGraphicFramePr>
              <p:cNvPr id="52239" name="Object 19">
                <a:extLst>
                  <a:ext uri="{FF2B5EF4-FFF2-40B4-BE49-F238E27FC236}">
                    <a16:creationId xmlns:a16="http://schemas.microsoft.com/office/drawing/2014/main" id="{32DCF562-7C53-934B-95C3-AD9CDDEA14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57950" y="3405908"/>
              <a:ext cx="171278" cy="2755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78" name="Equation" r:id="rId24" imgW="2921000" imgH="4686300" progId="Equation.DSMT4">
                      <p:embed/>
                    </p:oleObj>
                  </mc:Choice>
                  <mc:Fallback>
                    <p:oleObj name="Equation" r:id="rId24" imgW="2921000" imgH="4686300" progId="Equation.DSMT4">
                      <p:embed/>
                      <p:pic>
                        <p:nvPicPr>
                          <p:cNvPr id="52239" name="Object 19">
                            <a:extLst>
                              <a:ext uri="{FF2B5EF4-FFF2-40B4-BE49-F238E27FC236}">
                                <a16:creationId xmlns:a16="http://schemas.microsoft.com/office/drawing/2014/main" id="{32DCF562-7C53-934B-95C3-AD9CDDEA14C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3405908"/>
                            <a:ext cx="171278" cy="2755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1A8D8C36-895B-A744-B217-A17EE7100870}"/>
                  </a:ext>
                </a:extLst>
              </p:cNvPr>
              <p:cNvSpPr/>
              <p:nvPr/>
            </p:nvSpPr>
            <p:spPr>
              <a:xfrm rot="19374091">
                <a:off x="6418278" y="3366664"/>
                <a:ext cx="315927" cy="116060"/>
              </a:xfrm>
              <a:prstGeom prst="arc">
                <a:avLst/>
              </a:prstGeom>
              <a:ln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9901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10">
            <a:extLst>
              <a:ext uri="{FF2B5EF4-FFF2-40B4-BE49-F238E27FC236}">
                <a16:creationId xmlns:a16="http://schemas.microsoft.com/office/drawing/2014/main" id="{1402248D-938E-F445-8713-1292D32DCC6D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457FE027-378E-FD46-8F52-183720B77D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EA4D352-42AC-DF47-96AF-ABFC5B362A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00744C58-6257-1642-8666-FCC0BCD96A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4274" name="Rectangle 11">
            <a:extLst>
              <a:ext uri="{FF2B5EF4-FFF2-40B4-BE49-F238E27FC236}">
                <a16:creationId xmlns:a16="http://schemas.microsoft.com/office/drawing/2014/main" id="{311752DF-23CD-1749-910E-5741CD8D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60" y="2256780"/>
            <a:ext cx="48577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60363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en-US" sz="2400" dirty="0" err="1">
                <a:solidFill>
                  <a:srgbClr val="3333CC"/>
                </a:solidFill>
              </a:rPr>
              <a:t>Cảm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ứng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từ</a:t>
            </a:r>
            <a:r>
              <a:rPr lang="en-US" altLang="en-US" sz="2400" dirty="0">
                <a:solidFill>
                  <a:srgbClr val="3333CC"/>
                </a:solidFill>
              </a:rPr>
              <a:t> do </a:t>
            </a:r>
            <a:r>
              <a:rPr lang="en-US" altLang="en-US" sz="2400" dirty="0" err="1">
                <a:solidFill>
                  <a:srgbClr val="3333CC"/>
                </a:solidFill>
              </a:rPr>
              <a:t>mỗi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phần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tử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gây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ra</a:t>
            </a:r>
            <a:r>
              <a:rPr lang="en-US" altLang="en-US" sz="2400" dirty="0">
                <a:solidFill>
                  <a:srgbClr val="3333CC"/>
                </a:solidFill>
              </a:rPr>
              <a:t>:</a:t>
            </a:r>
          </a:p>
        </p:txBody>
      </p:sp>
      <p:graphicFrame>
        <p:nvGraphicFramePr>
          <p:cNvPr id="54275" name="Object 14">
            <a:extLst>
              <a:ext uri="{FF2B5EF4-FFF2-40B4-BE49-F238E27FC236}">
                <a16:creationId xmlns:a16="http://schemas.microsoft.com/office/drawing/2014/main" id="{4BD26571-9906-714D-8F3D-37D6D92DD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703494"/>
              </p:ext>
            </p:extLst>
          </p:nvPr>
        </p:nvGraphicFramePr>
        <p:xfrm>
          <a:off x="1672880" y="3082925"/>
          <a:ext cx="27797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37" name="Equation" r:id="rId5" imgW="27203400" imgH="9067800" progId="Equation.DSMT4">
                  <p:embed/>
                </p:oleObj>
              </mc:Choice>
              <mc:Fallback>
                <p:oleObj name="Equation" r:id="rId5" imgW="27203400" imgH="9067800" progId="Equation.DSMT4">
                  <p:embed/>
                  <p:pic>
                    <p:nvPicPr>
                      <p:cNvPr id="54275" name="Object 14">
                        <a:extLst>
                          <a:ext uri="{FF2B5EF4-FFF2-40B4-BE49-F238E27FC236}">
                            <a16:creationId xmlns:a16="http://schemas.microsoft.com/office/drawing/2014/main" id="{4BD26571-9906-714D-8F3D-37D6D92DD9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880" y="3082925"/>
                        <a:ext cx="27797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98">
            <a:extLst>
              <a:ext uri="{FF2B5EF4-FFF2-40B4-BE49-F238E27FC236}">
                <a16:creationId xmlns:a16="http://schemas.microsoft.com/office/drawing/2014/main" id="{0939274B-0B83-6245-80F1-8ABE866A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7" name="Rectangle 11">
                <a:extLst>
                  <a:ext uri="{FF2B5EF4-FFF2-40B4-BE49-F238E27FC236}">
                    <a16:creationId xmlns:a16="http://schemas.microsoft.com/office/drawing/2014/main" id="{DFB1091B-1BD1-CC4F-9540-2A0DAEC32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6" y="1235657"/>
                <a:ext cx="9140824" cy="1495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60363" indent="-360363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12700" indent="-12700" eaLnBrk="1" hangingPunct="1"/>
                <a:r>
                  <a:rPr lang="en-US" altLang="en-US" sz="2200" u="sng" dirty="0">
                    <a:solidFill>
                      <a:srgbClr val="3333CC"/>
                    </a:solidFill>
                  </a:rPr>
                  <a:t>Answer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: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Toàn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bộ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dòng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điện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tròn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có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thể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phân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thành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từng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cặp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phần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tử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như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en-US" sz="2200" baseline="-25000" dirty="0">
                            <a:solidFill>
                              <a:srgbClr val="3333CC"/>
                            </a:solidFill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en-US" sz="2200" dirty="0">
                    <a:solidFill>
                      <a:srgbClr val="3333CC"/>
                    </a:solidFill>
                  </a:rPr>
                  <a:t> và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altLang="en-US" sz="2200" b="0" i="1" baseline="-250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có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chiều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dài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bằng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nhau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và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nằm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đối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xứng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với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nhau</a:t>
                </a:r>
                <a:endParaRPr lang="en-US" altLang="en-US" sz="2200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54277" name="Rectangle 11">
                <a:extLst>
                  <a:ext uri="{FF2B5EF4-FFF2-40B4-BE49-F238E27FC236}">
                    <a16:creationId xmlns:a16="http://schemas.microsoft.com/office/drawing/2014/main" id="{DFB1091B-1BD1-CC4F-9540-2A0DAEC32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66" y="1235657"/>
                <a:ext cx="9140824" cy="1495021"/>
              </a:xfrm>
              <a:prstGeom prst="rect">
                <a:avLst/>
              </a:prstGeom>
              <a:blipFill>
                <a:blip r:embed="rId7"/>
                <a:stretch>
                  <a:fillRect l="-693" r="-2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278" name="Object 18">
            <a:extLst>
              <a:ext uri="{FF2B5EF4-FFF2-40B4-BE49-F238E27FC236}">
                <a16:creationId xmlns:a16="http://schemas.microsoft.com/office/drawing/2014/main" id="{76299307-8626-BC4E-ADAF-F9256E81A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291499"/>
              </p:ext>
            </p:extLst>
          </p:nvPr>
        </p:nvGraphicFramePr>
        <p:xfrm>
          <a:off x="1590676" y="3936601"/>
          <a:ext cx="20621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38" name="Equation" r:id="rId8" imgW="20193000" imgH="9067800" progId="Equation.DSMT4">
                  <p:embed/>
                </p:oleObj>
              </mc:Choice>
              <mc:Fallback>
                <p:oleObj name="Equation" r:id="rId8" imgW="20193000" imgH="9067800" progId="Equation.DSMT4">
                  <p:embed/>
                  <p:pic>
                    <p:nvPicPr>
                      <p:cNvPr id="54278" name="Object 18">
                        <a:extLst>
                          <a:ext uri="{FF2B5EF4-FFF2-40B4-BE49-F238E27FC236}">
                            <a16:creationId xmlns:a16="http://schemas.microsoft.com/office/drawing/2014/main" id="{76299307-8626-BC4E-ADAF-F9256E81A0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6" y="3936601"/>
                        <a:ext cx="20621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9" name="Group 1">
            <a:extLst>
              <a:ext uri="{FF2B5EF4-FFF2-40B4-BE49-F238E27FC236}">
                <a16:creationId xmlns:a16="http://schemas.microsoft.com/office/drawing/2014/main" id="{F6DAF12A-64C0-B842-A916-4A7C520B060D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773238"/>
            <a:ext cx="4497387" cy="4479925"/>
            <a:chOff x="4494213" y="2235200"/>
            <a:chExt cx="4497387" cy="447992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9880CE-3B8C-BA4C-B89D-F012BBA2BB93}"/>
                </a:ext>
              </a:extLst>
            </p:cNvPr>
            <p:cNvCxnSpPr/>
            <p:nvPr/>
          </p:nvCxnSpPr>
          <p:spPr>
            <a:xfrm rot="10800000" flipH="1">
              <a:off x="5000625" y="5357812"/>
              <a:ext cx="3429000" cy="1588"/>
            </a:xfrm>
            <a:prstGeom prst="line">
              <a:avLst/>
            </a:prstGeom>
            <a:ln w="12700">
              <a:solidFill>
                <a:srgbClr val="3333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AA6E0AA-E351-794F-A21A-BE60B8928EEE}"/>
                </a:ext>
              </a:extLst>
            </p:cNvPr>
            <p:cNvCxnSpPr/>
            <p:nvPr/>
          </p:nvCxnSpPr>
          <p:spPr>
            <a:xfrm rot="16200000" flipV="1">
              <a:off x="6269038" y="3113087"/>
              <a:ext cx="863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84" name="Group 69">
              <a:extLst>
                <a:ext uri="{FF2B5EF4-FFF2-40B4-BE49-F238E27FC236}">
                  <a16:creationId xmlns:a16="http://schemas.microsoft.com/office/drawing/2014/main" id="{FE6B08CA-B7D1-B447-A5C4-D8AEB9498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8713" y="2643188"/>
              <a:ext cx="1000125" cy="428625"/>
              <a:chOff x="6207931" y="2643182"/>
              <a:chExt cx="1000132" cy="42862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6E7ACD7-0FE1-AD40-942B-A838C689ECF3}"/>
                  </a:ext>
                </a:extLst>
              </p:cNvPr>
              <p:cNvCxnSpPr/>
              <p:nvPr/>
            </p:nvCxnSpPr>
            <p:spPr>
              <a:xfrm rot="10800000">
                <a:off x="6707996" y="2643181"/>
                <a:ext cx="500067" cy="428628"/>
              </a:xfrm>
              <a:prstGeom prst="straightConnector1">
                <a:avLst/>
              </a:prstGeom>
              <a:ln w="25400">
                <a:solidFill>
                  <a:srgbClr val="3333CC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6957DD8-2291-A040-B46B-19E3DE654A11}"/>
                  </a:ext>
                </a:extLst>
              </p:cNvPr>
              <p:cNvCxnSpPr/>
              <p:nvPr/>
            </p:nvCxnSpPr>
            <p:spPr>
              <a:xfrm flipV="1">
                <a:off x="6207931" y="2643181"/>
                <a:ext cx="500065" cy="428628"/>
              </a:xfrm>
              <a:prstGeom prst="straightConnector1">
                <a:avLst/>
              </a:prstGeom>
              <a:ln w="25400">
                <a:solidFill>
                  <a:srgbClr val="FF66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4285" name="Object 6">
              <a:extLst>
                <a:ext uri="{FF2B5EF4-FFF2-40B4-BE49-F238E27FC236}">
                  <a16:creationId xmlns:a16="http://schemas.microsoft.com/office/drawing/2014/main" id="{88A69A0A-449E-DA4C-A76D-D813CF1315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65900" y="2235200"/>
            <a:ext cx="49371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39" name="Equation" r:id="rId10" imgW="6731000" imgH="5270500" progId="Equation.DSMT4">
                    <p:embed/>
                  </p:oleObj>
                </mc:Choice>
                <mc:Fallback>
                  <p:oleObj name="Equation" r:id="rId10" imgW="6731000" imgH="5270500" progId="Equation.DSMT4">
                    <p:embed/>
                    <p:pic>
                      <p:nvPicPr>
                        <p:cNvPr id="54285" name="Object 6">
                          <a:extLst>
                            <a:ext uri="{FF2B5EF4-FFF2-40B4-BE49-F238E27FC236}">
                              <a16:creationId xmlns:a16="http://schemas.microsoft.com/office/drawing/2014/main" id="{88A69A0A-449E-DA4C-A76D-D813CF1315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5900" y="2235200"/>
                          <a:ext cx="493713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286" name="Group 65">
              <a:extLst>
                <a:ext uri="{FF2B5EF4-FFF2-40B4-BE49-F238E27FC236}">
                  <a16:creationId xmlns:a16="http://schemas.microsoft.com/office/drawing/2014/main" id="{F2A074FE-35BA-DC4B-9C61-5FCA32DDA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0838" y="3343275"/>
              <a:ext cx="454025" cy="2017713"/>
              <a:chOff x="6707997" y="3340108"/>
              <a:chExt cx="453848" cy="2017718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BA474C-F9AB-8F45-9309-4A2B20122B29}"/>
                  </a:ext>
                </a:extLst>
              </p:cNvPr>
              <p:cNvCxnSpPr/>
              <p:nvPr/>
            </p:nvCxnSpPr>
            <p:spPr>
              <a:xfrm rot="16200000" flipV="1">
                <a:off x="5772164" y="4421992"/>
                <a:ext cx="1871667" cy="0"/>
              </a:xfrm>
              <a:prstGeom prst="line">
                <a:avLst/>
              </a:prstGeom>
              <a:ln w="190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4318" name="Object 7">
                <a:extLst>
                  <a:ext uri="{FF2B5EF4-FFF2-40B4-BE49-F238E27FC236}">
                    <a16:creationId xmlns:a16="http://schemas.microsoft.com/office/drawing/2014/main" id="{FCB3E192-5302-DE4E-87B1-F0406DAABD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41170" y="3340108"/>
              <a:ext cx="320675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340" name="Equation" r:id="rId12" imgW="4394200" imgH="3797300" progId="Equation.DSMT4">
                      <p:embed/>
                    </p:oleObj>
                  </mc:Choice>
                  <mc:Fallback>
                    <p:oleObj name="Equation" r:id="rId12" imgW="4394200" imgH="3797300" progId="Equation.DSMT4">
                      <p:embed/>
                      <p:pic>
                        <p:nvPicPr>
                          <p:cNvPr id="54318" name="Object 7">
                            <a:extLst>
                              <a:ext uri="{FF2B5EF4-FFF2-40B4-BE49-F238E27FC236}">
                                <a16:creationId xmlns:a16="http://schemas.microsoft.com/office/drawing/2014/main" id="{FCB3E192-5302-DE4E-87B1-F0406DAABD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1170" y="3340108"/>
                            <a:ext cx="320675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9" name="Object 8">
                <a:extLst>
                  <a:ext uri="{FF2B5EF4-FFF2-40B4-BE49-F238E27FC236}">
                    <a16:creationId xmlns:a16="http://schemas.microsoft.com/office/drawing/2014/main" id="{5228EC5A-8EE3-8B4F-927E-10B5F439AD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60374" y="4008445"/>
              <a:ext cx="214313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341" name="Equation" r:id="rId14" imgW="2921000" imgH="3797300" progId="Equation.DSMT4">
                      <p:embed/>
                    </p:oleObj>
                  </mc:Choice>
                  <mc:Fallback>
                    <p:oleObj name="Equation" r:id="rId14" imgW="2921000" imgH="3797300" progId="Equation.DSMT4">
                      <p:embed/>
                      <p:pic>
                        <p:nvPicPr>
                          <p:cNvPr id="54319" name="Object 8">
                            <a:extLst>
                              <a:ext uri="{FF2B5EF4-FFF2-40B4-BE49-F238E27FC236}">
                                <a16:creationId xmlns:a16="http://schemas.microsoft.com/office/drawing/2014/main" id="{5228EC5A-8EE3-8B4F-927E-10B5F439ADD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0374" y="4008445"/>
                            <a:ext cx="214313" cy="277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287" name="Group 60">
              <a:extLst>
                <a:ext uri="{FF2B5EF4-FFF2-40B4-BE49-F238E27FC236}">
                  <a16:creationId xmlns:a16="http://schemas.microsoft.com/office/drawing/2014/main" id="{4A3FD3E1-654E-BA46-99DA-BB89E5836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4963" y="2868613"/>
              <a:ext cx="2306637" cy="2714625"/>
              <a:chOff x="6697364" y="1500174"/>
              <a:chExt cx="2307735" cy="271463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43C2B2-8D3C-B840-90D2-BA2BBA61AD4F}"/>
                  </a:ext>
                </a:extLst>
              </p:cNvPr>
              <p:cNvCxnSpPr/>
              <p:nvPr/>
            </p:nvCxnSpPr>
            <p:spPr>
              <a:xfrm rot="5400000">
                <a:off x="8335700" y="3920327"/>
                <a:ext cx="215901" cy="1589"/>
              </a:xfrm>
              <a:prstGeom prst="line">
                <a:avLst/>
              </a:prstGeom>
              <a:ln w="12700">
                <a:solidFill>
                  <a:srgbClr val="FF6600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310" name="Group 58">
                <a:extLst>
                  <a:ext uri="{FF2B5EF4-FFF2-40B4-BE49-F238E27FC236}">
                    <a16:creationId xmlns:a16="http://schemas.microsoft.com/office/drawing/2014/main" id="{DAF5504B-0964-5244-9757-80FFEE600C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97364" y="1500174"/>
                <a:ext cx="2307735" cy="2714637"/>
                <a:chOff x="6697364" y="2857496"/>
                <a:chExt cx="2307735" cy="271463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07C53B4-FEA2-B44A-9789-847E1764CB62}"/>
                    </a:ext>
                  </a:extLst>
                </p:cNvPr>
                <p:cNvCxnSpPr>
                  <a:endCxn id="12" idx="6"/>
                </p:cNvCxnSpPr>
                <p:nvPr/>
              </p:nvCxnSpPr>
              <p:spPr>
                <a:xfrm rot="16200000" flipH="1">
                  <a:off x="6636654" y="3572263"/>
                  <a:ext cx="1857383" cy="1713728"/>
                </a:xfrm>
                <a:prstGeom prst="line">
                  <a:avLst/>
                </a:prstGeom>
                <a:ln w="190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0C594D2C-0E07-1744-AC7A-65B9AC8E647D}"/>
                    </a:ext>
                  </a:extLst>
                </p:cNvPr>
                <p:cNvCxnSpPr/>
                <p:nvPr/>
              </p:nvCxnSpPr>
              <p:spPr>
                <a:xfrm flipV="1">
                  <a:off x="6697364" y="3071809"/>
                  <a:ext cx="500300" cy="428627"/>
                </a:xfrm>
                <a:prstGeom prst="straightConnector1">
                  <a:avLst/>
                </a:prstGeom>
                <a:ln w="25400">
                  <a:solidFill>
                    <a:srgbClr val="FF66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4313" name="Object 2">
                  <a:extLst>
                    <a:ext uri="{FF2B5EF4-FFF2-40B4-BE49-F238E27FC236}">
                      <a16:creationId xmlns:a16="http://schemas.microsoft.com/office/drawing/2014/main" id="{62402D8D-94D7-1249-92E0-DE336D2D57A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162" y="5143508"/>
                <a:ext cx="5159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342" name="Equation" r:id="rId16" imgW="7023100" imgH="5854700" progId="Equation.DSMT4">
                        <p:embed/>
                      </p:oleObj>
                    </mc:Choice>
                    <mc:Fallback>
                      <p:oleObj name="Equation" r:id="rId16" imgW="7023100" imgH="5854700" progId="Equation.DSMT4">
                        <p:embed/>
                        <p:pic>
                          <p:nvPicPr>
                            <p:cNvPr id="54313" name="Object 2">
                              <a:extLst>
                                <a:ext uri="{FF2B5EF4-FFF2-40B4-BE49-F238E27FC236}">
                                  <a16:creationId xmlns:a16="http://schemas.microsoft.com/office/drawing/2014/main" id="{62402D8D-94D7-1249-92E0-DE336D2D57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89162" y="5143508"/>
                              <a:ext cx="5159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314" name="Object 5">
                  <a:extLst>
                    <a:ext uri="{FF2B5EF4-FFF2-40B4-BE49-F238E27FC236}">
                      <a16:creationId xmlns:a16="http://schemas.microsoft.com/office/drawing/2014/main" id="{1B89B949-1CA8-A44C-9947-5B3CC585B3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08063" y="2857496"/>
                <a:ext cx="493712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343" name="Equation" r:id="rId18" imgW="6731000" imgH="5854700" progId="Equation.DSMT4">
                        <p:embed/>
                      </p:oleObj>
                    </mc:Choice>
                    <mc:Fallback>
                      <p:oleObj name="Equation" r:id="rId18" imgW="6731000" imgH="5854700" progId="Equation.DSMT4">
                        <p:embed/>
                        <p:pic>
                          <p:nvPicPr>
                            <p:cNvPr id="54314" name="Object 5">
                              <a:extLst>
                                <a:ext uri="{FF2B5EF4-FFF2-40B4-BE49-F238E27FC236}">
                                  <a16:creationId xmlns:a16="http://schemas.microsoft.com/office/drawing/2014/main" id="{1B89B949-1CA8-A44C-9947-5B3CC585B39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8063" y="2857496"/>
                              <a:ext cx="493712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9F234CA-9037-E141-B571-7A181BEFF62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851458" y="3357527"/>
                  <a:ext cx="142876" cy="142943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F5C1490-B427-BD47-85AE-F344190BE6F2}"/>
                    </a:ext>
                  </a:extLst>
                </p:cNvPr>
                <p:cNvCxnSpPr/>
                <p:nvPr/>
              </p:nvCxnSpPr>
              <p:spPr>
                <a:xfrm rot="10800000" flipV="1">
                  <a:off x="6851424" y="3500436"/>
                  <a:ext cx="152473" cy="133351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288" name="Group 67">
              <a:extLst>
                <a:ext uri="{FF2B5EF4-FFF2-40B4-BE49-F238E27FC236}">
                  <a16:creationId xmlns:a16="http://schemas.microsoft.com/office/drawing/2014/main" id="{CA305E33-6A34-5244-92AC-60F0A8344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4275" y="4572000"/>
              <a:ext cx="3429000" cy="2143125"/>
              <a:chOff x="4993485" y="4572008"/>
              <a:chExt cx="3429024" cy="214314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C74260-5CD8-4745-B08B-5093097855A8}"/>
                  </a:ext>
                </a:extLst>
              </p:cNvPr>
              <p:cNvSpPr/>
              <p:nvPr/>
            </p:nvSpPr>
            <p:spPr>
              <a:xfrm>
                <a:off x="4993485" y="4572008"/>
                <a:ext cx="3429024" cy="1571636"/>
              </a:xfrm>
              <a:prstGeom prst="ellipse">
                <a:avLst/>
              </a:prstGeom>
              <a:noFill/>
              <a:ln>
                <a:solidFill>
                  <a:srgbClr val="33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2D42245-A895-CE41-95CB-62D5484B9C43}"/>
                  </a:ext>
                </a:extLst>
              </p:cNvPr>
              <p:cNvCxnSpPr/>
              <p:nvPr/>
            </p:nvCxnSpPr>
            <p:spPr>
              <a:xfrm rot="5400000">
                <a:off x="5715803" y="6064268"/>
                <a:ext cx="214313" cy="214313"/>
              </a:xfrm>
              <a:prstGeom prst="line">
                <a:avLst/>
              </a:prstGeom>
              <a:ln w="28575">
                <a:solidFill>
                  <a:srgbClr val="3333CC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DAD962-9D0D-E74A-9F94-B55BD68CBE60}"/>
                  </a:ext>
                </a:extLst>
              </p:cNvPr>
              <p:cNvCxnSpPr/>
              <p:nvPr/>
            </p:nvCxnSpPr>
            <p:spPr>
              <a:xfrm rot="5400000">
                <a:off x="5707865" y="6286520"/>
                <a:ext cx="428628" cy="428628"/>
              </a:xfrm>
              <a:prstGeom prst="line">
                <a:avLst/>
              </a:prstGeom>
              <a:ln w="28575">
                <a:solidFill>
                  <a:srgbClr val="3333CC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9E5902-9D86-6C45-97E0-CFF5DB89485B}"/>
                  </a:ext>
                </a:extLst>
              </p:cNvPr>
              <p:cNvCxnSpPr/>
              <p:nvPr/>
            </p:nvCxnSpPr>
            <p:spPr>
              <a:xfrm rot="5400000">
                <a:off x="5434813" y="6143644"/>
                <a:ext cx="415928" cy="415928"/>
              </a:xfrm>
              <a:prstGeom prst="line">
                <a:avLst/>
              </a:prstGeom>
              <a:ln w="28575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6A53987-592A-F344-9AB1-C8A56E6D9462}"/>
                  </a:ext>
                </a:extLst>
              </p:cNvPr>
              <p:cNvCxnSpPr/>
              <p:nvPr/>
            </p:nvCxnSpPr>
            <p:spPr>
              <a:xfrm rot="5400000">
                <a:off x="6015842" y="6121419"/>
                <a:ext cx="285752" cy="285752"/>
              </a:xfrm>
              <a:prstGeom prst="line">
                <a:avLst/>
              </a:prstGeom>
              <a:ln w="28575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4305" name="Object 3">
                <a:extLst>
                  <a:ext uri="{FF2B5EF4-FFF2-40B4-BE49-F238E27FC236}">
                    <a16:creationId xmlns:a16="http://schemas.microsoft.com/office/drawing/2014/main" id="{77937DFE-D862-3F42-A7DD-7B4C06286E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02235" y="6276205"/>
              <a:ext cx="214313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344" name="Equation" r:id="rId20" imgW="2921000" imgH="4686300" progId="Equation.DSMT4">
                      <p:embed/>
                    </p:oleObj>
                  </mc:Choice>
                  <mc:Fallback>
                    <p:oleObj name="Equation" r:id="rId20" imgW="2921000" imgH="4686300" progId="Equation.DSMT4">
                      <p:embed/>
                      <p:pic>
                        <p:nvPicPr>
                          <p:cNvPr id="54305" name="Object 3">
                            <a:extLst>
                              <a:ext uri="{FF2B5EF4-FFF2-40B4-BE49-F238E27FC236}">
                                <a16:creationId xmlns:a16="http://schemas.microsoft.com/office/drawing/2014/main" id="{77937DFE-D862-3F42-A7DD-7B4C06286EF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02235" y="6276205"/>
                            <a:ext cx="214313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E5DD038-4FB5-9E4F-B804-8350427653AF}"/>
                  </a:ext>
                </a:extLst>
              </p:cNvPr>
              <p:cNvCxnSpPr/>
              <p:nvPr/>
            </p:nvCxnSpPr>
            <p:spPr>
              <a:xfrm>
                <a:off x="4993485" y="5357825"/>
                <a:ext cx="1714512" cy="1588"/>
              </a:xfrm>
              <a:prstGeom prst="line">
                <a:avLst/>
              </a:prstGeom>
              <a:ln w="28575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4307" name="Object 10">
                <a:extLst>
                  <a:ext uri="{FF2B5EF4-FFF2-40B4-BE49-F238E27FC236}">
                    <a16:creationId xmlns:a16="http://schemas.microsoft.com/office/drawing/2014/main" id="{A0D05BA2-48AD-9D4D-93C0-DB022DC3AE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85655" y="5357826"/>
              <a:ext cx="279400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345" name="Equation" r:id="rId22" imgW="3797300" imgH="3797300" progId="Equation.DSMT4">
                      <p:embed/>
                    </p:oleObj>
                  </mc:Choice>
                  <mc:Fallback>
                    <p:oleObj name="Equation" r:id="rId22" imgW="3797300" imgH="3797300" progId="Equation.DSMT4">
                      <p:embed/>
                      <p:pic>
                        <p:nvPicPr>
                          <p:cNvPr id="54307" name="Object 10">
                            <a:extLst>
                              <a:ext uri="{FF2B5EF4-FFF2-40B4-BE49-F238E27FC236}">
                                <a16:creationId xmlns:a16="http://schemas.microsoft.com/office/drawing/2014/main" id="{A0D05BA2-48AD-9D4D-93C0-DB022DC3AE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5655" y="5357826"/>
                            <a:ext cx="279400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A3E54F6E-540D-FA4B-B68F-433A85CEDFB6}"/>
                  </a:ext>
                </a:extLst>
              </p:cNvPr>
              <p:cNvSpPr/>
              <p:nvPr/>
            </p:nvSpPr>
            <p:spPr>
              <a:xfrm rot="1823313">
                <a:off x="5957105" y="5970605"/>
                <a:ext cx="323852" cy="25082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54289" name="Group 63">
              <a:extLst>
                <a:ext uri="{FF2B5EF4-FFF2-40B4-BE49-F238E27FC236}">
                  <a16:creationId xmlns:a16="http://schemas.microsoft.com/office/drawing/2014/main" id="{7431FB44-5B8D-354C-BBD0-9E7CA98F0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4213" y="2854325"/>
              <a:ext cx="2206625" cy="2728913"/>
              <a:chOff x="2500298" y="3214686"/>
              <a:chExt cx="2207435" cy="272829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254DB70-500F-194D-8A3F-A3DEF2A6F934}"/>
                  </a:ext>
                </a:extLst>
              </p:cNvPr>
              <p:cNvCxnSpPr/>
              <p:nvPr/>
            </p:nvCxnSpPr>
            <p:spPr>
              <a:xfrm rot="16200000">
                <a:off x="2893412" y="5834257"/>
                <a:ext cx="215851" cy="1589"/>
              </a:xfrm>
              <a:prstGeom prst="line">
                <a:avLst/>
              </a:prstGeom>
              <a:ln w="12700">
                <a:solidFill>
                  <a:srgbClr val="3333CC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294" name="Group 62">
                <a:extLst>
                  <a:ext uri="{FF2B5EF4-FFF2-40B4-BE49-F238E27FC236}">
                    <a16:creationId xmlns:a16="http://schemas.microsoft.com/office/drawing/2014/main" id="{53C01F45-7E93-8745-A2F3-39ECF39C93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298" y="3214686"/>
                <a:ext cx="2207435" cy="2714644"/>
                <a:chOff x="4500562" y="2857496"/>
                <a:chExt cx="2207435" cy="271464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5B5A557-3311-CF49-A76D-E5630E1E3B1F}"/>
                    </a:ext>
                  </a:extLst>
                </p:cNvPr>
                <p:cNvCxnSpPr/>
                <p:nvPr/>
              </p:nvCxnSpPr>
              <p:spPr>
                <a:xfrm rot="5400000">
                  <a:off x="4921956" y="3571199"/>
                  <a:ext cx="1856952" cy="1715129"/>
                </a:xfrm>
                <a:prstGeom prst="line">
                  <a:avLst/>
                </a:prstGeom>
                <a:ln w="190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0C7B8AF-10DC-964C-AE7B-C28A53641224}"/>
                    </a:ext>
                  </a:extLst>
                </p:cNvPr>
                <p:cNvCxnSpPr/>
                <p:nvPr/>
              </p:nvCxnSpPr>
              <p:spPr>
                <a:xfrm rot="10800000">
                  <a:off x="6207750" y="3071759"/>
                  <a:ext cx="500247" cy="428527"/>
                </a:xfrm>
                <a:prstGeom prst="straightConnector1">
                  <a:avLst/>
                </a:prstGeom>
                <a:ln w="25400">
                  <a:solidFill>
                    <a:srgbClr val="3333CC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4297" name="Object 1">
                  <a:extLst>
                    <a:ext uri="{FF2B5EF4-FFF2-40B4-BE49-F238E27FC236}">
                      <a16:creationId xmlns:a16="http://schemas.microsoft.com/office/drawing/2014/main" id="{1EC98059-D63E-7140-B289-6051964EDD7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00562" y="5143512"/>
                <a:ext cx="492923" cy="4286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346" name="Equation" r:id="rId24" imgW="6731000" imgH="5854700" progId="Equation.DSMT4">
                        <p:embed/>
                      </p:oleObj>
                    </mc:Choice>
                    <mc:Fallback>
                      <p:oleObj name="Equation" r:id="rId24" imgW="6731000" imgH="5854700" progId="Equation.DSMT4">
                        <p:embed/>
                        <p:pic>
                          <p:nvPicPr>
                            <p:cNvPr id="54297" name="Object 1">
                              <a:extLst>
                                <a:ext uri="{FF2B5EF4-FFF2-40B4-BE49-F238E27FC236}">
                                  <a16:creationId xmlns:a16="http://schemas.microsoft.com/office/drawing/2014/main" id="{1EC98059-D63E-7140-B289-6051964EDD7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0562" y="5143512"/>
                              <a:ext cx="492923" cy="4286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298" name="Object 4">
                  <a:extLst>
                    <a:ext uri="{FF2B5EF4-FFF2-40B4-BE49-F238E27FC236}">
                      <a16:creationId xmlns:a16="http://schemas.microsoft.com/office/drawing/2014/main" id="{C6271200-8945-A148-B943-1DA01BA42C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07865" y="2857496"/>
                <a:ext cx="49212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347" name="Equation" r:id="rId26" imgW="6731000" imgH="5854700" progId="Equation.DSMT4">
                        <p:embed/>
                      </p:oleObj>
                    </mc:Choice>
                    <mc:Fallback>
                      <p:oleObj name="Equation" r:id="rId26" imgW="6731000" imgH="5854700" progId="Equation.DSMT4">
                        <p:embed/>
                        <p:pic>
                          <p:nvPicPr>
                            <p:cNvPr id="54298" name="Object 4">
                              <a:extLst>
                                <a:ext uri="{FF2B5EF4-FFF2-40B4-BE49-F238E27FC236}">
                                  <a16:creationId xmlns:a16="http://schemas.microsoft.com/office/drawing/2014/main" id="{C6271200-8945-A148-B943-1DA01BA42C4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07865" y="2857496"/>
                              <a:ext cx="492125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299" name="Object 17">
                  <a:extLst>
                    <a:ext uri="{FF2B5EF4-FFF2-40B4-BE49-F238E27FC236}">
                      <a16:creationId xmlns:a16="http://schemas.microsoft.com/office/drawing/2014/main" id="{C49C83A1-B1F9-9446-8E02-FA7C06F1B57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35647" y="4103688"/>
                <a:ext cx="193675" cy="214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348" name="Equation" r:id="rId28" imgW="2628900" imgH="2921000" progId="Equation.DSMT4">
                        <p:embed/>
                      </p:oleObj>
                    </mc:Choice>
                    <mc:Fallback>
                      <p:oleObj name="Equation" r:id="rId28" imgW="2628900" imgH="2921000" progId="Equation.DSMT4">
                        <p:embed/>
                        <p:pic>
                          <p:nvPicPr>
                            <p:cNvPr id="54299" name="Object 17">
                              <a:extLst>
                                <a:ext uri="{FF2B5EF4-FFF2-40B4-BE49-F238E27FC236}">
                                  <a16:creationId xmlns:a16="http://schemas.microsoft.com/office/drawing/2014/main" id="{C49C83A1-B1F9-9446-8E02-FA7C06F1B57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35647" y="4103688"/>
                              <a:ext cx="193675" cy="2143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4290" name="Group 76">
              <a:extLst>
                <a:ext uri="{FF2B5EF4-FFF2-40B4-BE49-F238E27FC236}">
                  <a16:creationId xmlns:a16="http://schemas.microsoft.com/office/drawing/2014/main" id="{691CFD08-9C9D-3A49-8193-F9A5CCA9C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38" y="3357563"/>
              <a:ext cx="376237" cy="314325"/>
              <a:chOff x="6357950" y="3366665"/>
              <a:chExt cx="376255" cy="314791"/>
            </a:xfrm>
          </p:grpSpPr>
          <p:graphicFrame>
            <p:nvGraphicFramePr>
              <p:cNvPr id="54291" name="Object 19">
                <a:extLst>
                  <a:ext uri="{FF2B5EF4-FFF2-40B4-BE49-F238E27FC236}">
                    <a16:creationId xmlns:a16="http://schemas.microsoft.com/office/drawing/2014/main" id="{86742743-2C2D-0F49-AD64-3D62A6555D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57950" y="3405908"/>
              <a:ext cx="171278" cy="2755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349" name="Equation" r:id="rId30" imgW="2921000" imgH="4686300" progId="Equation.DSMT4">
                      <p:embed/>
                    </p:oleObj>
                  </mc:Choice>
                  <mc:Fallback>
                    <p:oleObj name="Equation" r:id="rId30" imgW="2921000" imgH="4686300" progId="Equation.DSMT4">
                      <p:embed/>
                      <p:pic>
                        <p:nvPicPr>
                          <p:cNvPr id="54291" name="Object 19">
                            <a:extLst>
                              <a:ext uri="{FF2B5EF4-FFF2-40B4-BE49-F238E27FC236}">
                                <a16:creationId xmlns:a16="http://schemas.microsoft.com/office/drawing/2014/main" id="{86742743-2C2D-0F49-AD64-3D62A6555D7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3405908"/>
                            <a:ext cx="171278" cy="2755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1A8D8C36-895B-A744-B217-A17EE7100870}"/>
                  </a:ext>
                </a:extLst>
              </p:cNvPr>
              <p:cNvSpPr/>
              <p:nvPr/>
            </p:nvSpPr>
            <p:spPr>
              <a:xfrm rot="19374091">
                <a:off x="6418278" y="3366664"/>
                <a:ext cx="315927" cy="116060"/>
              </a:xfrm>
              <a:prstGeom prst="arc">
                <a:avLst/>
              </a:prstGeom>
              <a:ln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graphicFrame>
        <p:nvGraphicFramePr>
          <p:cNvPr id="54280" name="Object 20">
            <a:extLst>
              <a:ext uri="{FF2B5EF4-FFF2-40B4-BE49-F238E27FC236}">
                <a16:creationId xmlns:a16="http://schemas.microsoft.com/office/drawing/2014/main" id="{B8791B82-675F-E54C-9081-DE2E5A7A18CE}"/>
              </a:ext>
            </a:extLst>
          </p:cNvPr>
          <p:cNvGraphicFramePr>
            <a:graphicFrameLocks/>
          </p:cNvGraphicFramePr>
          <p:nvPr/>
        </p:nvGraphicFramePr>
        <p:xfrm>
          <a:off x="366713" y="5000625"/>
          <a:ext cx="39909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50" name="Equation" r:id="rId32" imgW="43599100" imgH="9067800" progId="Equation.DSMT4">
                  <p:embed/>
                </p:oleObj>
              </mc:Choice>
              <mc:Fallback>
                <p:oleObj name="Equation" r:id="rId32" imgW="43599100" imgH="9067800" progId="Equation.DSMT4">
                  <p:embed/>
                  <p:pic>
                    <p:nvPicPr>
                      <p:cNvPr id="54280" name="Object 20">
                        <a:extLst>
                          <a:ext uri="{FF2B5EF4-FFF2-40B4-BE49-F238E27FC236}">
                            <a16:creationId xmlns:a16="http://schemas.microsoft.com/office/drawing/2014/main" id="{B8791B82-675F-E54C-9081-DE2E5A7A18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000625"/>
                        <a:ext cx="39909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c 1">
            <a:extLst>
              <a:ext uri="{FF2B5EF4-FFF2-40B4-BE49-F238E27FC236}">
                <a16:creationId xmlns:a16="http://schemas.microsoft.com/office/drawing/2014/main" id="{A639353D-3EDA-D244-82D5-4ABB34E0E441}"/>
              </a:ext>
            </a:extLst>
          </p:cNvPr>
          <p:cNvSpPr/>
          <p:nvPr/>
        </p:nvSpPr>
        <p:spPr bwMode="auto">
          <a:xfrm>
            <a:off x="5160172" y="4657264"/>
            <a:ext cx="75346" cy="470824"/>
          </a:xfrm>
          <a:prstGeom prst="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A8AF-DAAA-9C4A-A232-C7F428125305}"/>
              </a:ext>
            </a:extLst>
          </p:cNvPr>
          <p:cNvSpPr/>
          <p:nvPr/>
        </p:nvSpPr>
        <p:spPr>
          <a:xfrm>
            <a:off x="5202537" y="454664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3333CC"/>
                </a:solidFill>
              </a:rPr>
              <a:t>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2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Group 10">
            <a:extLst>
              <a:ext uri="{FF2B5EF4-FFF2-40B4-BE49-F238E27FC236}">
                <a16:creationId xmlns:a16="http://schemas.microsoft.com/office/drawing/2014/main" id="{C367CE17-44FC-0148-A28E-C9854FA06ADF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0D008B95-AF6F-B241-B8E3-198A005E98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134CD2A3-311C-154B-BBC2-363EEF81B3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278CA684-0FFE-9041-806A-3B3EED50DD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322" name="Rectangle 11">
            <a:extLst>
              <a:ext uri="{FF2B5EF4-FFF2-40B4-BE49-F238E27FC236}">
                <a16:creationId xmlns:a16="http://schemas.microsoft.com/office/drawing/2014/main" id="{97C67ECF-10F3-2F4E-A04E-F5447462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" y="1410247"/>
            <a:ext cx="5143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60363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en-US" sz="2400" dirty="0" err="1">
                <a:solidFill>
                  <a:srgbClr val="3333CC"/>
                </a:solidFill>
              </a:rPr>
              <a:t>Cảm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ứng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từ</a:t>
            </a:r>
            <a:r>
              <a:rPr lang="en-US" altLang="en-US" sz="2400" dirty="0">
                <a:solidFill>
                  <a:srgbClr val="3333CC"/>
                </a:solidFill>
              </a:rPr>
              <a:t> do </a:t>
            </a:r>
            <a:r>
              <a:rPr lang="en-US" altLang="en-US" sz="2400" dirty="0" err="1">
                <a:solidFill>
                  <a:srgbClr val="3333CC"/>
                </a:solidFill>
              </a:rPr>
              <a:t>cả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dòng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điện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gây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ra</a:t>
            </a:r>
            <a:r>
              <a:rPr lang="en-US" altLang="en-US" sz="2400" dirty="0">
                <a:solidFill>
                  <a:srgbClr val="3333CC"/>
                </a:solidFill>
              </a:rPr>
              <a:t>:</a:t>
            </a:r>
          </a:p>
        </p:txBody>
      </p:sp>
      <p:sp>
        <p:nvSpPr>
          <p:cNvPr id="56323" name="Text Box 98">
            <a:extLst>
              <a:ext uri="{FF2B5EF4-FFF2-40B4-BE49-F238E27FC236}">
                <a16:creationId xmlns:a16="http://schemas.microsoft.com/office/drawing/2014/main" id="{E31D8DA4-D177-BA46-86BD-5D6A395E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69888"/>
            <a:ext cx="7786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dirty="0">
              <a:solidFill>
                <a:srgbClr val="006600"/>
              </a:solidFill>
            </a:endParaRPr>
          </a:p>
        </p:txBody>
      </p:sp>
      <p:grpSp>
        <p:nvGrpSpPr>
          <p:cNvPr id="56324" name="Group 3">
            <a:extLst>
              <a:ext uri="{FF2B5EF4-FFF2-40B4-BE49-F238E27FC236}">
                <a16:creationId xmlns:a16="http://schemas.microsoft.com/office/drawing/2014/main" id="{B0832C83-4227-2C4C-9979-370D61C32146}"/>
              </a:ext>
            </a:extLst>
          </p:cNvPr>
          <p:cNvGrpSpPr>
            <a:grpSpLocks/>
          </p:cNvGrpSpPr>
          <p:nvPr/>
        </p:nvGrpSpPr>
        <p:grpSpPr bwMode="auto">
          <a:xfrm>
            <a:off x="5322093" y="2046287"/>
            <a:ext cx="4527550" cy="4479925"/>
            <a:chOff x="4616450" y="1357313"/>
            <a:chExt cx="4527550" cy="4479925"/>
          </a:xfrm>
        </p:grpSpPr>
        <p:grpSp>
          <p:nvGrpSpPr>
            <p:cNvPr id="56333" name="Group 57">
              <a:extLst>
                <a:ext uri="{FF2B5EF4-FFF2-40B4-BE49-F238E27FC236}">
                  <a16:creationId xmlns:a16="http://schemas.microsoft.com/office/drawing/2014/main" id="{CF218261-76EC-E846-8F4A-2910DE8BE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6316" y="3629400"/>
              <a:ext cx="268253" cy="863600"/>
              <a:chOff x="6723071" y="4170480"/>
              <a:chExt cx="268253" cy="86400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0870641-E318-A442-A7E8-0DC66558AEE7}"/>
                  </a:ext>
                </a:extLst>
              </p:cNvPr>
              <p:cNvCxnSpPr/>
              <p:nvPr/>
            </p:nvCxnSpPr>
            <p:spPr>
              <a:xfrm rot="16200000" flipV="1">
                <a:off x="6291071" y="4602480"/>
                <a:ext cx="864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6378" name="Object 9">
                <a:extLst>
                  <a:ext uri="{FF2B5EF4-FFF2-40B4-BE49-F238E27FC236}">
                    <a16:creationId xmlns:a16="http://schemas.microsoft.com/office/drawing/2014/main" id="{D5AC4B14-BA65-AE4A-BC90-32A5A4F82B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7776148"/>
                  </p:ext>
                </p:extLst>
              </p:nvPr>
            </p:nvGraphicFramePr>
            <p:xfrm>
              <a:off x="6777012" y="4539036"/>
              <a:ext cx="214312" cy="363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534" name="Equation" r:id="rId5" imgW="2921000" imgH="4978400" progId="Equation.DSMT4">
                      <p:embed/>
                    </p:oleObj>
                  </mc:Choice>
                  <mc:Fallback>
                    <p:oleObj name="Equation" r:id="rId5" imgW="2921000" imgH="4978400" progId="Equation.DSMT4">
                      <p:embed/>
                      <p:pic>
                        <p:nvPicPr>
                          <p:cNvPr id="56378" name="Object 9">
                            <a:extLst>
                              <a:ext uri="{FF2B5EF4-FFF2-40B4-BE49-F238E27FC236}">
                                <a16:creationId xmlns:a16="http://schemas.microsoft.com/office/drawing/2014/main" id="{D5AC4B14-BA65-AE4A-BC90-32A5A4F82BF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77012" y="4539036"/>
                            <a:ext cx="214312" cy="363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334" name="Group 65">
              <a:extLst>
                <a:ext uri="{FF2B5EF4-FFF2-40B4-BE49-F238E27FC236}">
                  <a16:creationId xmlns:a16="http://schemas.microsoft.com/office/drawing/2014/main" id="{AA2B8165-B9AA-384F-A5E1-2E0CE9B81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6450" y="1357313"/>
              <a:ext cx="4527550" cy="4479925"/>
              <a:chOff x="4551847" y="2020894"/>
              <a:chExt cx="4527252" cy="4479940"/>
            </a:xfrm>
          </p:grpSpPr>
          <p:grpSp>
            <p:nvGrpSpPr>
              <p:cNvPr id="56335" name="Group 63">
                <a:extLst>
                  <a:ext uri="{FF2B5EF4-FFF2-40B4-BE49-F238E27FC236}">
                    <a16:creationId xmlns:a16="http://schemas.microsoft.com/office/drawing/2014/main" id="{9D01AE88-03B0-6C42-8CB8-2DA5CB6E2D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1847" y="2639984"/>
                <a:ext cx="2207435" cy="2728292"/>
                <a:chOff x="2500298" y="3214686"/>
                <a:chExt cx="2207435" cy="2728292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CD337E7-4F9D-6E4F-947A-58C730716875}"/>
                    </a:ext>
                  </a:extLst>
                </p:cNvPr>
                <p:cNvCxnSpPr/>
                <p:nvPr/>
              </p:nvCxnSpPr>
              <p:spPr>
                <a:xfrm rot="16200000">
                  <a:off x="2893172" y="5834901"/>
                  <a:ext cx="215901" cy="1587"/>
                </a:xfrm>
                <a:prstGeom prst="line">
                  <a:avLst/>
                </a:prstGeom>
                <a:ln w="12700">
                  <a:solidFill>
                    <a:srgbClr val="3333CC"/>
                  </a:solidFill>
                  <a:headEnd type="stealth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371" name="Group 62">
                  <a:extLst>
                    <a:ext uri="{FF2B5EF4-FFF2-40B4-BE49-F238E27FC236}">
                      <a16:creationId xmlns:a16="http://schemas.microsoft.com/office/drawing/2014/main" id="{357B4728-9769-7343-A228-CA92BE5B8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0298" y="3214686"/>
                  <a:ext cx="2207435" cy="2714644"/>
                  <a:chOff x="4500562" y="2857496"/>
                  <a:chExt cx="2207435" cy="271464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5D4E602A-5765-CF47-A59B-ED27EA34DA12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4922745" y="3571971"/>
                    <a:ext cx="1857381" cy="1714387"/>
                  </a:xfrm>
                  <a:prstGeom prst="line">
                    <a:avLst/>
                  </a:prstGeom>
                  <a:ln w="19050">
                    <a:solidFill>
                      <a:srgbClr val="3333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DD674245-C132-E748-8685-86FBE121CDB8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6208600" y="3071847"/>
                    <a:ext cx="500030" cy="428626"/>
                  </a:xfrm>
                  <a:prstGeom prst="straightConnector1">
                    <a:avLst/>
                  </a:prstGeom>
                  <a:ln w="25400">
                    <a:solidFill>
                      <a:srgbClr val="3333CC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56374" name="Object 1">
                    <a:extLst>
                      <a:ext uri="{FF2B5EF4-FFF2-40B4-BE49-F238E27FC236}">
                        <a16:creationId xmlns:a16="http://schemas.microsoft.com/office/drawing/2014/main" id="{BB9A3371-D527-3940-A38F-8203979173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500562" y="5143512"/>
                  <a:ext cx="492923" cy="4286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1535" name="Equation" r:id="rId7" imgW="6731000" imgH="5854700" progId="Equation.DSMT4">
                          <p:embed/>
                        </p:oleObj>
                      </mc:Choice>
                      <mc:Fallback>
                        <p:oleObj name="Equation" r:id="rId7" imgW="6731000" imgH="5854700" progId="Equation.DSMT4">
                          <p:embed/>
                          <p:pic>
                            <p:nvPicPr>
                              <p:cNvPr id="56374" name="Object 1">
                                <a:extLst>
                                  <a:ext uri="{FF2B5EF4-FFF2-40B4-BE49-F238E27FC236}">
                                    <a16:creationId xmlns:a16="http://schemas.microsoft.com/office/drawing/2014/main" id="{BB9A3371-D527-3940-A38F-82039791737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00562" y="5143512"/>
                                <a:ext cx="492923" cy="4286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6375" name="Object 4">
                    <a:extLst>
                      <a:ext uri="{FF2B5EF4-FFF2-40B4-BE49-F238E27FC236}">
                        <a16:creationId xmlns:a16="http://schemas.microsoft.com/office/drawing/2014/main" id="{AB9B60D0-B40A-6748-8D11-22A54BFB4C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707865" y="2857496"/>
                  <a:ext cx="492125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1536" name="Equation" r:id="rId9" imgW="6731000" imgH="5854700" progId="Equation.DSMT4">
                          <p:embed/>
                        </p:oleObj>
                      </mc:Choice>
                      <mc:Fallback>
                        <p:oleObj name="Equation" r:id="rId9" imgW="6731000" imgH="5854700" progId="Equation.DSMT4">
                          <p:embed/>
                          <p:pic>
                            <p:nvPicPr>
                              <p:cNvPr id="56375" name="Object 4">
                                <a:extLst>
                                  <a:ext uri="{FF2B5EF4-FFF2-40B4-BE49-F238E27FC236}">
                                    <a16:creationId xmlns:a16="http://schemas.microsoft.com/office/drawing/2014/main" id="{AB9B60D0-B40A-6748-8D11-22A54BFB4CF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707865" y="2857496"/>
                                <a:ext cx="492125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6376" name="Object 12">
                    <a:extLst>
                      <a:ext uri="{FF2B5EF4-FFF2-40B4-BE49-F238E27FC236}">
                        <a16:creationId xmlns:a16="http://schemas.microsoft.com/office/drawing/2014/main" id="{46E9D216-907A-2346-AD2B-F9FD72F8C79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735647" y="4103688"/>
                  <a:ext cx="193675" cy="214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1537" name="Equation" r:id="rId11" imgW="2628900" imgH="2921000" progId="Equation.DSMT4">
                          <p:embed/>
                        </p:oleObj>
                      </mc:Choice>
                      <mc:Fallback>
                        <p:oleObj name="Equation" r:id="rId11" imgW="2628900" imgH="2921000" progId="Equation.DSMT4">
                          <p:embed/>
                          <p:pic>
                            <p:nvPicPr>
                              <p:cNvPr id="56376" name="Object 12">
                                <a:extLst>
                                  <a:ext uri="{FF2B5EF4-FFF2-40B4-BE49-F238E27FC236}">
                                    <a16:creationId xmlns:a16="http://schemas.microsoft.com/office/drawing/2014/main" id="{46E9D216-907A-2346-AD2B-F9FD72F8C79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735647" y="4103688"/>
                                <a:ext cx="193675" cy="2143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56336" name="Group 58">
                <a:extLst>
                  <a:ext uri="{FF2B5EF4-FFF2-40B4-BE49-F238E27FC236}">
                    <a16:creationId xmlns:a16="http://schemas.microsoft.com/office/drawing/2014/main" id="{0ACB2BE6-C721-0E48-8CF9-C85059F66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0203" y="2020894"/>
                <a:ext cx="3998896" cy="4479940"/>
                <a:chOff x="4993485" y="2235208"/>
                <a:chExt cx="3998896" cy="4479940"/>
              </a:xfrm>
            </p:grpSpPr>
            <p:grpSp>
              <p:nvGrpSpPr>
                <p:cNvPr id="56337" name="Group 67">
                  <a:extLst>
                    <a:ext uri="{FF2B5EF4-FFF2-40B4-BE49-F238E27FC236}">
                      <a16:creationId xmlns:a16="http://schemas.microsoft.com/office/drawing/2014/main" id="{760C7AC8-7A97-2140-8327-2A04073DFA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3485" y="4572008"/>
                  <a:ext cx="3429024" cy="2143140"/>
                  <a:chOff x="4993485" y="4572008"/>
                  <a:chExt cx="3429024" cy="2143140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49054E7-612A-CD42-86D6-E74BC25A2810}"/>
                      </a:ext>
                    </a:extLst>
                  </p:cNvPr>
                  <p:cNvSpPr/>
                  <p:nvPr/>
                </p:nvSpPr>
                <p:spPr>
                  <a:xfrm>
                    <a:off x="4993732" y="4572016"/>
                    <a:ext cx="3428774" cy="1571630"/>
                  </a:xfrm>
                  <a:prstGeom prst="ellipse">
                    <a:avLst/>
                  </a:prstGeom>
                  <a:noFill/>
                  <a:ln>
                    <a:solidFill>
                      <a:srgbClr val="33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733D2F5-2B41-E342-A330-897A993FCA91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715989" y="6064278"/>
                    <a:ext cx="214314" cy="214299"/>
                  </a:xfrm>
                  <a:prstGeom prst="line">
                    <a:avLst/>
                  </a:prstGeom>
                  <a:ln w="28575">
                    <a:solidFill>
                      <a:srgbClr val="3333CC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1BFED8E3-B1CB-004A-A625-FC80A49DD64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708045" y="6286536"/>
                    <a:ext cx="428626" cy="428597"/>
                  </a:xfrm>
                  <a:prstGeom prst="line">
                    <a:avLst/>
                  </a:prstGeom>
                  <a:ln w="28575">
                    <a:solidFill>
                      <a:srgbClr val="3333CC"/>
                    </a:solidFill>
                    <a:headEnd type="stealth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E184E1E-9E78-2C49-96F6-3923659C33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435014" y="6143661"/>
                    <a:ext cx="415926" cy="415898"/>
                  </a:xfrm>
                  <a:prstGeom prst="line">
                    <a:avLst/>
                  </a:prstGeom>
                  <a:ln w="28575">
                    <a:solidFill>
                      <a:srgbClr val="3333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CDCB595-88BB-F545-BAC6-A97D1711122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16005" y="6121431"/>
                    <a:ext cx="285751" cy="285731"/>
                  </a:xfrm>
                  <a:prstGeom prst="line">
                    <a:avLst/>
                  </a:prstGeom>
                  <a:ln w="28575">
                    <a:solidFill>
                      <a:srgbClr val="3333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56366" name="Object 3">
                    <a:extLst>
                      <a:ext uri="{FF2B5EF4-FFF2-40B4-BE49-F238E27FC236}">
                        <a16:creationId xmlns:a16="http://schemas.microsoft.com/office/drawing/2014/main" id="{4AE55B64-403A-7742-BC3D-33387B80454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02235" y="6276205"/>
                  <a:ext cx="214313" cy="3429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1538" name="Equation" r:id="rId13" imgW="2921000" imgH="4686300" progId="Equation.DSMT4">
                          <p:embed/>
                        </p:oleObj>
                      </mc:Choice>
                      <mc:Fallback>
                        <p:oleObj name="Equation" r:id="rId13" imgW="2921000" imgH="4686300" progId="Equation.DSMT4">
                          <p:embed/>
                          <p:pic>
                            <p:nvPicPr>
                              <p:cNvPr id="56366" name="Object 3">
                                <a:extLst>
                                  <a:ext uri="{FF2B5EF4-FFF2-40B4-BE49-F238E27FC236}">
                                    <a16:creationId xmlns:a16="http://schemas.microsoft.com/office/drawing/2014/main" id="{4AE55B64-403A-7742-BC3D-33387B80454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202235" y="6276205"/>
                                <a:ext cx="214313" cy="3429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15DB63D-E7C2-404D-BE38-2512A2E40EFF}"/>
                      </a:ext>
                    </a:extLst>
                  </p:cNvPr>
                  <p:cNvCxnSpPr/>
                  <p:nvPr/>
                </p:nvCxnSpPr>
                <p:spPr>
                  <a:xfrm>
                    <a:off x="4993732" y="5357832"/>
                    <a:ext cx="1714387" cy="1587"/>
                  </a:xfrm>
                  <a:prstGeom prst="line">
                    <a:avLst/>
                  </a:prstGeom>
                  <a:ln w="28575">
                    <a:solidFill>
                      <a:srgbClr val="3333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56368" name="Object 10">
                    <a:extLst>
                      <a:ext uri="{FF2B5EF4-FFF2-40B4-BE49-F238E27FC236}">
                        <a16:creationId xmlns:a16="http://schemas.microsoft.com/office/drawing/2014/main" id="{48A9BB99-184A-5448-849F-9833049C004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785655" y="5357826"/>
                  <a:ext cx="279400" cy="2778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1539" name="Equation" r:id="rId15" imgW="3797300" imgH="3797300" progId="Equation.DSMT4">
                          <p:embed/>
                        </p:oleObj>
                      </mc:Choice>
                      <mc:Fallback>
                        <p:oleObj name="Equation" r:id="rId15" imgW="3797300" imgH="3797300" progId="Equation.DSMT4">
                          <p:embed/>
                          <p:pic>
                            <p:nvPicPr>
                              <p:cNvPr id="56368" name="Object 10">
                                <a:extLst>
                                  <a:ext uri="{FF2B5EF4-FFF2-40B4-BE49-F238E27FC236}">
                                    <a16:creationId xmlns:a16="http://schemas.microsoft.com/office/drawing/2014/main" id="{48A9BB99-184A-5448-849F-9833049C004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785655" y="5357826"/>
                                <a:ext cx="279400" cy="2778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74" name="Parallelogram 73">
                    <a:extLst>
                      <a:ext uri="{FF2B5EF4-FFF2-40B4-BE49-F238E27FC236}">
                        <a16:creationId xmlns:a16="http://schemas.microsoft.com/office/drawing/2014/main" id="{679A5CD3-155B-5040-9B36-B003FD7C7397}"/>
                      </a:ext>
                    </a:extLst>
                  </p:cNvPr>
                  <p:cNvSpPr/>
                  <p:nvPr/>
                </p:nvSpPr>
                <p:spPr>
                  <a:xfrm rot="1823313">
                    <a:off x="5957280" y="5970609"/>
                    <a:ext cx="323829" cy="250826"/>
                  </a:xfrm>
                  <a:prstGeom prst="parallelogram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338" name="Group 57">
                  <a:extLst>
                    <a:ext uri="{FF2B5EF4-FFF2-40B4-BE49-F238E27FC236}">
                      <a16:creationId xmlns:a16="http://schemas.microsoft.com/office/drawing/2014/main" id="{F5B2CAD3-0675-A740-A959-2494F1CFF2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00628" y="2235208"/>
                  <a:ext cx="3991753" cy="3347375"/>
                  <a:chOff x="5000628" y="2235208"/>
                  <a:chExt cx="3991753" cy="3347375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D55C0A0E-606E-B945-8A8F-F9C816B23142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000082" y="5357831"/>
                    <a:ext cx="3428774" cy="1587"/>
                  </a:xfrm>
                  <a:prstGeom prst="line">
                    <a:avLst/>
                  </a:prstGeom>
                  <a:ln w="12700">
                    <a:solidFill>
                      <a:srgbClr val="3333CC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DAEA2DF4-41EF-0A47-8432-E576D698150A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6269968" y="3113099"/>
                    <a:ext cx="863603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none" w="med" len="med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341" name="Group 69">
                    <a:extLst>
                      <a:ext uri="{FF2B5EF4-FFF2-40B4-BE49-F238E27FC236}">
                        <a16:creationId xmlns:a16="http://schemas.microsoft.com/office/drawing/2014/main" id="{97D5BA59-1457-5744-9B3C-808D21436C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07931" y="2643182"/>
                    <a:ext cx="1000132" cy="428628"/>
                    <a:chOff x="6207931" y="2643182"/>
                    <a:chExt cx="1000132" cy="428628"/>
                  </a:xfrm>
                </p:grpSpPr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E2F76757-5387-A740-B4E0-57E760BC992B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6708119" y="2643197"/>
                      <a:ext cx="500029" cy="428626"/>
                    </a:xfrm>
                    <a:prstGeom prst="straightConnector1">
                      <a:avLst/>
                    </a:prstGeom>
                    <a:ln w="25400">
                      <a:solidFill>
                        <a:srgbClr val="3333CC"/>
                      </a:solidFill>
                      <a:prstDash val="sysDot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0B74E276-EED8-9340-B92E-04945045E6D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208089" y="2643197"/>
                      <a:ext cx="500030" cy="428626"/>
                    </a:xfrm>
                    <a:prstGeom prst="straightConnector1">
                      <a:avLst/>
                    </a:prstGeom>
                    <a:ln w="25400">
                      <a:solidFill>
                        <a:srgbClr val="FF6600"/>
                      </a:solidFill>
                      <a:prstDash val="sysDot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aphicFrame>
                <p:nvGraphicFramePr>
                  <p:cNvPr id="56342" name="Object 6">
                    <a:extLst>
                      <a:ext uri="{FF2B5EF4-FFF2-40B4-BE49-F238E27FC236}">
                        <a16:creationId xmlns:a16="http://schemas.microsoft.com/office/drawing/2014/main" id="{8651F320-1652-494E-99E9-E3BF541798E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565112" y="2235208"/>
                  <a:ext cx="493712" cy="3857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1540" name="Equation" r:id="rId17" imgW="6731000" imgH="5270500" progId="Equation.DSMT4">
                          <p:embed/>
                        </p:oleObj>
                      </mc:Choice>
                      <mc:Fallback>
                        <p:oleObj name="Equation" r:id="rId17" imgW="6731000" imgH="5270500" progId="Equation.DSMT4">
                          <p:embed/>
                          <p:pic>
                            <p:nvPicPr>
                              <p:cNvPr id="56342" name="Object 6">
                                <a:extLst>
                                  <a:ext uri="{FF2B5EF4-FFF2-40B4-BE49-F238E27FC236}">
                                    <a16:creationId xmlns:a16="http://schemas.microsoft.com/office/drawing/2014/main" id="{8651F320-1652-494E-99E9-E3BF541798E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565112" y="2235208"/>
                                <a:ext cx="493712" cy="3857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56343" name="Group 65">
                    <a:extLst>
                      <a:ext uri="{FF2B5EF4-FFF2-40B4-BE49-F238E27FC236}">
                        <a16:creationId xmlns:a16="http://schemas.microsoft.com/office/drawing/2014/main" id="{50A3C2C2-200B-8747-A719-3E5CF221D1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01492" y="3343914"/>
                    <a:ext cx="453848" cy="2017718"/>
                    <a:chOff x="6707997" y="3340108"/>
                    <a:chExt cx="453848" cy="2017718"/>
                  </a:xfrm>
                </p:grpSpPr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6FA52A7C-3C73-6242-BC84-D4D12A658ECD}"/>
                        </a:ext>
                      </a:extLst>
                    </p:cNvPr>
                    <p:cNvCxnSpPr/>
                    <p:nvPr/>
                  </p:nvCxnSpPr>
                  <p:spPr>
                    <a:xfrm rot="16200000" flipV="1">
                      <a:off x="5771647" y="4447560"/>
                      <a:ext cx="1873256" cy="0"/>
                    </a:xfrm>
                    <a:prstGeom prst="line">
                      <a:avLst/>
                    </a:prstGeom>
                    <a:ln w="19050">
                      <a:solidFill>
                        <a:srgbClr val="3333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56357" name="Object 7">
                      <a:extLst>
                        <a:ext uri="{FF2B5EF4-FFF2-40B4-BE49-F238E27FC236}">
                          <a16:creationId xmlns:a16="http://schemas.microsoft.com/office/drawing/2014/main" id="{D22FEDA1-760C-BA43-BDBE-D41CF943F2F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841170" y="3340108"/>
                    <a:ext cx="320675" cy="2778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61541" name="Equation" r:id="rId19" imgW="4394200" imgH="3797300" progId="Equation.DSMT4">
                            <p:embed/>
                          </p:oleObj>
                        </mc:Choice>
                        <mc:Fallback>
                          <p:oleObj name="Equation" r:id="rId19" imgW="4394200" imgH="3797300" progId="Equation.DSMT4">
                            <p:embed/>
                            <p:pic>
                              <p:nvPicPr>
                                <p:cNvPr id="56357" name="Object 7">
                                  <a:extLst>
                                    <a:ext uri="{FF2B5EF4-FFF2-40B4-BE49-F238E27FC236}">
                                      <a16:creationId xmlns:a16="http://schemas.microsoft.com/office/drawing/2014/main" id="{D22FEDA1-760C-BA43-BDBE-D41CF943F2F6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841170" y="3340108"/>
                                  <a:ext cx="320675" cy="2778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56358" name="Object 8">
                      <a:extLst>
                        <a:ext uri="{FF2B5EF4-FFF2-40B4-BE49-F238E27FC236}">
                          <a16:creationId xmlns:a16="http://schemas.microsoft.com/office/drawing/2014/main" id="{6BD3C1B2-8975-6F47-A055-69BA5623BC4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760374" y="4008445"/>
                    <a:ext cx="214313" cy="27781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61542" name="Equation" r:id="rId21" imgW="2921000" imgH="3797300" progId="Equation.DSMT4">
                            <p:embed/>
                          </p:oleObj>
                        </mc:Choice>
                        <mc:Fallback>
                          <p:oleObj name="Equation" r:id="rId21" imgW="2921000" imgH="3797300" progId="Equation.DSMT4">
                            <p:embed/>
                            <p:pic>
                              <p:nvPicPr>
                                <p:cNvPr id="56358" name="Object 8">
                                  <a:extLst>
                                    <a:ext uri="{FF2B5EF4-FFF2-40B4-BE49-F238E27FC236}">
                                      <a16:creationId xmlns:a16="http://schemas.microsoft.com/office/drawing/2014/main" id="{6BD3C1B2-8975-6F47-A055-69BA5623BC40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760374" y="4008445"/>
                                  <a:ext cx="214313" cy="2778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56344" name="Group 60">
                    <a:extLst>
                      <a:ext uri="{FF2B5EF4-FFF2-40B4-BE49-F238E27FC236}">
                        <a16:creationId xmlns:a16="http://schemas.microsoft.com/office/drawing/2014/main" id="{E944F1EA-F56D-7E48-B476-832627CB19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84646" y="2867946"/>
                    <a:ext cx="2307735" cy="2714637"/>
                    <a:chOff x="6697364" y="1500174"/>
                    <a:chExt cx="2307735" cy="2714637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21DEEA24-1FA3-684B-A5AB-5815947CFF64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8336005" y="3921002"/>
                      <a:ext cx="215901" cy="1588"/>
                    </a:xfrm>
                    <a:prstGeom prst="line">
                      <a:avLst/>
                    </a:prstGeom>
                    <a:ln w="12700">
                      <a:solidFill>
                        <a:srgbClr val="FF6600"/>
                      </a:solidFill>
                      <a:headEnd type="stealth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6349" name="Group 58">
                      <a:extLst>
                        <a:ext uri="{FF2B5EF4-FFF2-40B4-BE49-F238E27FC236}">
                          <a16:creationId xmlns:a16="http://schemas.microsoft.com/office/drawing/2014/main" id="{702E54AE-AA69-BE42-8E32-5C0F74C120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97364" y="1500174"/>
                      <a:ext cx="2307735" cy="2714637"/>
                      <a:chOff x="6697364" y="2857496"/>
                      <a:chExt cx="2307735" cy="2714637"/>
                    </a:xfrm>
                  </p:grpSpPr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F29EBD36-7ED3-9D42-B599-1132B16EED77}"/>
                          </a:ext>
                        </a:extLst>
                      </p:cNvPr>
                      <p:cNvCxnSpPr>
                        <a:endCxn id="12" idx="6"/>
                      </p:cNvCxnSpPr>
                      <p:nvPr/>
                    </p:nvCxnSpPr>
                    <p:spPr>
                      <a:xfrm rot="16200000" flipH="1">
                        <a:off x="6636641" y="3572610"/>
                        <a:ext cx="1857381" cy="1714387"/>
                      </a:xfrm>
                      <a:prstGeom prst="line">
                        <a:avLst/>
                      </a:prstGeom>
                      <a:ln w="1905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4A4575BB-F481-8544-AB1F-59AB88A3954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697026" y="3072486"/>
                        <a:ext cx="500030" cy="42862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FF6600"/>
                        </a:solidFill>
                        <a:tailEnd type="stealth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aphicFrame>
                    <p:nvGraphicFramePr>
                      <p:cNvPr id="56352" name="Object 2">
                        <a:extLst>
                          <a:ext uri="{FF2B5EF4-FFF2-40B4-BE49-F238E27FC236}">
                            <a16:creationId xmlns:a16="http://schemas.microsoft.com/office/drawing/2014/main" id="{CC1BA4EF-A7F7-7941-9B7C-C9E431E1C3BC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8489162" y="5143508"/>
                      <a:ext cx="515937" cy="428625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61543" name="Equation" r:id="rId23" imgW="7023100" imgH="5854700" progId="Equation.DSMT4">
                              <p:embed/>
                            </p:oleObj>
                          </mc:Choice>
                          <mc:Fallback>
                            <p:oleObj name="Equation" r:id="rId23" imgW="7023100" imgH="5854700" progId="Equation.DSMT4">
                              <p:embed/>
                              <p:pic>
                                <p:nvPicPr>
                                  <p:cNvPr id="56352" name="Object 2">
                                    <a:extLst>
                                      <a:ext uri="{FF2B5EF4-FFF2-40B4-BE49-F238E27FC236}">
                                        <a16:creationId xmlns:a16="http://schemas.microsoft.com/office/drawing/2014/main" id="{CC1BA4EF-A7F7-7941-9B7C-C9E431E1C3BC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8489162" y="5143508"/>
                                    <a:ext cx="515937" cy="4286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56353" name="Object 5">
                        <a:extLst>
                          <a:ext uri="{FF2B5EF4-FFF2-40B4-BE49-F238E27FC236}">
                            <a16:creationId xmlns:a16="http://schemas.microsoft.com/office/drawing/2014/main" id="{423263DA-1CEF-E440-B37A-DFE603F69D0D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7208063" y="2857496"/>
                      <a:ext cx="493712" cy="428625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61544" name="Equation" r:id="rId25" imgW="6731000" imgH="5854700" progId="Equation.DSMT4">
                              <p:embed/>
                            </p:oleObj>
                          </mc:Choice>
                          <mc:Fallback>
                            <p:oleObj name="Equation" r:id="rId25" imgW="6731000" imgH="5854700" progId="Equation.DSMT4">
                              <p:embed/>
                              <p:pic>
                                <p:nvPicPr>
                                  <p:cNvPr id="56353" name="Object 5">
                                    <a:extLst>
                                      <a:ext uri="{FF2B5EF4-FFF2-40B4-BE49-F238E27FC236}">
                                        <a16:creationId xmlns:a16="http://schemas.microsoft.com/office/drawing/2014/main" id="{423263DA-1CEF-E440-B37A-DFE603F69D0D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7208063" y="2857496"/>
                                    <a:ext cx="493712" cy="4286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018E4887-CD2B-2747-AF6E-67E97CBFD30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 flipH="1">
                        <a:off x="6850999" y="3358242"/>
                        <a:ext cx="142875" cy="142866"/>
                      </a:xfrm>
                      <a:prstGeom prst="line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B52B116D-2FED-9845-A10E-476C6E567787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6851004" y="3501112"/>
                        <a:ext cx="152390" cy="133350"/>
                      </a:xfrm>
                      <a:prstGeom prst="line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6345" name="Group 76">
                    <a:extLst>
                      <a:ext uri="{FF2B5EF4-FFF2-40B4-BE49-F238E27FC236}">
                        <a16:creationId xmlns:a16="http://schemas.microsoft.com/office/drawing/2014/main" id="{34469F3B-56E7-2B4E-9737-97630C9B18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57950" y="3357562"/>
                    <a:ext cx="376255" cy="314791"/>
                    <a:chOff x="6357950" y="3366665"/>
                    <a:chExt cx="376255" cy="314791"/>
                  </a:xfrm>
                </p:grpSpPr>
                <p:graphicFrame>
                  <p:nvGraphicFramePr>
                    <p:cNvPr id="56346" name="Object 13">
                      <a:extLst>
                        <a:ext uri="{FF2B5EF4-FFF2-40B4-BE49-F238E27FC236}">
                          <a16:creationId xmlns:a16="http://schemas.microsoft.com/office/drawing/2014/main" id="{7C19E9BF-F7C6-3044-A341-472EB736D65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357950" y="3405908"/>
                    <a:ext cx="171278" cy="27554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61545" name="Equation" r:id="rId27" imgW="2921000" imgH="4686300" progId="Equation.DSMT4">
                            <p:embed/>
                          </p:oleObj>
                        </mc:Choice>
                        <mc:Fallback>
                          <p:oleObj name="Equation" r:id="rId27" imgW="2921000" imgH="4686300" progId="Equation.DSMT4">
                            <p:embed/>
                            <p:pic>
                              <p:nvPicPr>
                                <p:cNvPr id="56346" name="Object 13">
                                  <a:extLst>
                                    <a:ext uri="{FF2B5EF4-FFF2-40B4-BE49-F238E27FC236}">
                                      <a16:creationId xmlns:a16="http://schemas.microsoft.com/office/drawing/2014/main" id="{7C19E9BF-F7C6-3044-A341-472EB736D659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357950" y="3405908"/>
                                  <a:ext cx="171278" cy="27554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73" name="Arc 72">
                      <a:extLst>
                        <a:ext uri="{FF2B5EF4-FFF2-40B4-BE49-F238E27FC236}">
                          <a16:creationId xmlns:a16="http://schemas.microsoft.com/office/drawing/2014/main" id="{13F3F68B-DF3D-C44B-875B-A2DB4C07A6F8}"/>
                        </a:ext>
                      </a:extLst>
                    </p:cNvPr>
                    <p:cNvSpPr/>
                    <p:nvPr/>
                  </p:nvSpPr>
                  <p:spPr>
                    <a:xfrm rot="19374091">
                      <a:off x="6417626" y="3366678"/>
                      <a:ext cx="315892" cy="115887"/>
                    </a:xfrm>
                    <a:prstGeom prst="arc">
                      <a:avLst/>
                    </a:prstGeom>
                    <a:ln>
                      <a:solidFill>
                        <a:srgbClr val="3333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</p:grpSp>
      </p:grpSp>
      <p:graphicFrame>
        <p:nvGraphicFramePr>
          <p:cNvPr id="56325" name="Object 17">
            <a:extLst>
              <a:ext uri="{FF2B5EF4-FFF2-40B4-BE49-F238E27FC236}">
                <a16:creationId xmlns:a16="http://schemas.microsoft.com/office/drawing/2014/main" id="{75D03CDA-6504-C546-A91F-8DAA2BDF6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121883"/>
              </p:ext>
            </p:extLst>
          </p:nvPr>
        </p:nvGraphicFramePr>
        <p:xfrm>
          <a:off x="204787" y="2178597"/>
          <a:ext cx="30527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46" name="Equation" r:id="rId29" imgW="33642300" imgH="9944100" progId="Equation.DSMT4">
                  <p:embed/>
                </p:oleObj>
              </mc:Choice>
              <mc:Fallback>
                <p:oleObj name="Equation" r:id="rId29" imgW="33642300" imgH="9944100" progId="Equation.DSMT4">
                  <p:embed/>
                  <p:pic>
                    <p:nvPicPr>
                      <p:cNvPr id="56325" name="Object 17">
                        <a:extLst>
                          <a:ext uri="{FF2B5EF4-FFF2-40B4-BE49-F238E27FC236}">
                            <a16:creationId xmlns:a16="http://schemas.microsoft.com/office/drawing/2014/main" id="{75D03CDA-6504-C546-A91F-8DAA2BDF62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" y="2178597"/>
                        <a:ext cx="30527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8">
            <a:extLst>
              <a:ext uri="{FF2B5EF4-FFF2-40B4-BE49-F238E27FC236}">
                <a16:creationId xmlns:a16="http://schemas.microsoft.com/office/drawing/2014/main" id="{F1FDCBEE-C31F-0043-BBB2-A0A34F5F3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923051"/>
              </p:ext>
            </p:extLst>
          </p:nvPr>
        </p:nvGraphicFramePr>
        <p:xfrm>
          <a:off x="3286125" y="2108200"/>
          <a:ext cx="29813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47" name="Equation" r:id="rId31" imgW="31889700" imgH="9652000" progId="Equation.DSMT4">
                  <p:embed/>
                </p:oleObj>
              </mc:Choice>
              <mc:Fallback>
                <p:oleObj name="Equation" r:id="rId31" imgW="31889700" imgH="9652000" progId="Equation.DSMT4">
                  <p:embed/>
                  <p:pic>
                    <p:nvPicPr>
                      <p:cNvPr id="56326" name="Object 18">
                        <a:extLst>
                          <a:ext uri="{FF2B5EF4-FFF2-40B4-BE49-F238E27FC236}">
                            <a16:creationId xmlns:a16="http://schemas.microsoft.com/office/drawing/2014/main" id="{F1FDCBEE-C31F-0043-BBB2-A0A34F5F38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108200"/>
                        <a:ext cx="29813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19">
            <a:extLst>
              <a:ext uri="{FF2B5EF4-FFF2-40B4-BE49-F238E27FC236}">
                <a16:creationId xmlns:a16="http://schemas.microsoft.com/office/drawing/2014/main" id="{81BE3138-3B2F-DC46-8E9C-B82869CC9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724729"/>
              </p:ext>
            </p:extLst>
          </p:nvPr>
        </p:nvGraphicFramePr>
        <p:xfrm>
          <a:off x="377341" y="3159920"/>
          <a:ext cx="2760663" cy="89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48" name="Equation" r:id="rId33" imgW="29552900" imgH="9652000" progId="Equation.DSMT4">
                  <p:embed/>
                </p:oleObj>
              </mc:Choice>
              <mc:Fallback>
                <p:oleObj name="Equation" r:id="rId33" imgW="29552900" imgH="9652000" progId="Equation.DSMT4">
                  <p:embed/>
                  <p:pic>
                    <p:nvPicPr>
                      <p:cNvPr id="56327" name="Object 19">
                        <a:extLst>
                          <a:ext uri="{FF2B5EF4-FFF2-40B4-BE49-F238E27FC236}">
                            <a16:creationId xmlns:a16="http://schemas.microsoft.com/office/drawing/2014/main" id="{81BE3138-3B2F-DC46-8E9C-B82869CC9C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1" y="3159920"/>
                        <a:ext cx="2760663" cy="896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11">
            <a:extLst>
              <a:ext uri="{FF2B5EF4-FFF2-40B4-BE49-F238E27FC236}">
                <a16:creationId xmlns:a16="http://schemas.microsoft.com/office/drawing/2014/main" id="{EB4F0A07-0E62-394B-BDAD-33F58401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" y="4192560"/>
            <a:ext cx="5286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60363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en-US" sz="2400" dirty="0" err="1">
                <a:solidFill>
                  <a:srgbClr val="3333CC"/>
                </a:solidFill>
                <a:sym typeface="Symbol" pitchFamily="2" charset="2"/>
              </a:rPr>
              <a:t>Mômen</a:t>
            </a:r>
            <a:r>
              <a:rPr lang="en-US" altLang="en-US" sz="2400" dirty="0">
                <a:solidFill>
                  <a:srgbClr val="3333CC"/>
                </a:solidFill>
                <a:sym typeface="Symbol" pitchFamily="2" charset="2"/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  <a:sym typeface="Symbol" pitchFamily="2" charset="2"/>
              </a:rPr>
              <a:t>từ</a:t>
            </a:r>
            <a:r>
              <a:rPr lang="en-US" altLang="en-US" sz="2400" dirty="0">
                <a:solidFill>
                  <a:srgbClr val="3333CC"/>
                </a:solidFill>
                <a:sym typeface="Symbol" pitchFamily="2" charset="2"/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  <a:sym typeface="Symbol" pitchFamily="2" charset="2"/>
              </a:rPr>
              <a:t>của</a:t>
            </a:r>
            <a:r>
              <a:rPr lang="en-US" altLang="en-US" sz="2400" dirty="0">
                <a:solidFill>
                  <a:srgbClr val="3333CC"/>
                </a:solidFill>
                <a:sym typeface="Symbol" pitchFamily="2" charset="2"/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  <a:sym typeface="Symbol" pitchFamily="2" charset="2"/>
              </a:rPr>
              <a:t>dòng</a:t>
            </a:r>
            <a:r>
              <a:rPr lang="en-US" altLang="en-US" sz="2400" dirty="0">
                <a:solidFill>
                  <a:srgbClr val="3333CC"/>
                </a:solidFill>
                <a:sym typeface="Symbol" pitchFamily="2" charset="2"/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  <a:sym typeface="Symbol" pitchFamily="2" charset="2"/>
              </a:rPr>
              <a:t>điện</a:t>
            </a:r>
            <a:r>
              <a:rPr lang="en-US" altLang="en-US" sz="2400" dirty="0">
                <a:solidFill>
                  <a:srgbClr val="3333CC"/>
                </a:solidFill>
                <a:sym typeface="Symbol" pitchFamily="2" charset="2"/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  <a:sym typeface="Symbol" pitchFamily="2" charset="2"/>
              </a:rPr>
              <a:t>tròn</a:t>
            </a:r>
            <a:r>
              <a:rPr lang="en-US" altLang="en-US" sz="2400" dirty="0">
                <a:solidFill>
                  <a:srgbClr val="3333CC"/>
                </a:solidFill>
                <a:sym typeface="Symbol" pitchFamily="2" charset="2"/>
              </a:rPr>
              <a:t>: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  <p:graphicFrame>
        <p:nvGraphicFramePr>
          <p:cNvPr id="56329" name="Object 20">
            <a:extLst>
              <a:ext uri="{FF2B5EF4-FFF2-40B4-BE49-F238E27FC236}">
                <a16:creationId xmlns:a16="http://schemas.microsoft.com/office/drawing/2014/main" id="{33C47EF8-9E61-BF48-9933-C751D291A238}"/>
              </a:ext>
            </a:extLst>
          </p:cNvPr>
          <p:cNvGraphicFramePr>
            <a:graphicFrameLocks/>
          </p:cNvGraphicFramePr>
          <p:nvPr/>
        </p:nvGraphicFramePr>
        <p:xfrm>
          <a:off x="2714625" y="5000625"/>
          <a:ext cx="24288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49" name="Equation" r:id="rId35" imgW="26619200" imgH="13754100" progId="Equation.DSMT4">
                  <p:embed/>
                </p:oleObj>
              </mc:Choice>
              <mc:Fallback>
                <p:oleObj name="Equation" r:id="rId35" imgW="26619200" imgH="13754100" progId="Equation.DSMT4">
                  <p:embed/>
                  <p:pic>
                    <p:nvPicPr>
                      <p:cNvPr id="56329" name="Object 20">
                        <a:extLst>
                          <a:ext uri="{FF2B5EF4-FFF2-40B4-BE49-F238E27FC236}">
                            <a16:creationId xmlns:a16="http://schemas.microsoft.com/office/drawing/2014/main" id="{33C47EF8-9E61-BF48-9933-C751D291A2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000625"/>
                        <a:ext cx="242887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21">
            <a:extLst>
              <a:ext uri="{FF2B5EF4-FFF2-40B4-BE49-F238E27FC236}">
                <a16:creationId xmlns:a16="http://schemas.microsoft.com/office/drawing/2014/main" id="{FF3DDCA0-987F-444A-9B34-B15374219403}"/>
              </a:ext>
            </a:extLst>
          </p:cNvPr>
          <p:cNvGraphicFramePr>
            <a:graphicFrameLocks/>
          </p:cNvGraphicFramePr>
          <p:nvPr/>
        </p:nvGraphicFramePr>
        <p:xfrm>
          <a:off x="642938" y="5203825"/>
          <a:ext cx="10334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50" name="Equation" r:id="rId37" imgW="12877800" imgH="5854700" progId="Equation.DSMT4">
                  <p:embed/>
                </p:oleObj>
              </mc:Choice>
              <mc:Fallback>
                <p:oleObj name="Equation" r:id="rId37" imgW="12877800" imgH="5854700" progId="Equation.DSMT4">
                  <p:embed/>
                  <p:pic>
                    <p:nvPicPr>
                      <p:cNvPr id="56330" name="Object 21">
                        <a:extLst>
                          <a:ext uri="{FF2B5EF4-FFF2-40B4-BE49-F238E27FC236}">
                            <a16:creationId xmlns:a16="http://schemas.microsoft.com/office/drawing/2014/main" id="{FF3DDCA0-987F-444A-9B34-B153742194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203825"/>
                        <a:ext cx="10334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ight Arrow 64">
            <a:extLst>
              <a:ext uri="{FF2B5EF4-FFF2-40B4-BE49-F238E27FC236}">
                <a16:creationId xmlns:a16="http://schemas.microsoft.com/office/drawing/2014/main" id="{DF675828-E78F-B947-AC8C-31B2816FCFDB}"/>
              </a:ext>
            </a:extLst>
          </p:cNvPr>
          <p:cNvSpPr/>
          <p:nvPr/>
        </p:nvSpPr>
        <p:spPr>
          <a:xfrm>
            <a:off x="1857375" y="5072063"/>
            <a:ext cx="714375" cy="714375"/>
          </a:xfrm>
          <a:prstGeom prst="rightArrow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9900"/>
              </a:gs>
            </a:gsLst>
            <a:lin ang="0" scaled="0"/>
            <a:tileRect/>
          </a:gradFill>
          <a:ln w="0">
            <a:solidFill>
              <a:srgbClr val="FFFF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89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10">
            <a:extLst>
              <a:ext uri="{FF2B5EF4-FFF2-40B4-BE49-F238E27FC236}">
                <a16:creationId xmlns:a16="http://schemas.microsoft.com/office/drawing/2014/main" id="{0DE42B0B-4BDB-DF47-A4F0-679EBA3A7ACC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13F7A02E-476E-B644-8258-8D67921C9E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9388E737-A483-E540-9BB2-68BE2FF771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C6CE1F09-DD13-8E42-8E82-1C659F9677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0178" name="Text Box 98">
            <a:extLst>
              <a:ext uri="{FF2B5EF4-FFF2-40B4-BE49-F238E27FC236}">
                <a16:creationId xmlns:a16="http://schemas.microsoft.com/office/drawing/2014/main" id="{669E5CF4-AF25-2940-9362-006C6EB2F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pSp>
        <p:nvGrpSpPr>
          <p:cNvPr id="50179" name="Group 1">
            <a:extLst>
              <a:ext uri="{FF2B5EF4-FFF2-40B4-BE49-F238E27FC236}">
                <a16:creationId xmlns:a16="http://schemas.microsoft.com/office/drawing/2014/main" id="{BD49D878-3772-F14C-BBF3-1F690EF634E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16113"/>
            <a:ext cx="8501063" cy="3001962"/>
            <a:chOff x="642938" y="2500313"/>
            <a:chExt cx="8501062" cy="3001962"/>
          </a:xfrm>
        </p:grpSpPr>
        <p:sp>
          <p:nvSpPr>
            <p:cNvPr id="50181" name="Rectangle 11">
              <a:extLst>
                <a:ext uri="{FF2B5EF4-FFF2-40B4-BE49-F238E27FC236}">
                  <a16:creationId xmlns:a16="http://schemas.microsoft.com/office/drawing/2014/main" id="{2AC3BDD5-6B5E-0848-B117-B73FE592B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2500313"/>
              <a:ext cx="8501062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73050" indent="-2730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200000"/>
                </a:lnSpc>
                <a:buFontTx/>
                <a:buBlip>
                  <a:blip r:embed="rId4"/>
                </a:buBlip>
              </a:pPr>
              <a:r>
                <a:rPr lang="en-US" altLang="en-US" sz="2400">
                  <a:solidFill>
                    <a:srgbClr val="3333CC"/>
                  </a:solidFill>
                </a:rPr>
                <a:t>Cảm ứng từ và cường độ từ trường do đoạn dòng điện gây ra:</a:t>
              </a:r>
            </a:p>
            <a:p>
              <a:pPr eaLnBrk="1" hangingPunct="1">
                <a:lnSpc>
                  <a:spcPct val="200000"/>
                </a:lnSpc>
                <a:buFontTx/>
                <a:buBlip>
                  <a:blip r:embed="rId4"/>
                </a:buBlip>
              </a:pPr>
              <a:endParaRPr lang="en-US" altLang="en-US" sz="2400">
                <a:solidFill>
                  <a:srgbClr val="3333CC"/>
                </a:solidFill>
              </a:endParaRPr>
            </a:p>
            <a:p>
              <a:pPr eaLnBrk="1" hangingPunct="1">
                <a:lnSpc>
                  <a:spcPct val="200000"/>
                </a:lnSpc>
                <a:buFontTx/>
                <a:buBlip>
                  <a:blip r:embed="rId4"/>
                </a:buBlip>
              </a:pPr>
              <a:r>
                <a:rPr lang="en-US" altLang="en-US" sz="2400">
                  <a:solidFill>
                    <a:srgbClr val="3333CC"/>
                  </a:solidFill>
                </a:rPr>
                <a:t>Cảm ứng từ và cường độ từ trường do dòng điện dài vô hạn:</a:t>
              </a:r>
            </a:p>
          </p:txBody>
        </p:sp>
        <p:graphicFrame>
          <p:nvGraphicFramePr>
            <p:cNvPr id="50182" name="Object 7">
              <a:extLst>
                <a:ext uri="{FF2B5EF4-FFF2-40B4-BE49-F238E27FC236}">
                  <a16:creationId xmlns:a16="http://schemas.microsoft.com/office/drawing/2014/main" id="{D3ACC9AF-5B5C-334D-899E-D751141DEC6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85875" y="3214688"/>
            <a:ext cx="33210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09" name="Equation" r:id="rId5" imgW="36283900" imgH="9067800" progId="Equation.DSMT4">
                    <p:embed/>
                  </p:oleObj>
                </mc:Choice>
                <mc:Fallback>
                  <p:oleObj name="Equation" r:id="rId5" imgW="36283900" imgH="9067800" progId="Equation.DSMT4">
                    <p:embed/>
                    <p:pic>
                      <p:nvPicPr>
                        <p:cNvPr id="50182" name="Object 7">
                          <a:extLst>
                            <a:ext uri="{FF2B5EF4-FFF2-40B4-BE49-F238E27FC236}">
                              <a16:creationId xmlns:a16="http://schemas.microsoft.com/office/drawing/2014/main" id="{D3ACC9AF-5B5C-334D-899E-D751141DEC6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5" y="3214688"/>
                          <a:ext cx="3321050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8">
              <a:extLst>
                <a:ext uri="{FF2B5EF4-FFF2-40B4-BE49-F238E27FC236}">
                  <a16:creationId xmlns:a16="http://schemas.microsoft.com/office/drawing/2014/main" id="{63A316AA-BB65-9C4E-9B27-0CD68BE6C7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33675" y="4656138"/>
            <a:ext cx="1338263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10" name="Equation" r:id="rId7" imgW="14630400" imgH="9067800" progId="Equation.DSMT4">
                    <p:embed/>
                  </p:oleObj>
                </mc:Choice>
                <mc:Fallback>
                  <p:oleObj name="Equation" r:id="rId7" imgW="14630400" imgH="9067800" progId="Equation.DSMT4">
                    <p:embed/>
                    <p:pic>
                      <p:nvPicPr>
                        <p:cNvPr id="50183" name="Object 8">
                          <a:extLst>
                            <a:ext uri="{FF2B5EF4-FFF2-40B4-BE49-F238E27FC236}">
                              <a16:creationId xmlns:a16="http://schemas.microsoft.com/office/drawing/2014/main" id="{63A316AA-BB65-9C4E-9B27-0CD68BE6C70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75" y="4656138"/>
                          <a:ext cx="1338263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9">
              <a:extLst>
                <a:ext uri="{FF2B5EF4-FFF2-40B4-BE49-F238E27FC236}">
                  <a16:creationId xmlns:a16="http://schemas.microsoft.com/office/drawing/2014/main" id="{CDE25A63-66D1-4445-9AC0-D6E4617BDC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00625" y="3214688"/>
            <a:ext cx="3321050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11" name="Equation" r:id="rId9" imgW="36283900" imgH="9067800" progId="Equation.DSMT4">
                    <p:embed/>
                  </p:oleObj>
                </mc:Choice>
                <mc:Fallback>
                  <p:oleObj name="Equation" r:id="rId9" imgW="36283900" imgH="9067800" progId="Equation.DSMT4">
                    <p:embed/>
                    <p:pic>
                      <p:nvPicPr>
                        <p:cNvPr id="50184" name="Object 9">
                          <a:extLst>
                            <a:ext uri="{FF2B5EF4-FFF2-40B4-BE49-F238E27FC236}">
                              <a16:creationId xmlns:a16="http://schemas.microsoft.com/office/drawing/2014/main" id="{CDE25A63-66D1-4445-9AC0-D6E4617BDCF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5" y="3214688"/>
                          <a:ext cx="3321050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5" name="Object 10">
              <a:extLst>
                <a:ext uri="{FF2B5EF4-FFF2-40B4-BE49-F238E27FC236}">
                  <a16:creationId xmlns:a16="http://schemas.microsoft.com/office/drawing/2014/main" id="{D94A8E0B-C9F6-0549-A721-062CE923464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72063" y="4657725"/>
            <a:ext cx="1338262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12" name="Equation" r:id="rId11" imgW="14630400" imgH="9067800" progId="Equation.DSMT4">
                    <p:embed/>
                  </p:oleObj>
                </mc:Choice>
                <mc:Fallback>
                  <p:oleObj name="Equation" r:id="rId11" imgW="14630400" imgH="9067800" progId="Equation.DSMT4">
                    <p:embed/>
                    <p:pic>
                      <p:nvPicPr>
                        <p:cNvPr id="50185" name="Object 10">
                          <a:extLst>
                            <a:ext uri="{FF2B5EF4-FFF2-40B4-BE49-F238E27FC236}">
                              <a16:creationId xmlns:a16="http://schemas.microsoft.com/office/drawing/2014/main" id="{D94A8E0B-C9F6-0549-A721-062CE923464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3" y="4657725"/>
                          <a:ext cx="1338262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241D3C80-EE6D-7D45-B836-924F73B9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5875"/>
            <a:ext cx="9036496" cy="524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 algn="just" eaLnBrk="1" hangingPunct="1">
              <a:lnSpc>
                <a:spcPct val="130000"/>
              </a:lnSpc>
              <a:defRPr/>
            </a:pP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Tổng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kết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: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Cảm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ứng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từ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và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cường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độ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từ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trường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của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một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số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dòng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điện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đơn</a:t>
            </a:r>
            <a:r>
              <a:rPr lang="en-US" sz="2400" spc="-6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spc="-60" dirty="0" err="1">
                <a:solidFill>
                  <a:srgbClr val="FF0000"/>
                </a:solidFill>
                <a:cs typeface="+mn-cs"/>
              </a:rPr>
              <a:t>giản</a:t>
            </a:r>
            <a:endParaRPr lang="en-US" sz="2400" spc="-60" dirty="0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14" name="Object 20">
            <a:extLst>
              <a:ext uri="{FF2B5EF4-FFF2-40B4-BE49-F238E27FC236}">
                <a16:creationId xmlns:a16="http://schemas.microsoft.com/office/drawing/2014/main" id="{05F1D507-3936-FA44-BE99-4E54C38BBC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71912" y="5664290"/>
          <a:ext cx="24288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3" name="Equation" r:id="rId13" imgW="26619200" imgH="13754100" progId="Equation.DSMT4">
                  <p:embed/>
                </p:oleObj>
              </mc:Choice>
              <mc:Fallback>
                <p:oleObj name="Equation" r:id="rId13" imgW="26619200" imgH="13754100" progId="Equation.DSMT4">
                  <p:embed/>
                  <p:pic>
                    <p:nvPicPr>
                      <p:cNvPr id="14" name="Object 20">
                        <a:extLst>
                          <a:ext uri="{FF2B5EF4-FFF2-40B4-BE49-F238E27FC236}">
                            <a16:creationId xmlns:a16="http://schemas.microsoft.com/office/drawing/2014/main" id="{05F1D507-3936-FA44-BE99-4E54C38BBC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2" y="5664290"/>
                        <a:ext cx="242887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9988FC-6E8F-AD46-B0C6-72484BC4F6D8}"/>
              </a:ext>
            </a:extLst>
          </p:cNvPr>
          <p:cNvSpPr/>
          <p:nvPr/>
        </p:nvSpPr>
        <p:spPr>
          <a:xfrm>
            <a:off x="289761" y="4875157"/>
            <a:ext cx="8420100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buFontTx/>
              <a:buBlip>
                <a:blip r:embed="rId4"/>
              </a:buBlip>
            </a:pPr>
            <a:r>
              <a:rPr lang="en-US" altLang="en-US" sz="2400" dirty="0" err="1">
                <a:solidFill>
                  <a:srgbClr val="3333CC"/>
                </a:solidFill>
              </a:rPr>
              <a:t>Cảm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ứng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từ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và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cường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độ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từ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trường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gây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bởi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dòng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điện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  <a:r>
              <a:rPr lang="en-US" altLang="en-US" sz="2400" dirty="0" err="1">
                <a:solidFill>
                  <a:srgbClr val="3333CC"/>
                </a:solidFill>
              </a:rPr>
              <a:t>tròn</a:t>
            </a:r>
            <a:r>
              <a:rPr lang="en-US" altLang="en-US" sz="2400" dirty="0">
                <a:solidFill>
                  <a:srgbClr val="3333CC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88696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0">
            <a:extLst>
              <a:ext uri="{FF2B5EF4-FFF2-40B4-BE49-F238E27FC236}">
                <a16:creationId xmlns:a16="http://schemas.microsoft.com/office/drawing/2014/main" id="{23BFDFBB-527D-A446-9F35-7B521897EA08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135CA1A8-24C5-5148-9FFB-AD5B567AD0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61E37512-502C-6547-91E7-DFC8843784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9FEEBC34-27F7-7646-9096-559A0E7EAA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034" name="Text Box 98">
            <a:extLst>
              <a:ext uri="{FF2B5EF4-FFF2-40B4-BE49-F238E27FC236}">
                <a16:creationId xmlns:a16="http://schemas.microsoft.com/office/drawing/2014/main" id="{4B278F1D-939D-4D4B-8028-3BBBAA66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BÀI TẬP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3086B6EF-835F-3B4E-8564-7785FC61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16955"/>
            <a:ext cx="8610600" cy="268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200" dirty="0" err="1">
                <a:solidFill>
                  <a:srgbClr val="FF0000"/>
                </a:solidFill>
              </a:rPr>
              <a:t>Bài</a:t>
            </a:r>
            <a:r>
              <a:rPr lang="en-US" altLang="en-US" sz="2200" dirty="0">
                <a:solidFill>
                  <a:srgbClr val="FF0000"/>
                </a:solidFill>
              </a:rPr>
              <a:t> 1.</a:t>
            </a:r>
            <a:r>
              <a:rPr lang="en-US" altLang="en-US" sz="2200" dirty="0"/>
              <a:t> Hai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thẳng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dài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vô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hạn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I1=I2 = 5A,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đặt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vuông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góc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với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nhau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nhau</a:t>
            </a:r>
            <a:r>
              <a:rPr lang="en-US" altLang="en-US" sz="2200" dirty="0"/>
              <a:t> 1 </a:t>
            </a:r>
            <a:r>
              <a:rPr lang="en-US" altLang="en-US" sz="2200" dirty="0" err="1"/>
              <a:t>đoạn</a:t>
            </a:r>
            <a:r>
              <a:rPr lang="en-US" altLang="en-US" sz="2200" dirty="0"/>
              <a:t> AB = 2cm. </a:t>
            </a:r>
            <a:r>
              <a:rPr lang="en-US" altLang="en-US" sz="2200" dirty="0" err="1"/>
              <a:t>Chiều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như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vẽ</a:t>
            </a:r>
            <a:r>
              <a:rPr lang="en-US" altLang="en-US" sz="2200" dirty="0"/>
              <a:t> 1. </a:t>
            </a:r>
            <a:r>
              <a:rPr lang="en-US" altLang="en-US" sz="2200" dirty="0" err="1"/>
              <a:t>Xác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định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vecto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điểm</a:t>
            </a:r>
            <a:r>
              <a:rPr lang="en-US" altLang="en-US" sz="2200" dirty="0"/>
              <a:t> M </a:t>
            </a:r>
            <a:r>
              <a:rPr lang="en-US" altLang="en-US" sz="2200" dirty="0" err="1"/>
              <a:t>nằm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mặt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phẳng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chứa</a:t>
            </a:r>
            <a:r>
              <a:rPr lang="en-US" altLang="en-US" sz="2200" dirty="0"/>
              <a:t> I1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vuông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góc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với</a:t>
            </a:r>
            <a:r>
              <a:rPr lang="en-US" altLang="en-US" sz="2200" dirty="0"/>
              <a:t> I2, </a:t>
            </a:r>
            <a:r>
              <a:rPr lang="en-US" altLang="en-US" sz="2200" dirty="0" err="1"/>
              <a:t>cách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1 </a:t>
            </a:r>
            <a:r>
              <a:rPr lang="en-US" altLang="en-US" sz="2200" dirty="0" err="1"/>
              <a:t>đoạn</a:t>
            </a:r>
            <a:r>
              <a:rPr lang="en-US" altLang="en-US" sz="2200" dirty="0"/>
              <a:t> MA = 1cm.</a:t>
            </a:r>
          </a:p>
          <a:p>
            <a:pPr algn="just" eaLnBrk="1" hangingPunct="1">
              <a:lnSpc>
                <a:spcPct val="130000"/>
              </a:lnSpc>
            </a:pPr>
            <a:endParaRPr lang="en-US" alt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08527F-9E51-E648-95E0-C28DF208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233862"/>
            <a:ext cx="2578100" cy="2362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EDC2BA-50F2-1B45-A1A0-D2DDEC825F62}"/>
              </a:ext>
            </a:extLst>
          </p:cNvPr>
          <p:cNvSpPr/>
          <p:nvPr/>
        </p:nvSpPr>
        <p:spPr>
          <a:xfrm>
            <a:off x="5436096" y="622673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Hình</a:t>
            </a:r>
            <a:r>
              <a:rPr lang="en-US" altLang="en-US" dirty="0"/>
              <a:t>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6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0">
            <a:extLst>
              <a:ext uri="{FF2B5EF4-FFF2-40B4-BE49-F238E27FC236}">
                <a16:creationId xmlns:a16="http://schemas.microsoft.com/office/drawing/2014/main" id="{23BFDFBB-527D-A446-9F35-7B521897EA08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135CA1A8-24C5-5148-9FFB-AD5B567AD0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61E37512-502C-6547-91E7-DFC8843784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9FEEBC34-27F7-7646-9096-559A0E7EAA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034" name="Text Box 98">
            <a:extLst>
              <a:ext uri="{FF2B5EF4-FFF2-40B4-BE49-F238E27FC236}">
                <a16:creationId xmlns:a16="http://schemas.microsoft.com/office/drawing/2014/main" id="{4B278F1D-939D-4D4B-8028-3BBBAA66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BÀI TẬP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3086B6EF-835F-3B4E-8564-7785FC61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16955"/>
            <a:ext cx="8610600" cy="312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200" dirty="0" err="1">
                <a:solidFill>
                  <a:srgbClr val="FF0000"/>
                </a:solidFill>
              </a:rPr>
              <a:t>Bài</a:t>
            </a:r>
            <a:r>
              <a:rPr lang="en-US" altLang="en-US" sz="2200" dirty="0">
                <a:solidFill>
                  <a:srgbClr val="FF0000"/>
                </a:solidFill>
              </a:rPr>
              <a:t> 2. </a:t>
            </a:r>
            <a:r>
              <a:rPr lang="en-US" altLang="en-US" sz="2200" dirty="0" err="1"/>
              <a:t>Hình</a:t>
            </a:r>
            <a:r>
              <a:rPr lang="en-US" altLang="en-US" sz="2200" dirty="0"/>
              <a:t> 2 </a:t>
            </a:r>
            <a:r>
              <a:rPr lang="en-US" altLang="en-US" sz="2200" dirty="0" err="1"/>
              <a:t>vẽ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mặt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cắt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vuông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góc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thẳng</a:t>
            </a:r>
            <a:r>
              <a:rPr lang="en-US" altLang="en-US" sz="2200" dirty="0"/>
              <a:t> song song </a:t>
            </a:r>
            <a:r>
              <a:rPr lang="en-US" altLang="en-US" sz="2200" dirty="0" err="1"/>
              <a:t>dài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vô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hạn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ngược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chiều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nhau</a:t>
            </a:r>
            <a:r>
              <a:rPr lang="en-US" altLang="en-US" sz="2200" dirty="0"/>
              <a:t>. </a:t>
            </a:r>
            <a:r>
              <a:rPr lang="en-US" altLang="en-US" sz="2200" dirty="0" err="1"/>
              <a:t>Khoảng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giữa</a:t>
            </a:r>
            <a:r>
              <a:rPr lang="en-US" altLang="en-US" sz="2200" dirty="0"/>
              <a:t> 2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AB = 10cm. </a:t>
            </a:r>
            <a:r>
              <a:rPr lang="en-US" altLang="en-US" sz="2200" dirty="0" err="1"/>
              <a:t>Cường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lần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lượt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bằng</a:t>
            </a:r>
            <a:r>
              <a:rPr lang="en-US" altLang="en-US" sz="2200" dirty="0"/>
              <a:t> I1= 20A; I2= 30A. </a:t>
            </a:r>
            <a:r>
              <a:rPr lang="en-US" altLang="en-US" sz="2200" dirty="0" err="1"/>
              <a:t>Xác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định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vecto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tổng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hợp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điểm</a:t>
            </a:r>
            <a:r>
              <a:rPr lang="en-US" altLang="en-US" sz="2200" dirty="0"/>
              <a:t> M1, M2, M3. </a:t>
            </a:r>
            <a:r>
              <a:rPr lang="en-US" altLang="en-US" sz="2200" dirty="0" err="1"/>
              <a:t>Biết</a:t>
            </a:r>
            <a:r>
              <a:rPr lang="en-US" altLang="en-US" sz="2200" dirty="0"/>
              <a:t> M1A= 2cm; AM2= 4cm; BM3 = 3cm.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/>
              <a:t> </a:t>
            </a:r>
          </a:p>
          <a:p>
            <a:pPr algn="just" eaLnBrk="1" hangingPunct="1">
              <a:lnSpc>
                <a:spcPct val="130000"/>
              </a:lnSpc>
            </a:pPr>
            <a:endParaRPr lang="en-US" alt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C2BA-50F2-1B45-A1A0-D2DDEC825F62}"/>
              </a:ext>
            </a:extLst>
          </p:cNvPr>
          <p:cNvSpPr/>
          <p:nvPr/>
        </p:nvSpPr>
        <p:spPr>
          <a:xfrm>
            <a:off x="2555776" y="492179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Hình</a:t>
            </a:r>
            <a:r>
              <a:rPr lang="en-US" altLang="en-US" dirty="0"/>
              <a:t> 2.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58152-74EE-5548-8E76-72017B0F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36598"/>
            <a:ext cx="2908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2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0">
            <a:extLst>
              <a:ext uri="{FF2B5EF4-FFF2-40B4-BE49-F238E27FC236}">
                <a16:creationId xmlns:a16="http://schemas.microsoft.com/office/drawing/2014/main" id="{23BFDFBB-527D-A446-9F35-7B521897EA08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135CA1A8-24C5-5148-9FFB-AD5B567AD0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61E37512-502C-6547-91E7-DFC8843784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9FEEBC34-27F7-7646-9096-559A0E7EAA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034" name="Text Box 98">
            <a:extLst>
              <a:ext uri="{FF2B5EF4-FFF2-40B4-BE49-F238E27FC236}">
                <a16:creationId xmlns:a16="http://schemas.microsoft.com/office/drawing/2014/main" id="{4B278F1D-939D-4D4B-8028-3BBBAA66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BÀI TẬP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3086B6EF-835F-3B4E-8564-7785FC61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16955"/>
            <a:ext cx="8610600" cy="532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200" dirty="0" err="1">
                <a:solidFill>
                  <a:srgbClr val="FF0000"/>
                </a:solidFill>
              </a:rPr>
              <a:t>Bài</a:t>
            </a:r>
            <a:r>
              <a:rPr lang="en-US" altLang="en-US" sz="2200" dirty="0">
                <a:solidFill>
                  <a:srgbClr val="FF0000"/>
                </a:solidFill>
              </a:rPr>
              <a:t> 3. </a:t>
            </a:r>
            <a:r>
              <a:rPr lang="en-US" altLang="en-US" sz="2200" dirty="0"/>
              <a:t>Hai </a:t>
            </a:r>
            <a:r>
              <a:rPr lang="en-US" altLang="en-US" sz="2200" dirty="0" err="1"/>
              <a:t>dòng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điện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thẳng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dài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vô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hạn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đặt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thẳng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góc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với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nhau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nằm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cùng</a:t>
            </a:r>
            <a:r>
              <a:rPr lang="en-US" altLang="en-US" sz="2200" dirty="0"/>
              <a:t> 1 </a:t>
            </a:r>
            <a:r>
              <a:rPr lang="en-US" altLang="en-US" sz="2200" dirty="0" err="1"/>
              <a:t>mặt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phẳng</a:t>
            </a:r>
            <a:r>
              <a:rPr lang="en-US" altLang="en-US" sz="2200" dirty="0"/>
              <a:t> (</a:t>
            </a:r>
            <a:r>
              <a:rPr lang="en-US" altLang="en-US" sz="2200" dirty="0" err="1"/>
              <a:t>hình</a:t>
            </a:r>
            <a:r>
              <a:rPr lang="en-US" altLang="en-US" sz="2200" dirty="0"/>
              <a:t> 3). </a:t>
            </a:r>
            <a:r>
              <a:rPr lang="en-US" altLang="en-US" sz="2200" dirty="0" err="1"/>
              <a:t>Xác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định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vecto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tổng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hợp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điểm</a:t>
            </a:r>
            <a:r>
              <a:rPr lang="en-US" altLang="en-US" sz="2200" dirty="0"/>
              <a:t> M1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M2 </a:t>
            </a:r>
            <a:r>
              <a:rPr lang="en-US" altLang="en-US" sz="2200" dirty="0" err="1"/>
              <a:t>biết</a:t>
            </a:r>
            <a:r>
              <a:rPr lang="en-US" altLang="en-US" sz="2200" dirty="0"/>
              <a:t>: I1= 2A; I2= 3A; AM1= AM2 = 1cm; BM1 = CM2= 2cm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/>
              <a:t> </a:t>
            </a:r>
            <a:r>
              <a:rPr lang="en-US" altLang="en-US" sz="2200" dirty="0" err="1"/>
              <a:t>Tại</a:t>
            </a:r>
            <a:r>
              <a:rPr lang="en-US" altLang="en-US" sz="2200" dirty="0"/>
              <a:t> M1: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/>
              <a:t>H1 = |I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/2𝛑AM1 – I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/2𝛑BM1|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 err="1"/>
              <a:t>Chiều</a:t>
            </a:r>
            <a:r>
              <a:rPr lang="en-US" altLang="en-US" sz="2200" dirty="0"/>
              <a:t> H1: 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 err="1"/>
              <a:t>Tại</a:t>
            </a:r>
            <a:r>
              <a:rPr lang="en-US" altLang="en-US" sz="2200" dirty="0"/>
              <a:t> M2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/>
              <a:t>H2 = |I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/2𝛑AM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+ I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/2𝛑CM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|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/>
              <a:t>H2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chiều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ra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ngoài</a:t>
            </a:r>
            <a:endParaRPr lang="en-US" altLang="en-US" sz="2200" dirty="0"/>
          </a:p>
          <a:p>
            <a:pPr algn="just" eaLnBrk="1" hangingPunct="1">
              <a:lnSpc>
                <a:spcPct val="130000"/>
              </a:lnSpc>
            </a:pPr>
            <a:endParaRPr lang="en-US" altLang="en-US" sz="2200" dirty="0"/>
          </a:p>
          <a:p>
            <a:pPr algn="just" eaLnBrk="1" hangingPunct="1">
              <a:lnSpc>
                <a:spcPct val="130000"/>
              </a:lnSpc>
            </a:pPr>
            <a:endParaRPr lang="en-US" alt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C2BA-50F2-1B45-A1A0-D2DDEC825F62}"/>
              </a:ext>
            </a:extLst>
          </p:cNvPr>
          <p:cNvSpPr/>
          <p:nvPr/>
        </p:nvSpPr>
        <p:spPr>
          <a:xfrm>
            <a:off x="6942705" y="5877272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Hình</a:t>
            </a:r>
            <a:r>
              <a:rPr lang="en-US" altLang="en-US" dirty="0"/>
              <a:t> 3.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3C319-F70A-F840-9E26-BE0C3933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778281"/>
            <a:ext cx="3035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0">
            <a:extLst>
              <a:ext uri="{FF2B5EF4-FFF2-40B4-BE49-F238E27FC236}">
                <a16:creationId xmlns:a16="http://schemas.microsoft.com/office/drawing/2014/main" id="{E89F77D8-65E3-A243-94F1-C1C1468925E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052513"/>
            <a:ext cx="7315200" cy="107950"/>
            <a:chOff x="528" y="1824"/>
            <a:chExt cx="4512" cy="71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9C7658F2-03D2-B541-879B-39D2190CB0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0D518FD-0C1B-814A-BD17-EFA4FA97E8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14B437C-D13C-7249-B476-1AB524AA0C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sp>
        <p:nvSpPr>
          <p:cNvPr id="12291" name="Text Box 100">
            <a:extLst>
              <a:ext uri="{FF2B5EF4-FFF2-40B4-BE49-F238E27FC236}">
                <a16:creationId xmlns:a16="http://schemas.microsoft.com/office/drawing/2014/main" id="{8C16F7A2-B6A9-5F4D-9244-CAD2018D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8625"/>
            <a:ext cx="7031037" cy="62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fr-FR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TỪ TRƯỜNG KHÔNG ĐỔI</a:t>
            </a:r>
          </a:p>
        </p:txBody>
      </p:sp>
      <p:sp>
        <p:nvSpPr>
          <p:cNvPr id="12292" name="Text Box 98">
            <a:extLst>
              <a:ext uri="{FF2B5EF4-FFF2-40B4-BE49-F238E27FC236}">
                <a16:creationId xmlns:a16="http://schemas.microsoft.com/office/drawing/2014/main" id="{2C1F379B-B5DC-4647-ACA2-8B1B6B09F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91440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NỘI DUNG</a:t>
            </a:r>
            <a:endParaRPr lang="fr-FR" altLang="en-US" sz="2800" b="1" i="1">
              <a:solidFill>
                <a:srgbClr val="0066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3" name="Rectangle 115">
            <a:extLst>
              <a:ext uri="{FF2B5EF4-FFF2-40B4-BE49-F238E27FC236}">
                <a16:creationId xmlns:a16="http://schemas.microsoft.com/office/drawing/2014/main" id="{3F0FB5D4-DF87-5D40-B51C-A6BF2B39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EEDABFBF-7E13-E042-9544-39E04B2D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07425" cy="5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200" dirty="0">
                <a:solidFill>
                  <a:srgbClr val="008080"/>
                </a:solidFill>
                <a:cs typeface="Times New Roman" panose="02020603050405020304" pitchFamily="18" charset="0"/>
              </a:rPr>
              <a:t>1.5. TƯƠNG TÁC TỪ VÀ TỪ TRƯỜNG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altLang="en-US" sz="2200" strike="sngStrike" dirty="0">
                <a:solidFill>
                  <a:srgbClr val="008080"/>
                </a:solidFill>
                <a:cs typeface="Times New Roman" panose="02020603050405020304" pitchFamily="18" charset="0"/>
              </a:rPr>
              <a:t>1.6. </a:t>
            </a:r>
            <a:r>
              <a:rPr lang="en-US" sz="2200" strike="sngStrike" dirty="0">
                <a:solidFill>
                  <a:srgbClr val="008080"/>
                </a:solidFill>
                <a:cs typeface="Arial" charset="0"/>
              </a:rPr>
              <a:t>TỪ THÔNG VÀ ĐỊNH LÝ O-G ĐỐI VỚI TỪ TRƯỜNG</a:t>
            </a:r>
            <a:endParaRPr lang="en-US" altLang="en-US" sz="2200" strike="sngStrike" dirty="0">
              <a:solidFill>
                <a:srgbClr val="00808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en-US" altLang="en-US" sz="2200" dirty="0">
                <a:solidFill>
                  <a:srgbClr val="008080"/>
                </a:solidFill>
                <a:cs typeface="Times New Roman" panose="02020603050405020304" pitchFamily="18" charset="0"/>
              </a:rPr>
              <a:t>1.7. ĐỊNH LÝ AMPERE </a:t>
            </a:r>
            <a:r>
              <a:rPr lang="en-US" sz="2200" dirty="0">
                <a:solidFill>
                  <a:srgbClr val="008080"/>
                </a:solidFill>
                <a:cs typeface="Arial" charset="0"/>
              </a:rPr>
              <a:t>VỀ TƯƠNG TÁC CỦA DÒNG ĐIỆN VÀ DÒNG ĐIỆN TOÀN PHẦN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>
                <a:solidFill>
                  <a:srgbClr val="008080"/>
                </a:solidFill>
                <a:cs typeface="Arial" charset="0"/>
              </a:rPr>
              <a:t>1.8. TƯƠNG TÁC CỦA TỪ TRƯỜNG VỚI DÒNG ĐIỆN VÀ HẠT ĐIỆN TÍCH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>
                <a:solidFill>
                  <a:srgbClr val="008080"/>
                </a:solidFill>
                <a:cs typeface="Arial" charset="0"/>
              </a:rPr>
              <a:t>1.9. MỘT SỐ ỨNG DỤNG THỰC TIỄN CỦA ĐIỆN TRƯỜNG VÀ TỪ TRƯỜNG</a:t>
            </a:r>
          </a:p>
          <a:p>
            <a:pPr algn="just" eaLnBrk="1" hangingPunct="1">
              <a:lnSpc>
                <a:spcPct val="200000"/>
              </a:lnSpc>
            </a:pPr>
            <a:endParaRPr lang="en-US" altLang="en-US" sz="2200" dirty="0">
              <a:solidFill>
                <a:srgbClr val="00808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5">
            <a:extLst>
              <a:ext uri="{FF2B5EF4-FFF2-40B4-BE49-F238E27FC236}">
                <a16:creationId xmlns:a16="http://schemas.microsoft.com/office/drawing/2014/main" id="{6D9010C3-8BC6-6043-83D0-FA6E2FE9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11267" name="Text Box 98">
            <a:extLst>
              <a:ext uri="{FF2B5EF4-FFF2-40B4-BE49-F238E27FC236}">
                <a16:creationId xmlns:a16="http://schemas.microsoft.com/office/drawing/2014/main" id="{A632B1F2-0CDD-8340-ABE0-AE95AC24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1757363"/>
            <a:ext cx="673576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 dirty="0" err="1">
                <a:solidFill>
                  <a:srgbClr val="FF0000"/>
                </a:solidFill>
              </a:rPr>
              <a:t>Tóm</a:t>
            </a:r>
            <a:r>
              <a:rPr lang="fr-FR" altLang="en-US" sz="2800" b="1" dirty="0">
                <a:solidFill>
                  <a:srgbClr val="FF0000"/>
                </a:solidFill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</a:rPr>
              <a:t>tắt</a:t>
            </a:r>
            <a:r>
              <a:rPr lang="fr-FR" altLang="en-US" sz="2800" b="1" dirty="0">
                <a:solidFill>
                  <a:srgbClr val="FF0000"/>
                </a:solidFill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</a:rPr>
              <a:t>nội</a:t>
            </a:r>
            <a:r>
              <a:rPr lang="fr-FR" altLang="en-US" sz="2800" b="1" dirty="0">
                <a:solidFill>
                  <a:srgbClr val="FF0000"/>
                </a:solidFill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</a:rPr>
              <a:t>dung</a:t>
            </a:r>
            <a:r>
              <a:rPr lang="fr-FR" altLang="en-US" sz="2800" b="1" dirty="0">
                <a:solidFill>
                  <a:srgbClr val="FF0000"/>
                </a:solidFill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</a:rPr>
              <a:t>Chương</a:t>
            </a:r>
            <a:r>
              <a:rPr lang="fr-FR" altLang="en-US" sz="2800" b="1" dirty="0">
                <a:solidFill>
                  <a:srgbClr val="FF0000"/>
                </a:solidFill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</a:rPr>
              <a:t>Từ</a:t>
            </a:r>
            <a:r>
              <a:rPr lang="fr-FR" altLang="en-US" sz="2800" b="1" dirty="0">
                <a:solidFill>
                  <a:srgbClr val="FF0000"/>
                </a:solidFill>
              </a:rPr>
              <a:t> </a:t>
            </a:r>
            <a:r>
              <a:rPr lang="fr-FR" altLang="en-US" sz="2800" b="1" dirty="0" err="1">
                <a:solidFill>
                  <a:srgbClr val="FF0000"/>
                </a:solidFill>
              </a:rPr>
              <a:t>trường</a:t>
            </a:r>
            <a:endParaRPr lang="fr-FR" altLang="en-US" sz="2800" b="1" i="1" dirty="0">
              <a:solidFill>
                <a:srgbClr val="003399"/>
              </a:solidFill>
            </a:endParaRPr>
          </a:p>
        </p:txBody>
      </p:sp>
      <p:sp>
        <p:nvSpPr>
          <p:cNvPr id="11268" name="Text Box 98">
            <a:extLst>
              <a:ext uri="{FF2B5EF4-FFF2-40B4-BE49-F238E27FC236}">
                <a16:creationId xmlns:a16="http://schemas.microsoft.com/office/drawing/2014/main" id="{3F0EFBBB-ABBC-384A-84F3-D2E790BAB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57188"/>
            <a:ext cx="66722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>
                <a:solidFill>
                  <a:srgbClr val="008000"/>
                </a:solidFill>
              </a:rPr>
              <a:t>BÀI GIẢNG VẬT LÝ ĐẠI CƯƠNG ĐIỆN QUANG</a:t>
            </a:r>
            <a:endParaRPr lang="fr-FR" altLang="en-US" sz="2800" b="1" i="1">
              <a:solidFill>
                <a:srgbClr val="008000"/>
              </a:solidFill>
            </a:endParaRPr>
          </a:p>
        </p:txBody>
      </p:sp>
      <p:grpSp>
        <p:nvGrpSpPr>
          <p:cNvPr id="11269" name="Group 10">
            <a:extLst>
              <a:ext uri="{FF2B5EF4-FFF2-40B4-BE49-F238E27FC236}">
                <a16:creationId xmlns:a16="http://schemas.microsoft.com/office/drawing/2014/main" id="{BC661879-FCC4-5848-89C2-BFDA378B0979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7E7D234-45FC-6B4E-A12F-FAACD992F5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4079AA88-1880-484C-834F-3DE19E3DBF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4CFB29C-BB55-D946-996C-38EDF8B7FE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1270" name="Text Box 98">
            <a:extLst>
              <a:ext uri="{FF2B5EF4-FFF2-40B4-BE49-F238E27FC236}">
                <a16:creationId xmlns:a16="http://schemas.microsoft.com/office/drawing/2014/main" id="{21BCC86A-34E2-F844-89D6-1808BE751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66975"/>
            <a:ext cx="8064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altLang="en-US">
                <a:latin typeface="Tahoma" panose="020B0604030504040204" pitchFamily="34" charset="0"/>
                <a:cs typeface="Tahoma" panose="020B0604030504040204" pitchFamily="34" charset="0"/>
              </a:rPr>
              <a:t>Nắm được các qui luật tương tác giữa các dòng điện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altLang="en-US">
                <a:latin typeface="Tahoma" panose="020B0604030504040204" pitchFamily="34" charset="0"/>
                <a:cs typeface="Tahoma" panose="020B0604030504040204" pitchFamily="34" charset="0"/>
              </a:rPr>
              <a:t>Hiểu được khái niệm từ trường, các tính chất của từ trường và tính toán được từ trường do các dòng điện khác nhau sinh ra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altLang="en-US">
                <a:latin typeface="Tahoma" panose="020B0604030504040204" pitchFamily="34" charset="0"/>
                <a:cs typeface="Tahoma" panose="020B0604030504040204" pitchFamily="34" charset="0"/>
              </a:rPr>
              <a:t>Định luật dòng toàn phần đối với từ trường và vận dụng nó để tính từ trường của ống dây điện thẳng, ống dây điện tròn.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altLang="en-US">
                <a:latin typeface="Tahoma" panose="020B0604030504040204" pitchFamily="34" charset="0"/>
                <a:cs typeface="Tahoma" panose="020B0604030504040204" pitchFamily="34" charset="0"/>
              </a:rPr>
              <a:t>Tác dụng của từ trường lên dòng điện và cơ sở của các dụng cụ đo điện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altLang="en-US">
                <a:latin typeface="Tahoma" panose="020B0604030504040204" pitchFamily="34" charset="0"/>
                <a:cs typeface="Tahoma" panose="020B0604030504040204" pitchFamily="34" charset="0"/>
              </a:rPr>
              <a:t>Biết vận dụng các kiến thức để liên hệ với các hiện tượng xung quanh và vận dụng giải một số bài toán vật lý cụ thể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0">
            <a:extLst>
              <a:ext uri="{FF2B5EF4-FFF2-40B4-BE49-F238E27FC236}">
                <a16:creationId xmlns:a16="http://schemas.microsoft.com/office/drawing/2014/main" id="{E89F77D8-65E3-A243-94F1-C1C1468925E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052513"/>
            <a:ext cx="7315200" cy="107950"/>
            <a:chOff x="528" y="1824"/>
            <a:chExt cx="4512" cy="71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9C7658F2-03D2-B541-879B-39D2190CB0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0D518FD-0C1B-814A-BD17-EFA4FA97E8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14B437C-D13C-7249-B476-1AB524AA0C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sp>
        <p:nvSpPr>
          <p:cNvPr id="12291" name="Text Box 100">
            <a:extLst>
              <a:ext uri="{FF2B5EF4-FFF2-40B4-BE49-F238E27FC236}">
                <a16:creationId xmlns:a16="http://schemas.microsoft.com/office/drawing/2014/main" id="{8C16F7A2-B6A9-5F4D-9244-CAD2018D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8625"/>
            <a:ext cx="7031037" cy="62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fr-FR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TỪ TRƯỜNG KHÔNG ĐỔI</a:t>
            </a:r>
          </a:p>
        </p:txBody>
      </p:sp>
      <p:sp>
        <p:nvSpPr>
          <p:cNvPr id="12292" name="Text Box 98">
            <a:extLst>
              <a:ext uri="{FF2B5EF4-FFF2-40B4-BE49-F238E27FC236}">
                <a16:creationId xmlns:a16="http://schemas.microsoft.com/office/drawing/2014/main" id="{2C1F379B-B5DC-4647-ACA2-8B1B6B09F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91440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fr-FR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NỘI DUNG</a:t>
            </a:r>
            <a:endParaRPr lang="fr-FR" altLang="en-US" sz="2800" b="1" i="1">
              <a:solidFill>
                <a:srgbClr val="0066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3" name="Rectangle 115">
            <a:extLst>
              <a:ext uri="{FF2B5EF4-FFF2-40B4-BE49-F238E27FC236}">
                <a16:creationId xmlns:a16="http://schemas.microsoft.com/office/drawing/2014/main" id="{3F0FB5D4-DF87-5D40-B51C-A6BF2B39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E3F9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EEDABFBF-7E13-E042-9544-39E04B2D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07425" cy="5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1.5. TƯƠNG TÁC TỪ VÀ TỪ TRƯỜNG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altLang="en-US" sz="2200" dirty="0">
                <a:solidFill>
                  <a:srgbClr val="008941"/>
                </a:solidFill>
                <a:cs typeface="Times New Roman" panose="02020603050405020304" pitchFamily="18" charset="0"/>
              </a:rPr>
              <a:t>1.6. </a:t>
            </a:r>
            <a:r>
              <a:rPr lang="en-US" sz="2200" dirty="0">
                <a:solidFill>
                  <a:srgbClr val="008941"/>
                </a:solidFill>
                <a:cs typeface="Arial" charset="0"/>
              </a:rPr>
              <a:t>TỪ THÔNG VÀ ĐỊNH LÝ O-G ĐỐI VỚI TỪ TRƯỜNG</a:t>
            </a:r>
            <a:endParaRPr lang="en-US" altLang="en-US" sz="2200" dirty="0">
              <a:solidFill>
                <a:srgbClr val="00894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en-US" altLang="en-US" sz="2200" dirty="0">
                <a:solidFill>
                  <a:srgbClr val="008080"/>
                </a:solidFill>
                <a:cs typeface="Times New Roman" panose="02020603050405020304" pitchFamily="18" charset="0"/>
              </a:rPr>
              <a:t>1.7. ĐỊNH LÝ AMPERE </a:t>
            </a:r>
            <a:r>
              <a:rPr lang="en-US" sz="2200" dirty="0">
                <a:solidFill>
                  <a:srgbClr val="008080"/>
                </a:solidFill>
                <a:cs typeface="Arial" charset="0"/>
              </a:rPr>
              <a:t>VỀ TƯƠNG TÁC CỦA DÒNG ĐIỆN VÀ DÒNG ĐIỆN TOÀN PHẦN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>
                <a:solidFill>
                  <a:srgbClr val="008080"/>
                </a:solidFill>
                <a:cs typeface="Arial" charset="0"/>
              </a:rPr>
              <a:t>1.8. TƯƠNG TÁC CỦA TỪ TRƯỜNG VỚI DÒNG ĐIỆN VÀ HẠT ĐIỆN TÍCH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>
                <a:solidFill>
                  <a:srgbClr val="008080"/>
                </a:solidFill>
                <a:cs typeface="Arial" charset="0"/>
              </a:rPr>
              <a:t>1.9. MỘT SỐ ỨNG DỤNG THỰC TIỄN CỦA ĐIỆN TRƯỜNG VÀ TỪ TRƯỜNG</a:t>
            </a:r>
          </a:p>
          <a:p>
            <a:pPr algn="just" eaLnBrk="1" hangingPunct="1">
              <a:lnSpc>
                <a:spcPct val="200000"/>
              </a:lnSpc>
            </a:pPr>
            <a:endParaRPr lang="en-US" altLang="en-US" sz="2200" dirty="0">
              <a:solidFill>
                <a:srgbClr val="00808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>
            <a:extLst>
              <a:ext uri="{FF2B5EF4-FFF2-40B4-BE49-F238E27FC236}">
                <a16:creationId xmlns:a16="http://schemas.microsoft.com/office/drawing/2014/main" id="{B7FA245C-19FA-3147-8415-FA22D828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28688"/>
            <a:ext cx="7824788" cy="71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1.5.1. </a:t>
            </a:r>
            <a:r>
              <a:rPr lang="en-US" altLang="en-US" sz="2400" dirty="0" err="1">
                <a:solidFill>
                  <a:srgbClr val="FF0000"/>
                </a:solidFill>
              </a:rPr>
              <a:t>Tương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tác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từ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6626" name="Text Box 98">
            <a:extLst>
              <a:ext uri="{FF2B5EF4-FFF2-40B4-BE49-F238E27FC236}">
                <a16:creationId xmlns:a16="http://schemas.microsoft.com/office/drawing/2014/main" id="{22A62153-87AC-B949-9CC3-B4117873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pSp>
        <p:nvGrpSpPr>
          <p:cNvPr id="26627" name="Group 10">
            <a:extLst>
              <a:ext uri="{FF2B5EF4-FFF2-40B4-BE49-F238E27FC236}">
                <a16:creationId xmlns:a16="http://schemas.microsoft.com/office/drawing/2014/main" id="{66836FAE-1FC3-4841-A8A7-7E35D4AF6F7F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4693DD87-0CCA-2940-8EB7-72C2D4570F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15795E08-F73F-4246-929E-854B80E349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C534A11D-8478-C443-9489-D27859A00B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282DD394-4269-F24F-B7A1-E45D087ACC31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6248400"/>
            <a:ext cx="7199313" cy="609600"/>
            <a:chOff x="1269949" y="3390671"/>
            <a:chExt cx="7200000" cy="609398"/>
          </a:xfrm>
        </p:grpSpPr>
        <p:sp>
          <p:nvSpPr>
            <p:cNvPr id="26637" name="Text Box 7">
              <a:extLst>
                <a:ext uri="{FF2B5EF4-FFF2-40B4-BE49-F238E27FC236}">
                  <a16:creationId xmlns:a16="http://schemas.microsoft.com/office/drawing/2014/main" id="{471F1856-D9D1-3D4E-B473-D0D03D9D9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949" y="3390671"/>
              <a:ext cx="7200000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40000"/>
                </a:spcBef>
              </a:pPr>
              <a:r>
                <a:rPr lang="fr-FR" altLang="en-US" sz="2400">
                  <a:solidFill>
                    <a:srgbClr val="FF0000"/>
                  </a:solidFill>
                  <a:cs typeface="Times New Roman" panose="02020603050405020304" pitchFamily="18" charset="0"/>
                </a:rPr>
                <a:t>Dòng điện           Từ trường           Dòng điện</a:t>
              </a:r>
              <a:endParaRPr lang="el-GR" altLang="en-US" sz="2400" i="1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Left-Right Arrow 16">
              <a:extLst>
                <a:ext uri="{FF2B5EF4-FFF2-40B4-BE49-F238E27FC236}">
                  <a16:creationId xmlns:a16="http://schemas.microsoft.com/office/drawing/2014/main" id="{355A96FE-74DF-B143-A04B-89EAAC10EF73}"/>
                </a:ext>
              </a:extLst>
            </p:cNvPr>
            <p:cNvSpPr/>
            <p:nvPr/>
          </p:nvSpPr>
          <p:spPr bwMode="auto">
            <a:xfrm>
              <a:off x="5577248" y="3568412"/>
              <a:ext cx="539802" cy="323743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19" name="Left-Right Arrow 18">
              <a:extLst>
                <a:ext uri="{FF2B5EF4-FFF2-40B4-BE49-F238E27FC236}">
                  <a16:creationId xmlns:a16="http://schemas.microsoft.com/office/drawing/2014/main" id="{55ABD362-3409-AE4A-B9DB-7C83471441E0}"/>
                </a:ext>
              </a:extLst>
            </p:cNvPr>
            <p:cNvSpPr/>
            <p:nvPr/>
          </p:nvSpPr>
          <p:spPr bwMode="auto">
            <a:xfrm>
              <a:off x="3518064" y="3554130"/>
              <a:ext cx="539802" cy="323743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rgbClr val="FF0000"/>
                </a:solidFill>
                <a:cs typeface="+mn-cs"/>
              </a:endParaRPr>
            </a:p>
          </p:txBody>
        </p:sp>
      </p:grpSp>
      <p:pic>
        <p:nvPicPr>
          <p:cNvPr id="26629" name="Picture 12">
            <a:extLst>
              <a:ext uri="{FF2B5EF4-FFF2-40B4-BE49-F238E27FC236}">
                <a16:creationId xmlns:a16="http://schemas.microsoft.com/office/drawing/2014/main" id="{4495E0CC-EEA8-DF4B-A315-44292FCB0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03"/>
          <a:stretch>
            <a:fillRect/>
          </a:stretch>
        </p:blipFill>
        <p:spPr bwMode="auto">
          <a:xfrm>
            <a:off x="441325" y="1741488"/>
            <a:ext cx="1905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1">
            <a:extLst>
              <a:ext uri="{FF2B5EF4-FFF2-40B4-BE49-F238E27FC236}">
                <a16:creationId xmlns:a16="http://schemas.microsoft.com/office/drawing/2014/main" id="{EBEA7CFC-6126-C443-AC68-FA3E01B4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39863"/>
            <a:ext cx="4457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-"/>
            </a:pPr>
            <a:r>
              <a:rPr lang="en-US" altLang="en-US"/>
              <a:t>Sự tương tác giữa những nam châm được gọi là tương tác từ</a:t>
            </a:r>
          </a:p>
          <a:p>
            <a:pPr>
              <a:buFontTx/>
              <a:buChar char="-"/>
            </a:pPr>
            <a:endParaRPr lang="en-US" altLang="en-US"/>
          </a:p>
        </p:txBody>
      </p:sp>
      <p:pic>
        <p:nvPicPr>
          <p:cNvPr id="26631" name="Picture 12">
            <a:extLst>
              <a:ext uri="{FF2B5EF4-FFF2-40B4-BE49-F238E27FC236}">
                <a16:creationId xmlns:a16="http://schemas.microsoft.com/office/drawing/2014/main" id="{7AA79DED-E080-F848-B39B-DB191A280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1" b="27686"/>
          <a:stretch>
            <a:fillRect/>
          </a:stretch>
        </p:blipFill>
        <p:spPr bwMode="auto">
          <a:xfrm>
            <a:off x="2490788" y="1727200"/>
            <a:ext cx="1905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3">
            <a:extLst>
              <a:ext uri="{FF2B5EF4-FFF2-40B4-BE49-F238E27FC236}">
                <a16:creationId xmlns:a16="http://schemas.microsoft.com/office/drawing/2014/main" id="{5C279C56-BD45-CE47-9BEB-198C159D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343150"/>
            <a:ext cx="1876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4">
            <a:extLst>
              <a:ext uri="{FF2B5EF4-FFF2-40B4-BE49-F238E27FC236}">
                <a16:creationId xmlns:a16="http://schemas.microsoft.com/office/drawing/2014/main" id="{CE335448-1451-534E-9ED6-AE025970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465388"/>
            <a:ext cx="18446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9">
            <a:extLst>
              <a:ext uri="{FF2B5EF4-FFF2-40B4-BE49-F238E27FC236}">
                <a16:creationId xmlns:a16="http://schemas.microsoft.com/office/drawing/2014/main" id="{C9D13C55-3F3D-9D45-AF2D-FFA7C261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138363"/>
            <a:ext cx="4457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-"/>
            </a:pP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dây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ở</a:t>
            </a:r>
            <a:r>
              <a:rPr lang="en-US" altLang="en-US" dirty="0"/>
              <a:t> </a:t>
            </a:r>
            <a:r>
              <a:rPr lang="en-US" altLang="en-US" dirty="0" err="1"/>
              <a:t>cạnh</a:t>
            </a:r>
            <a:r>
              <a:rPr lang="en-US" altLang="en-US" dirty="0"/>
              <a:t> </a:t>
            </a:r>
            <a:r>
              <a:rPr lang="en-US" altLang="en-US" dirty="0" err="1"/>
              <a:t>nam</a:t>
            </a:r>
            <a:r>
              <a:rPr lang="en-US" altLang="en-US" dirty="0"/>
              <a:t> </a:t>
            </a:r>
            <a:r>
              <a:rPr lang="en-US" altLang="en-US" dirty="0" err="1"/>
              <a:t>châm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chạy</a:t>
            </a:r>
            <a:r>
              <a:rPr lang="en-US" altLang="en-US" dirty="0"/>
              <a:t> qua </a:t>
            </a:r>
            <a:r>
              <a:rPr lang="en-US" altLang="en-US" dirty="0" err="1"/>
              <a:t>dây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 err="1">
                <a:sym typeface="Wingdings" pitchFamily="2" charset="2"/>
              </a:rPr>
              <a:t>kim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nam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châm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sẽ</a:t>
            </a:r>
            <a:r>
              <a:rPr lang="en-US" altLang="en-US" dirty="0">
                <a:sym typeface="Wingdings" pitchFamily="2" charset="2"/>
              </a:rPr>
              <a:t> quay </a:t>
            </a:r>
            <a:r>
              <a:rPr lang="en-US" altLang="en-US" dirty="0" err="1">
                <a:sym typeface="Wingdings" pitchFamily="2" charset="2"/>
              </a:rPr>
              <a:t>lệch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đi</a:t>
            </a:r>
            <a:endParaRPr lang="en-US" altLang="en-US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en-US" dirty="0">
                <a:sym typeface="Wingdings" pitchFamily="2" charset="2"/>
              </a:rPr>
              <a:t>Nam </a:t>
            </a:r>
            <a:r>
              <a:rPr lang="en-US" altLang="en-US" dirty="0" err="1">
                <a:sym typeface="Wingdings" pitchFamily="2" charset="2"/>
              </a:rPr>
              <a:t>châm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cũng</a:t>
            </a:r>
            <a:r>
              <a:rPr lang="en-US" altLang="en-US" dirty="0">
                <a:sym typeface="Wingdings" pitchFamily="2" charset="2"/>
              </a:rPr>
              <a:t> td </a:t>
            </a:r>
            <a:r>
              <a:rPr lang="en-US" altLang="en-US" dirty="0" err="1">
                <a:sym typeface="Wingdings" pitchFamily="2" charset="2"/>
              </a:rPr>
              <a:t>lực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lên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dây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dẫn</a:t>
            </a:r>
            <a:r>
              <a:rPr lang="en-US" altLang="en-US" dirty="0">
                <a:sym typeface="Wingdings" pitchFamily="2" charset="2"/>
              </a:rPr>
              <a:t>: </a:t>
            </a:r>
            <a:r>
              <a:rPr lang="en-US" altLang="en-US" dirty="0" err="1">
                <a:sym typeface="Wingdings" pitchFamily="2" charset="2"/>
              </a:rPr>
              <a:t>đưa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thanh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nam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châm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lại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gần</a:t>
            </a:r>
            <a:r>
              <a:rPr lang="en-US" altLang="en-US" dirty="0">
                <a:sym typeface="Wingdings" pitchFamily="2" charset="2"/>
              </a:rPr>
              <a:t> 1 </a:t>
            </a:r>
            <a:r>
              <a:rPr lang="en-US" altLang="en-US" dirty="0" err="1">
                <a:sym typeface="Wingdings" pitchFamily="2" charset="2"/>
              </a:rPr>
              <a:t>cuộn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dây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có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dòng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điện</a:t>
            </a:r>
            <a:r>
              <a:rPr lang="en-US" altLang="en-US" dirty="0">
                <a:sym typeface="Wingdings" pitchFamily="2" charset="2"/>
              </a:rPr>
              <a:t>, </a:t>
            </a:r>
            <a:r>
              <a:rPr lang="en-US" altLang="en-US" dirty="0" err="1">
                <a:sym typeface="Wingdings" pitchFamily="2" charset="2"/>
              </a:rPr>
              <a:t>cuộn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dây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có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thể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bị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hút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hoặc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đẩy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bởi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thanh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nam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châm</a:t>
            </a:r>
            <a:endParaRPr lang="en-US" altLang="en-US" dirty="0"/>
          </a:p>
          <a:p>
            <a:pPr>
              <a:buFontTx/>
              <a:buChar char="-"/>
            </a:pPr>
            <a:endParaRPr lang="en-US" altLang="en-US" dirty="0"/>
          </a:p>
        </p:txBody>
      </p:sp>
      <p:pic>
        <p:nvPicPr>
          <p:cNvPr id="26635" name="Picture 5">
            <a:extLst>
              <a:ext uri="{FF2B5EF4-FFF2-40B4-BE49-F238E27FC236}">
                <a16:creationId xmlns:a16="http://schemas.microsoft.com/office/drawing/2014/main" id="{FCCCF629-B2B2-3544-8A12-017D86D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4279900"/>
            <a:ext cx="20970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Rectangle 21">
            <a:extLst>
              <a:ext uri="{FF2B5EF4-FFF2-40B4-BE49-F238E27FC236}">
                <a16:creationId xmlns:a16="http://schemas.microsoft.com/office/drawing/2014/main" id="{75EB8314-064F-D744-8FCB-D5A4897C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281488"/>
            <a:ext cx="556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-"/>
            </a:pPr>
            <a:r>
              <a:rPr lang="en-US" altLang="en-US" dirty="0"/>
              <a:t>2 </a:t>
            </a:r>
            <a:r>
              <a:rPr lang="en-US" altLang="en-US" dirty="0" err="1">
                <a:solidFill>
                  <a:srgbClr val="FF0000"/>
                </a:solidFill>
              </a:rPr>
              <a:t>dây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dẫn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song song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hút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nhau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2 </a:t>
            </a:r>
            <a:r>
              <a:rPr lang="en-US" altLang="en-US" dirty="0" err="1"/>
              <a:t>dây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dòng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điện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chạy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cùng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chiều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ngược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đẩy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pPr>
              <a:buFontTx/>
              <a:buChar char="-"/>
            </a:pP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chất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cđ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endParaRPr lang="en-US" altLang="en-US" dirty="0"/>
          </a:p>
          <a:p>
            <a:pPr>
              <a:buFontTx/>
              <a:buChar char="-"/>
            </a:pP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endParaRPr lang="en-US" altLang="en-US" dirty="0"/>
          </a:p>
          <a:p>
            <a:pPr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413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>
            <a:extLst>
              <a:ext uri="{FF2B5EF4-FFF2-40B4-BE49-F238E27FC236}">
                <a16:creationId xmlns:a16="http://schemas.microsoft.com/office/drawing/2014/main" id="{F54DAEBF-8BD4-2D49-A974-3A8090B4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1.5.2. </a:t>
            </a:r>
            <a:r>
              <a:rPr lang="en-US" altLang="en-US" sz="2400" dirty="0" err="1">
                <a:solidFill>
                  <a:srgbClr val="FF0000"/>
                </a:solidFill>
              </a:rPr>
              <a:t>Định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luật</a:t>
            </a:r>
            <a:r>
              <a:rPr lang="en-US" altLang="en-US" sz="2400" dirty="0">
                <a:solidFill>
                  <a:srgbClr val="FF0000"/>
                </a:solidFill>
              </a:rPr>
              <a:t> Ampere </a:t>
            </a:r>
            <a:r>
              <a:rPr lang="en-US" altLang="en-US" sz="2400" dirty="0" err="1">
                <a:solidFill>
                  <a:srgbClr val="FF0000"/>
                </a:solidFill>
              </a:rPr>
              <a:t>về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lực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tương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tác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giữa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hai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dòng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điện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8674" name="Text Box 98">
            <a:extLst>
              <a:ext uri="{FF2B5EF4-FFF2-40B4-BE49-F238E27FC236}">
                <a16:creationId xmlns:a16="http://schemas.microsoft.com/office/drawing/2014/main" id="{40C365EF-BB56-E841-A494-242DE05D2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pSp>
        <p:nvGrpSpPr>
          <p:cNvPr id="28675" name="Group 10">
            <a:extLst>
              <a:ext uri="{FF2B5EF4-FFF2-40B4-BE49-F238E27FC236}">
                <a16:creationId xmlns:a16="http://schemas.microsoft.com/office/drawing/2014/main" id="{17277BCE-2A9C-EA4F-A003-B77EDF55F2E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3A087B80-224F-1A4E-AC39-3294DD8A7A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A02A479-8EDB-4744-9520-CDCE46ED8D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1B114FEF-49CE-4D4B-8A55-4EAE187507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F8C1149E-D4E3-984E-ABDF-5A8AA734CE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475" y="2616200"/>
                <a:ext cx="7786688" cy="2728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defRPr/>
                </a:pP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Véc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tơ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phần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tử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dòng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điện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: là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một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đoạn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rất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ngắn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của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dây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dẫn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có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dòng</a:t>
                </a:r>
                <a:r>
                  <a:rPr lang="fr-FR" altLang="en-US" sz="2400" b="1" i="1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b="1" i="1" dirty="0" err="1">
                    <a:cs typeface="Times New Roman" panose="02020603050405020304" pitchFamily="18" charset="0"/>
                  </a:rPr>
                  <a:t>điên</a:t>
                </a:r>
                <a:endParaRPr lang="fr-FR" altLang="en-US" sz="2400" b="1" i="1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buFontTx/>
                  <a:buBlip>
                    <a:blip r:embed="rId4"/>
                  </a:buBlip>
                  <a:defRPr/>
                </a:pPr>
                <a:r>
                  <a:rPr lang="fr-FR" altLang="en-US" sz="2400" dirty="0" err="1">
                    <a:cs typeface="Times New Roman" panose="02020603050405020304" pitchFamily="18" charset="0"/>
                  </a:rPr>
                  <a:t>Có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phương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chiều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của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dòng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điện</a:t>
                </a:r>
                <a:endParaRPr lang="fr-FR" altLang="en-US" sz="24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buFontTx/>
                  <a:buBlip>
                    <a:blip r:embed="rId4"/>
                  </a:buBlip>
                  <a:defRPr/>
                </a:pPr>
                <a:r>
                  <a:rPr lang="fr-FR" altLang="en-US" sz="2400" dirty="0" err="1">
                    <a:cs typeface="Times New Roman" panose="02020603050405020304" pitchFamily="18" charset="0"/>
                  </a:rPr>
                  <a:t>Có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độ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lớn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I.dl</a:t>
                </a:r>
                <a:endParaRPr lang="fr-FR" altLang="en-US" sz="2400" dirty="0"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600"/>
                  </a:spcBef>
                  <a:buFontTx/>
                  <a:buChar char="-"/>
                  <a:defRPr/>
                </a:pPr>
                <a:r>
                  <a:rPr lang="fr-FR" altLang="en-US" sz="2400" dirty="0" err="1">
                    <a:cs typeface="Times New Roman" panose="02020603050405020304" pitchFamily="18" charset="0"/>
                  </a:rPr>
                  <a:t>Xét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lực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tác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dụng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fr-FR" altLang="en-US" sz="2400" dirty="0" err="1">
                    <a:cs typeface="Times New Roman" panose="02020603050405020304" pitchFamily="18" charset="0"/>
                  </a:rPr>
                  <a:t>giữa</a:t>
                </a:r>
                <a:r>
                  <a:rPr lang="fr-FR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rgbClr val="3333CC"/>
                    </a:solidFill>
                  </a:rPr>
                  <a:t>I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  <m:r>
                      <a:rPr lang="vi-VN" altLang="en-US" sz="2400" i="1" baseline="-25000" dirty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3333CC"/>
                    </a:solidFill>
                  </a:rPr>
                  <a:t> và I</a:t>
                </a:r>
                <a:r>
                  <a:rPr lang="en-US" altLang="en-US" sz="2400" baseline="-25000" dirty="0">
                    <a:solidFill>
                      <a:srgbClr val="3333CC"/>
                    </a:solidFill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4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altLang="en-US" sz="2400" i="1" baseline="-250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altLang="en-US" sz="2400" dirty="0">
                    <a:cs typeface="Times New Roman" panose="02020603050405020304" pitchFamily="18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F8C1149E-D4E3-984E-ABDF-5A8AA734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75" y="2616200"/>
                <a:ext cx="7786688" cy="2728632"/>
              </a:xfrm>
              <a:prstGeom prst="rect">
                <a:avLst/>
              </a:prstGeom>
              <a:blipFill>
                <a:blip r:embed="rId5"/>
                <a:stretch>
                  <a:fillRect l="-1140" r="-1140" b="-46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77" name="Group 2">
            <a:extLst>
              <a:ext uri="{FF2B5EF4-FFF2-40B4-BE49-F238E27FC236}">
                <a16:creationId xmlns:a16="http://schemas.microsoft.com/office/drawing/2014/main" id="{BB3748CE-EFD1-A641-B77E-C6F47F51E0F4}"/>
              </a:ext>
            </a:extLst>
          </p:cNvPr>
          <p:cNvGrpSpPr>
            <a:grpSpLocks/>
          </p:cNvGrpSpPr>
          <p:nvPr/>
        </p:nvGrpSpPr>
        <p:grpSpPr bwMode="auto">
          <a:xfrm>
            <a:off x="7686550" y="3172619"/>
            <a:ext cx="1277938" cy="2560637"/>
            <a:chOff x="6072188" y="2868613"/>
            <a:chExt cx="1277937" cy="2560637"/>
          </a:xfrm>
        </p:grpSpPr>
        <p:sp>
          <p:nvSpPr>
            <p:cNvPr id="28681" name="Freeform 58">
              <a:extLst>
                <a:ext uri="{FF2B5EF4-FFF2-40B4-BE49-F238E27FC236}">
                  <a16:creationId xmlns:a16="http://schemas.microsoft.com/office/drawing/2014/main" id="{46C42135-30A0-9A47-8278-175A8271C0D3}"/>
                </a:ext>
              </a:extLst>
            </p:cNvPr>
            <p:cNvSpPr>
              <a:spLocks noChangeAspect="1"/>
            </p:cNvSpPr>
            <p:nvPr/>
          </p:nvSpPr>
          <p:spPr bwMode="auto">
            <a:xfrm rot="19495415" flipV="1">
              <a:off x="6348413" y="2868613"/>
              <a:ext cx="1001712" cy="2560637"/>
            </a:xfrm>
            <a:custGeom>
              <a:avLst/>
              <a:gdLst>
                <a:gd name="T0" fmla="*/ 2147483646 w 544"/>
                <a:gd name="T1" fmla="*/ 0 h 1270"/>
                <a:gd name="T2" fmla="*/ 2147483646 w 544"/>
                <a:gd name="T3" fmla="*/ 2147483646 h 1270"/>
                <a:gd name="T4" fmla="*/ 2147483646 w 544"/>
                <a:gd name="T5" fmla="*/ 2147483646 h 1270"/>
                <a:gd name="T6" fmla="*/ 2147483646 w 544"/>
                <a:gd name="T7" fmla="*/ 2147483646 h 1270"/>
                <a:gd name="T8" fmla="*/ 2147483646 w 544"/>
                <a:gd name="T9" fmla="*/ 2147483646 h 1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270"/>
                <a:gd name="T17" fmla="*/ 544 w 544"/>
                <a:gd name="T18" fmla="*/ 1270 h 1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270">
                  <a:moveTo>
                    <a:pt x="45" y="0"/>
                  </a:moveTo>
                  <a:cubicBezTo>
                    <a:pt x="22" y="83"/>
                    <a:pt x="0" y="166"/>
                    <a:pt x="45" y="272"/>
                  </a:cubicBezTo>
                  <a:cubicBezTo>
                    <a:pt x="90" y="378"/>
                    <a:pt x="264" y="514"/>
                    <a:pt x="317" y="635"/>
                  </a:cubicBezTo>
                  <a:cubicBezTo>
                    <a:pt x="370" y="756"/>
                    <a:pt x="324" y="892"/>
                    <a:pt x="362" y="998"/>
                  </a:cubicBezTo>
                  <a:cubicBezTo>
                    <a:pt x="400" y="1104"/>
                    <a:pt x="472" y="1187"/>
                    <a:pt x="544" y="1270"/>
                  </a:cubicBezTo>
                </a:path>
              </a:pathLst>
            </a:custGeom>
            <a:noFill/>
            <a:ln w="57150" cap="sq" cmpd="dbl">
              <a:solidFill>
                <a:srgbClr val="00206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682" name="Group 1">
              <a:extLst>
                <a:ext uri="{FF2B5EF4-FFF2-40B4-BE49-F238E27FC236}">
                  <a16:creationId xmlns:a16="http://schemas.microsoft.com/office/drawing/2014/main" id="{A6BC2585-A740-1545-9ADF-85ECEC52D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2188" y="3000375"/>
              <a:ext cx="858837" cy="1639888"/>
              <a:chOff x="6072188" y="3000375"/>
              <a:chExt cx="858837" cy="1639888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63467C7-6BC1-FD4E-ADE8-34645936A3C3}"/>
                  </a:ext>
                </a:extLst>
              </p:cNvPr>
              <p:cNvCxnSpPr/>
              <p:nvPr/>
            </p:nvCxnSpPr>
            <p:spPr>
              <a:xfrm rot="5400000" flipH="1" flipV="1">
                <a:off x="6715918" y="4356894"/>
                <a:ext cx="428625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84" name="TextBox 25">
                <a:extLst>
                  <a:ext uri="{FF2B5EF4-FFF2-40B4-BE49-F238E27FC236}">
                    <a16:creationId xmlns:a16="http://schemas.microsoft.com/office/drawing/2014/main" id="{A103C2A4-BEE5-0848-87E1-1F5C830B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2250" y="3000375"/>
                <a:ext cx="2873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solidFill>
                      <a:srgbClr val="3333CC"/>
                    </a:solidFill>
                  </a:rPr>
                  <a:t>I</a:t>
                </a:r>
                <a:endParaRPr lang="en-US" altLang="en-US">
                  <a:solidFill>
                    <a:srgbClr val="3333CC"/>
                  </a:solidFill>
                </a:endParaRPr>
              </a:p>
            </p:txBody>
          </p:sp>
          <p:graphicFrame>
            <p:nvGraphicFramePr>
              <p:cNvPr id="28685" name="Object 2">
                <a:extLst>
                  <a:ext uri="{FF2B5EF4-FFF2-40B4-BE49-F238E27FC236}">
                    <a16:creationId xmlns:a16="http://schemas.microsoft.com/office/drawing/2014/main" id="{A3B2330A-DBE2-8541-B920-B27763FD5D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72188" y="4071938"/>
              <a:ext cx="663575" cy="56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65" name="Equation" r:id="rId6" imgW="6146800" imgH="4978400" progId="Equation.DSMT4">
                      <p:embed/>
                    </p:oleObj>
                  </mc:Choice>
                  <mc:Fallback>
                    <p:oleObj name="Equation" r:id="rId6" imgW="6146800" imgH="4978400" progId="Equation.DSMT4">
                      <p:embed/>
                      <p:pic>
                        <p:nvPicPr>
                          <p:cNvPr id="28685" name="Object 2">
                            <a:extLst>
                              <a:ext uri="{FF2B5EF4-FFF2-40B4-BE49-F238E27FC236}">
                                <a16:creationId xmlns:a16="http://schemas.microsoft.com/office/drawing/2014/main" id="{A3B2330A-DBE2-8541-B920-B27763FD5D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2188" y="4071938"/>
                            <a:ext cx="663575" cy="568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678" name="Rectangle 12">
            <a:extLst>
              <a:ext uri="{FF2B5EF4-FFF2-40B4-BE49-F238E27FC236}">
                <a16:creationId xmlns:a16="http://schemas.microsoft.com/office/drawing/2014/main" id="{EFE3660E-9FC4-0842-848B-88AB6E3E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870075"/>
            <a:ext cx="9109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-"/>
            </a:pPr>
            <a:r>
              <a:rPr lang="en-US" altLang="en-US" sz="2200"/>
              <a:t>Lực tương tác giữa 2 dòng điện phụ thuộc vào cường độ dòng điện, hình dạng của dây dẫn có dòng điện, khoảng cách giữa hai dây dẫn. </a:t>
            </a:r>
          </a:p>
          <a:p>
            <a:pPr>
              <a:buFontTx/>
              <a:buChar char="-"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8810984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98">
            <a:extLst>
              <a:ext uri="{FF2B5EF4-FFF2-40B4-BE49-F238E27FC236}">
                <a16:creationId xmlns:a16="http://schemas.microsoft.com/office/drawing/2014/main" id="{F3175DE1-F5E6-AC40-A6FF-C2A34FA5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pSp>
        <p:nvGrpSpPr>
          <p:cNvPr id="30722" name="Group 10">
            <a:extLst>
              <a:ext uri="{FF2B5EF4-FFF2-40B4-BE49-F238E27FC236}">
                <a16:creationId xmlns:a16="http://schemas.microsoft.com/office/drawing/2014/main" id="{901C44C3-14CE-B34B-9A1E-4EC92D74EBCC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8EBFB7C5-DA80-1E49-A409-333800E515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03E11BA8-5BF2-DC46-A16C-72D6E287BC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159D4314-E19F-C740-AB60-65C28747E6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724" name="TextBox 14">
            <a:extLst>
              <a:ext uri="{FF2B5EF4-FFF2-40B4-BE49-F238E27FC236}">
                <a16:creationId xmlns:a16="http://schemas.microsoft.com/office/drawing/2014/main" id="{FAD5D1B2-A600-0A4D-ADEF-1B5CDA4CA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391150"/>
            <a:ext cx="41179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Hằng số từ: </a:t>
            </a:r>
            <a:r>
              <a:rPr lang="el-GR" altLang="en-US" sz="2400">
                <a:solidFill>
                  <a:srgbClr val="C00000"/>
                </a:solidFill>
              </a:rPr>
              <a:t>μ</a:t>
            </a:r>
            <a:r>
              <a:rPr lang="en-US" altLang="en-US" sz="2400" baseline="-25000">
                <a:solidFill>
                  <a:srgbClr val="C00000"/>
                </a:solidFill>
              </a:rPr>
              <a:t>0</a:t>
            </a:r>
            <a:r>
              <a:rPr lang="en-US" altLang="en-US" sz="2400">
                <a:solidFill>
                  <a:srgbClr val="C00000"/>
                </a:solidFill>
              </a:rPr>
              <a:t> = 4</a:t>
            </a:r>
            <a:r>
              <a:rPr lang="el-GR" altLang="en-US" sz="2400">
                <a:solidFill>
                  <a:srgbClr val="C00000"/>
                </a:solidFill>
              </a:rPr>
              <a:t>π</a:t>
            </a:r>
            <a:r>
              <a:rPr lang="en-US" altLang="en-US" sz="2400">
                <a:solidFill>
                  <a:srgbClr val="C00000"/>
                </a:solidFill>
              </a:rPr>
              <a:t>.10</a:t>
            </a:r>
            <a:r>
              <a:rPr lang="en-US" altLang="en-US" sz="2400" baseline="30000">
                <a:solidFill>
                  <a:srgbClr val="C00000"/>
                </a:solidFill>
              </a:rPr>
              <a:t>-7</a:t>
            </a:r>
            <a:r>
              <a:rPr lang="en-US" altLang="en-US" sz="2400">
                <a:solidFill>
                  <a:srgbClr val="0000FF"/>
                </a:solidFill>
              </a:rPr>
              <a:t> (H/m)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Độ từ thẩm của môi trường: </a:t>
            </a:r>
            <a:r>
              <a:rPr lang="el-GR" altLang="en-US" sz="2400">
                <a:solidFill>
                  <a:srgbClr val="C00000"/>
                </a:solidFill>
              </a:rPr>
              <a:t>μ</a:t>
            </a:r>
            <a:endParaRPr lang="en-US" altLang="en-US" sz="2400">
              <a:solidFill>
                <a:srgbClr val="C00000"/>
              </a:solidFill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DF5E451-9215-2143-AC6C-A4C2D464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861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1.5.2. </a:t>
            </a:r>
            <a:r>
              <a:rPr lang="en-US" altLang="en-US" sz="2400" dirty="0" err="1">
                <a:solidFill>
                  <a:srgbClr val="FF0000"/>
                </a:solidFill>
              </a:rPr>
              <a:t>Định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luật</a:t>
            </a:r>
            <a:r>
              <a:rPr lang="en-US" altLang="en-US" sz="2400" dirty="0">
                <a:solidFill>
                  <a:srgbClr val="FF0000"/>
                </a:solidFill>
              </a:rPr>
              <a:t> Ampere </a:t>
            </a:r>
            <a:r>
              <a:rPr lang="en-US" altLang="en-US" sz="2400" dirty="0" err="1">
                <a:solidFill>
                  <a:srgbClr val="FF0000"/>
                </a:solidFill>
              </a:rPr>
              <a:t>về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lực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tương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tác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giữa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hai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dòng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điện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grpSp>
        <p:nvGrpSpPr>
          <p:cNvPr id="30726" name="Group 3">
            <a:extLst>
              <a:ext uri="{FF2B5EF4-FFF2-40B4-BE49-F238E27FC236}">
                <a16:creationId xmlns:a16="http://schemas.microsoft.com/office/drawing/2014/main" id="{3894A9E6-0900-394F-916F-F923A3D24AFC}"/>
              </a:ext>
            </a:extLst>
          </p:cNvPr>
          <p:cNvGrpSpPr>
            <a:grpSpLocks/>
          </p:cNvGrpSpPr>
          <p:nvPr/>
        </p:nvGrpSpPr>
        <p:grpSpPr bwMode="auto">
          <a:xfrm>
            <a:off x="136140" y="2459343"/>
            <a:ext cx="4321175" cy="2346325"/>
            <a:chOff x="1043607" y="2060848"/>
            <a:chExt cx="4320481" cy="2345136"/>
          </a:xfrm>
        </p:grpSpPr>
        <p:pic>
          <p:nvPicPr>
            <p:cNvPr id="30732" name="Picture 1">
              <a:extLst>
                <a:ext uri="{FF2B5EF4-FFF2-40B4-BE49-F238E27FC236}">
                  <a16:creationId xmlns:a16="http://schemas.microsoft.com/office/drawing/2014/main" id="{C70FD0C9-C04B-3949-A45D-DCCE47DC5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4" t="4437" r="2747" b="15657"/>
            <a:stretch>
              <a:fillRect/>
            </a:stretch>
          </p:blipFill>
          <p:spPr bwMode="auto">
            <a:xfrm>
              <a:off x="1043607" y="2132856"/>
              <a:ext cx="4320481" cy="227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A97957-5A9B-F242-BF00-5FEDD59A1D86}"/>
                </a:ext>
              </a:extLst>
            </p:cNvPr>
            <p:cNvSpPr/>
            <p:nvPr/>
          </p:nvSpPr>
          <p:spPr>
            <a:xfrm>
              <a:off x="1043607" y="2060848"/>
              <a:ext cx="647596" cy="360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1D1BC-56A7-5543-9CA1-DC4BA4517FC0}"/>
              </a:ext>
            </a:extLst>
          </p:cNvPr>
          <p:cNvSpPr/>
          <p:nvPr/>
        </p:nvSpPr>
        <p:spPr>
          <a:xfrm>
            <a:off x="4751388" y="1954213"/>
            <a:ext cx="44577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en-US" dirty="0"/>
          </a:p>
          <a:p>
            <a:pPr marL="285750" indent="-285750">
              <a:buFontTx/>
              <a:buChar char="-"/>
              <a:defRPr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9" name="Rectangle 16">
                <a:extLst>
                  <a:ext uri="{FF2B5EF4-FFF2-40B4-BE49-F238E27FC236}">
                    <a16:creationId xmlns:a16="http://schemas.microsoft.com/office/drawing/2014/main" id="{E08A896E-77AD-7A47-868B-360EB07C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125" y="2786083"/>
                <a:ext cx="4457792" cy="2721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en-US" altLang="en-US" sz="2200" dirty="0" err="1"/>
                  <a:t>Phương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vuông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góc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với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mặt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phẳng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chứa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phần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tử</a:t>
                </a:r>
                <a:r>
                  <a:rPr lang="en-US" altLang="en-US" sz="2200" dirty="0"/>
                  <a:t> 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I</a:t>
                </a:r>
                <a:r>
                  <a:rPr lang="en-US" altLang="en-US" sz="2200" baseline="-25000" dirty="0">
                    <a:solidFill>
                      <a:srgbClr val="3333CC"/>
                    </a:solidFill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altLang="en-US" sz="2200" b="0" i="1" baseline="-250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en-US" sz="2200" dirty="0"/>
                  <a:t> và </a:t>
                </a:r>
                <a:r>
                  <a:rPr lang="en-US" altLang="en-US" sz="2200" dirty="0" err="1"/>
                  <a:t>pháp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tuyến</a:t>
                </a:r>
                <a:r>
                  <a:rPr lang="en-US" altLang="en-US" sz="2200" dirty="0"/>
                  <a:t> n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en-US" altLang="en-US" sz="2200" dirty="0" err="1"/>
                  <a:t>Chiều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sao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cho</a:t>
                </a:r>
                <a:r>
                  <a:rPr lang="en-US" altLang="en-US" sz="2200" dirty="0"/>
                  <a:t> 3 </a:t>
                </a:r>
                <a:r>
                  <a:rPr lang="en-US" altLang="en-US" sz="2200" dirty="0" err="1"/>
                  <a:t>vectơ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altLang="en-US" sz="2200" baseline="-25000" dirty="0"/>
                  <a:t>1</a:t>
                </a:r>
                <a:r>
                  <a:rPr lang="en-US" altLang="en-US" sz="2200" dirty="0"/>
                  <a:t> ,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b="0" i="1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en-US" sz="2200" dirty="0">
                    <a:solidFill>
                      <a:srgbClr val="3333CC"/>
                    </a:solidFill>
                  </a:rPr>
                  <a:t> và</a:t>
                </a:r>
                <a14:m>
                  <m:oMath xmlns:m="http://schemas.openxmlformats.org/officeDocument/2006/math">
                    <m:r>
                      <a:rPr lang="vi-VN" altLang="en-US" sz="2200" b="0" i="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theo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thứ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tự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lập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thành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một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hệ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véctơ</a:t>
                </a:r>
                <a:r>
                  <a:rPr lang="en-US" altLang="en-US" sz="2200" dirty="0"/>
                  <a:t>  </a:t>
                </a:r>
                <a:r>
                  <a:rPr lang="en-US" altLang="en-US" sz="2200" dirty="0" err="1"/>
                  <a:t>thuận</a:t>
                </a:r>
                <a:endParaRPr lang="en-US" altLang="en-US" sz="2200" dirty="0"/>
              </a:p>
            </p:txBody>
          </p:sp>
        </mc:Choice>
        <mc:Fallback>
          <p:sp>
            <p:nvSpPr>
              <p:cNvPr id="30729" name="Rectangle 16">
                <a:extLst>
                  <a:ext uri="{FF2B5EF4-FFF2-40B4-BE49-F238E27FC236}">
                    <a16:creationId xmlns:a16="http://schemas.microsoft.com/office/drawing/2014/main" id="{E08A896E-77AD-7A47-868B-360EB07C2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125" y="2786083"/>
                <a:ext cx="4457792" cy="2721322"/>
              </a:xfrm>
              <a:prstGeom prst="rect">
                <a:avLst/>
              </a:prstGeom>
              <a:blipFill>
                <a:blip r:embed="rId5"/>
                <a:stretch>
                  <a:fillRect l="-1420" b="-32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30E058-19C0-2847-87B9-8F3E3D5CA2D0}"/>
                  </a:ext>
                </a:extLst>
              </p:cNvPr>
              <p:cNvSpPr/>
              <p:nvPr/>
            </p:nvSpPr>
            <p:spPr>
              <a:xfrm>
                <a:off x="0" y="4984107"/>
                <a:ext cx="3517694" cy="14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Độ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lớn</a:t>
                </a:r>
                <a:r>
                  <a:rPr lang="en-US" altLang="en-US" sz="2200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sz="2200" b="1" dirty="0">
                    <a:solidFill>
                      <a:srgbClr val="0432FF"/>
                    </a:solidFill>
                  </a:rPr>
                  <a:t>dF</a:t>
                </a:r>
                <a14:m>
                  <m:oMath xmlns:m="http://schemas.openxmlformats.org/officeDocument/2006/math">
                    <m:r>
                      <a:rPr lang="vi-VN" altLang="en-US" sz="28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vi-VN" altLang="en-US" sz="2800" b="1" i="1" baseline="-2500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vi-VN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vi-VN" altLang="en-US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𝒅𝒍𝒔𝒊𝒏</m:t>
                        </m:r>
                        <m:r>
                          <a:rPr lang="vi-VN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vi-VN" altLang="en-US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vi-VN" altLang="en-US" sz="2800" b="1" i="1" baseline="-2500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vi-VN" altLang="en-US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𝒅𝒍</m:t>
                        </m:r>
                        <m:r>
                          <a:rPr lang="vi-VN" altLang="en-US" sz="2800" b="1" i="1" baseline="-2500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vi-VN" altLang="en-US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𝒔𝒊𝒏</m:t>
                        </m:r>
                        <m:r>
                          <a:rPr lang="vi-VN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vi-VN" altLang="en-US" sz="2800" b="1" i="1" baseline="-2500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vi-VN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vi-VN" altLang="en-US" sz="28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vi-VN" altLang="en-US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vi-VN" altLang="en-US" sz="2800" b="1" i="1" baseline="3000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en-US" sz="2800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30E058-19C0-2847-87B9-8F3E3D5CA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4107"/>
                <a:ext cx="3517694" cy="1464825"/>
              </a:xfrm>
              <a:prstGeom prst="rect">
                <a:avLst/>
              </a:prstGeom>
              <a:blipFill>
                <a:blip r:embed="rId6"/>
                <a:stretch>
                  <a:fillRect l="-2166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B9B2BF-CFFC-394F-804D-476E4BF45B43}"/>
                  </a:ext>
                </a:extLst>
              </p:cNvPr>
              <p:cNvSpPr/>
              <p:nvPr/>
            </p:nvSpPr>
            <p:spPr>
              <a:xfrm>
                <a:off x="304414" y="1820882"/>
                <a:ext cx="8610601" cy="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200" dirty="0"/>
                  <a:t>Từ </a:t>
                </a:r>
                <a:r>
                  <a:rPr lang="en-US" altLang="en-US" sz="2200" dirty="0" err="1"/>
                  <a:t>lực</a:t>
                </a:r>
                <a:r>
                  <a:rPr lang="en-US" altLang="en-US" sz="2200" dirty="0"/>
                  <a:t> do </a:t>
                </a:r>
                <a:r>
                  <a:rPr lang="en-US" altLang="en-US" sz="2200" dirty="0" err="1"/>
                  <a:t>phần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tử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dòng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điện</a:t>
                </a:r>
                <a:r>
                  <a:rPr lang="en-US" altLang="en-US" sz="2200" dirty="0"/>
                  <a:t> 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I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  <m:r>
                      <a:rPr lang="vi-VN" altLang="en-US" sz="2200" i="1" baseline="-25000" dirty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tác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dụng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lên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phần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tử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dòng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en-US" sz="2200" dirty="0" err="1">
                    <a:solidFill>
                      <a:srgbClr val="3333CC"/>
                    </a:solidFill>
                  </a:rPr>
                  <a:t>điện</a:t>
                </a:r>
                <a:r>
                  <a:rPr lang="en-US" altLang="en-US" sz="2200" dirty="0">
                    <a:solidFill>
                      <a:srgbClr val="3333CC"/>
                    </a:solidFill>
                  </a:rPr>
                  <a:t> I</a:t>
                </a:r>
                <a:r>
                  <a:rPr lang="en-US" altLang="en-US" sz="2200" baseline="-25000" dirty="0">
                    <a:solidFill>
                      <a:srgbClr val="3333CC"/>
                    </a:solidFill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altLang="en-US" sz="2200" i="1" baseline="-250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vi-VN" altLang="en-US" sz="2200" b="0" i="1" baseline="-2500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 err="1"/>
                  <a:t>cùng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đặt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trong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môi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trường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đồng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chất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là</a:t>
                </a:r>
                <a:r>
                  <a:rPr lang="en-US" altLang="en-US" sz="2200" dirty="0"/>
                  <a:t> </a:t>
                </a:r>
                <a:r>
                  <a:rPr lang="en-US" altLang="en-US" sz="2200" dirty="0" err="1"/>
                  <a:t>vectơ</a:t>
                </a:r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altLang="en-US" sz="2200" i="1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</m:oMath>
                </a14:m>
                <a:r>
                  <a:rPr lang="en-US" altLang="en-US" sz="2200" dirty="0"/>
                  <a:t> có: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B9B2BF-CFFC-394F-804D-476E4BF45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4" y="1820882"/>
                <a:ext cx="8610601" cy="869725"/>
              </a:xfrm>
              <a:prstGeom prst="rect">
                <a:avLst/>
              </a:prstGeom>
              <a:blipFill>
                <a:blip r:embed="rId7"/>
                <a:stretch>
                  <a:fillRect l="-1032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77606578-19CD-FF4F-8895-C3799D86A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5880"/>
              </p:ext>
            </p:extLst>
          </p:nvPr>
        </p:nvGraphicFramePr>
        <p:xfrm>
          <a:off x="1269618" y="4805668"/>
          <a:ext cx="3604394" cy="99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7" name="Equation" r:id="rId8" imgW="38036500" imgH="9944100" progId="Equation.DSMT4">
                  <p:embed/>
                </p:oleObj>
              </mc:Choice>
              <mc:Fallback>
                <p:oleObj name="Equation" r:id="rId8" imgW="38036500" imgH="9944100" progId="Equation.DSMT4">
                  <p:embed/>
                  <p:pic>
                    <p:nvPicPr>
                      <p:cNvPr id="34820" name="Object 2">
                        <a:extLst>
                          <a:ext uri="{FF2B5EF4-FFF2-40B4-BE49-F238E27FC236}">
                            <a16:creationId xmlns:a16="http://schemas.microsoft.com/office/drawing/2014/main" id="{7B7C62CA-5088-E246-B213-5DBCC3B84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618" y="4805668"/>
                        <a:ext cx="3604394" cy="99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5162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>
            <a:extLst>
              <a:ext uri="{FF2B5EF4-FFF2-40B4-BE49-F238E27FC236}">
                <a16:creationId xmlns:a16="http://schemas.microsoft.com/office/drawing/2014/main" id="{F32E7CD4-72BE-A245-A76C-629EAF7C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71563"/>
            <a:ext cx="78247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1.5.3. </a:t>
            </a:r>
            <a:r>
              <a:rPr lang="en-US" altLang="en-US" sz="2400" dirty="0" err="1">
                <a:solidFill>
                  <a:srgbClr val="FF0000"/>
                </a:solidFill>
              </a:rPr>
              <a:t>Khái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niệm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từ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trường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2770" name="Text Box 98">
            <a:extLst>
              <a:ext uri="{FF2B5EF4-FFF2-40B4-BE49-F238E27FC236}">
                <a16:creationId xmlns:a16="http://schemas.microsoft.com/office/drawing/2014/main" id="{32BC04E7-A629-F34B-A19D-D332A06B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1938"/>
            <a:ext cx="778668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fr-FR" altLang="en-US" sz="2400" b="1" dirty="0">
                <a:solidFill>
                  <a:srgbClr val="FF0000"/>
                </a:solidFill>
              </a:rPr>
              <a:t>1.5. TƯƠNG TÁC TỪ &amp; TỪ TRƯỜNG</a:t>
            </a:r>
            <a:endParaRPr lang="fr-FR" altLang="en-US" sz="2400" b="1" i="1" dirty="0">
              <a:solidFill>
                <a:srgbClr val="006600"/>
              </a:solidFill>
            </a:endParaRPr>
          </a:p>
        </p:txBody>
      </p:sp>
      <p:grpSp>
        <p:nvGrpSpPr>
          <p:cNvPr id="32771" name="Group 10">
            <a:extLst>
              <a:ext uri="{FF2B5EF4-FFF2-40B4-BE49-F238E27FC236}">
                <a16:creationId xmlns:a16="http://schemas.microsoft.com/office/drawing/2014/main" id="{6E8DE2EE-CE5F-444C-8144-5980599CF299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71563"/>
            <a:ext cx="7315200" cy="107950"/>
            <a:chOff x="528" y="1824"/>
            <a:chExt cx="4512" cy="71"/>
          </a:xfrm>
        </p:grpSpPr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ECCD15CD-632F-CC48-A523-1403100D01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44"/>
              <a:ext cx="4512" cy="3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2A472E9-8D51-F946-B02B-21F58A2D6A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85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192118A9-3F24-AA48-A52A-B70577F686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" y="1824"/>
              <a:ext cx="4512" cy="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75000"/>
                  </a:schemeClr>
                </a:gs>
                <a:gs pos="100000">
                  <a:srgbClr val="009999">
                    <a:gamma/>
                    <a:shade val="46275"/>
                    <a:invGamma/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5D6C77FF-0668-D34C-AA16-65560725B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785938"/>
            <a:ext cx="7929562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buFontTx/>
              <a:buBlip>
                <a:blip r:embed="rId3"/>
              </a:buBlip>
              <a:defRPr/>
            </a:pP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Qs:Tại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sao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có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lực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tương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tác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giữa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2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dây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dẫn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có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dòng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điện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?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Lực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tương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tác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giữa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hai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dòng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điện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được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truyền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như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thế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nào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buFontTx/>
              <a:buBlip>
                <a:blip r:embed="rId3"/>
              </a:buBlip>
              <a:defRPr/>
            </a:pP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Khi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chỉ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có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1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dòng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điện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,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thì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trong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không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gian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xung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quanh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nó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có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gì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biến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đổi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</a:rPr>
              <a:t>không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Giữa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2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dòng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có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tương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tác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vì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xung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quanh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mỗi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dòng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đều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có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từ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trường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. Khi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có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1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dòng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đặt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trong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từ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trường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thì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dòng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đó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chịu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tác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dụng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lực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của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từ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trường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  <a:sym typeface="Wingdings" pitchFamily="2" charset="2"/>
              </a:rPr>
              <a:t>.</a:t>
            </a:r>
            <a:r>
              <a:rPr lang="fr-FR" altLang="en-US" sz="2400" dirty="0">
                <a:solidFill>
                  <a:srgbClr val="0033CC"/>
                </a:solidFill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buFontTx/>
              <a:buBlip>
                <a:blip r:embed="rId3"/>
              </a:buBlip>
              <a:defRPr/>
            </a:pP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Từ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trường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xuất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hiện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xung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quanh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dòng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ngay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cả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khi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không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có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mặt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những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dòng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khác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. Khi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đó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trong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không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gian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xung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quanh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dòng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có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những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biến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đổi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nhất</a:t>
            </a:r>
            <a:r>
              <a:rPr lang="fr-FR" altLang="en-US" sz="24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altLang="en-US" sz="24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itchFamily="2" charset="2"/>
              </a:rPr>
              <a:t>định</a:t>
            </a:r>
            <a:endParaRPr lang="fr-FR" altLang="en-US" sz="2400" b="1" i="1" dirty="0">
              <a:solidFill>
                <a:srgbClr val="C00000"/>
              </a:solidFill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8932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Custom Design 16">
      <a:dk1>
        <a:srgbClr val="000000"/>
      </a:dk1>
      <a:lt1>
        <a:srgbClr val="BDD3E9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DBE6F2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B0D0DC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9FBCC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6F9FC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BBCDE4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A3C2E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CEDDEE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BDD3E9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DBE6F2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26616</TotalTime>
  <Words>2128</Words>
  <Application>Microsoft Macintosh PowerPoint</Application>
  <PresentationFormat>On-screen Show (4:3)</PresentationFormat>
  <Paragraphs>224</Paragraphs>
  <Slides>27</Slides>
  <Notes>24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.VnLincolnH</vt:lpstr>
      <vt:lpstr>Arial</vt:lpstr>
      <vt:lpstr>Cambria Math</vt:lpstr>
      <vt:lpstr>Georgia</vt:lpstr>
      <vt:lpstr>Symbol</vt:lpstr>
      <vt:lpstr>Tahoma</vt:lpstr>
      <vt:lpstr>Times New Roman</vt:lpstr>
      <vt:lpstr>Wingdings</vt:lpstr>
      <vt:lpstr>Custom Design</vt:lpstr>
      <vt:lpstr>Network</vt:lpstr>
      <vt:lpstr>1_Network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CNRS/LLN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xavier.ravanel</dc:creator>
  <cp:lastModifiedBy>Microsoft Office User</cp:lastModifiedBy>
  <cp:revision>1283</cp:revision>
  <cp:lastPrinted>2004-06-19T15:18:28Z</cp:lastPrinted>
  <dcterms:created xsi:type="dcterms:W3CDTF">2004-06-18T09:00:50Z</dcterms:created>
  <dcterms:modified xsi:type="dcterms:W3CDTF">2023-02-27T05:26:08Z</dcterms:modified>
</cp:coreProperties>
</file>