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 id="2147483699" r:id="rId2"/>
    <p:sldMasterId id="2147483937" r:id="rId3"/>
  </p:sldMasterIdLst>
  <p:notesMasterIdLst>
    <p:notesMasterId r:id="rId27"/>
  </p:notesMasterIdLst>
  <p:handoutMasterIdLst>
    <p:handoutMasterId r:id="rId28"/>
  </p:handoutMasterIdLst>
  <p:sldIdLst>
    <p:sldId id="512" r:id="rId4"/>
    <p:sldId id="565" r:id="rId5"/>
    <p:sldId id="550" r:id="rId6"/>
    <p:sldId id="572" r:id="rId7"/>
    <p:sldId id="573" r:id="rId8"/>
    <p:sldId id="574" r:id="rId9"/>
    <p:sldId id="686" r:id="rId10"/>
    <p:sldId id="687" r:id="rId11"/>
    <p:sldId id="680" r:id="rId12"/>
    <p:sldId id="533" r:id="rId13"/>
    <p:sldId id="681" r:id="rId14"/>
    <p:sldId id="523" r:id="rId15"/>
    <p:sldId id="504" r:id="rId16"/>
    <p:sldId id="505" r:id="rId17"/>
    <p:sldId id="673" r:id="rId18"/>
    <p:sldId id="675" r:id="rId19"/>
    <p:sldId id="676" r:id="rId20"/>
    <p:sldId id="507" r:id="rId21"/>
    <p:sldId id="536" r:id="rId22"/>
    <p:sldId id="538" r:id="rId23"/>
    <p:sldId id="677" r:id="rId24"/>
    <p:sldId id="679" r:id="rId25"/>
    <p:sldId id="684" r:id="rId26"/>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1661">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A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92655" autoAdjust="0"/>
  </p:normalViewPr>
  <p:slideViewPr>
    <p:cSldViewPr>
      <p:cViewPr varScale="1">
        <p:scale>
          <a:sx n="83" d="100"/>
          <a:sy n="83" d="100"/>
        </p:scale>
        <p:origin x="1104" y="200"/>
      </p:cViewPr>
      <p:guideLst>
        <p:guide orient="horz" pos="16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98"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209145F-C5B8-3343-979F-C9CAF554CCCD}"/>
              </a:ext>
            </a:extLst>
          </p:cNvPr>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eaLnBrk="0" hangingPunct="0">
              <a:defRPr sz="1300">
                <a:cs typeface="+mn-cs"/>
              </a:defRPr>
            </a:lvl1pPr>
          </a:lstStyle>
          <a:p>
            <a:pPr>
              <a:defRPr/>
            </a:pPr>
            <a:endParaRPr lang="fr-FR"/>
          </a:p>
        </p:txBody>
      </p:sp>
      <p:sp>
        <p:nvSpPr>
          <p:cNvPr id="24579" name="Rectangle 3">
            <a:extLst>
              <a:ext uri="{FF2B5EF4-FFF2-40B4-BE49-F238E27FC236}">
                <a16:creationId xmlns:a16="http://schemas.microsoft.com/office/drawing/2014/main" id="{812B450B-599C-D049-875E-C34750D9DFBE}"/>
              </a:ext>
            </a:extLst>
          </p:cNvPr>
          <p:cNvSpPr>
            <a:spLocks noGrp="1" noChangeArrowheads="1"/>
          </p:cNvSpPr>
          <p:nvPr>
            <p:ph type="dt" sz="quarter" idx="1"/>
          </p:nvPr>
        </p:nvSpPr>
        <p:spPr bwMode="auto">
          <a:xfrm>
            <a:off x="4024313" y="0"/>
            <a:ext cx="3074987"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r" eaLnBrk="0" hangingPunct="0">
              <a:defRPr sz="1300">
                <a:cs typeface="+mn-cs"/>
              </a:defRPr>
            </a:lvl1pPr>
          </a:lstStyle>
          <a:p>
            <a:pPr>
              <a:defRPr/>
            </a:pPr>
            <a:endParaRPr lang="fr-FR"/>
          </a:p>
        </p:txBody>
      </p:sp>
      <p:sp>
        <p:nvSpPr>
          <p:cNvPr id="24580" name="Rectangle 4">
            <a:extLst>
              <a:ext uri="{FF2B5EF4-FFF2-40B4-BE49-F238E27FC236}">
                <a16:creationId xmlns:a16="http://schemas.microsoft.com/office/drawing/2014/main" id="{E04AF280-6541-1747-B016-1DE8CBF34B71}"/>
              </a:ext>
            </a:extLst>
          </p:cNvPr>
          <p:cNvSpPr>
            <a:spLocks noGrp="1" noChangeArrowheads="1"/>
          </p:cNvSpPr>
          <p:nvPr>
            <p:ph type="ftr" sz="quarter" idx="2"/>
          </p:nvPr>
        </p:nvSpPr>
        <p:spPr bwMode="auto">
          <a:xfrm>
            <a:off x="0" y="9721850"/>
            <a:ext cx="3074988"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eaLnBrk="0" hangingPunct="0">
              <a:defRPr sz="1300">
                <a:cs typeface="+mn-cs"/>
              </a:defRPr>
            </a:lvl1pPr>
          </a:lstStyle>
          <a:p>
            <a:pPr>
              <a:defRPr/>
            </a:pPr>
            <a:endParaRPr lang="fr-FR"/>
          </a:p>
        </p:txBody>
      </p:sp>
      <p:sp>
        <p:nvSpPr>
          <p:cNvPr id="24581" name="Rectangle 5">
            <a:extLst>
              <a:ext uri="{FF2B5EF4-FFF2-40B4-BE49-F238E27FC236}">
                <a16:creationId xmlns:a16="http://schemas.microsoft.com/office/drawing/2014/main" id="{FF06D34C-BCBA-1F47-BAB2-2D6FA518B0F8}"/>
              </a:ext>
            </a:extLst>
          </p:cNvPr>
          <p:cNvSpPr>
            <a:spLocks noGrp="1" noChangeArrowheads="1"/>
          </p:cNvSpPr>
          <p:nvPr>
            <p:ph type="sldNum" sz="quarter" idx="3"/>
          </p:nvPr>
        </p:nvSpPr>
        <p:spPr bwMode="auto">
          <a:xfrm>
            <a:off x="4024313" y="9721850"/>
            <a:ext cx="3074987"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r">
              <a:defRPr sz="1300"/>
            </a:lvl1pPr>
          </a:lstStyle>
          <a:p>
            <a:pPr>
              <a:defRPr/>
            </a:pPr>
            <a:fld id="{2C3ED76C-37DC-6246-83AB-984BDC4D32F6}" type="slidenum">
              <a:rPr lang="fr-FR" altLang="en-US"/>
              <a:pPr>
                <a:defRPr/>
              </a:pPr>
              <a:t>‹#›</a:t>
            </a:fld>
            <a:endParaRPr lang="fr-F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A7DEAC5-5CF6-2444-9AAE-75156CB42C30}"/>
              </a:ext>
            </a:extLst>
          </p:cNvPr>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eaLnBrk="0" hangingPunct="0">
              <a:defRPr sz="1300">
                <a:cs typeface="+mn-cs"/>
              </a:defRPr>
            </a:lvl1pPr>
          </a:lstStyle>
          <a:p>
            <a:pPr>
              <a:defRPr/>
            </a:pPr>
            <a:endParaRPr lang="fr-FR"/>
          </a:p>
        </p:txBody>
      </p:sp>
      <p:sp>
        <p:nvSpPr>
          <p:cNvPr id="3075" name="Rectangle 3">
            <a:extLst>
              <a:ext uri="{FF2B5EF4-FFF2-40B4-BE49-F238E27FC236}">
                <a16:creationId xmlns:a16="http://schemas.microsoft.com/office/drawing/2014/main" id="{1EFEFC47-88F0-E14F-9032-EDB13257795E}"/>
              </a:ext>
            </a:extLst>
          </p:cNvPr>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r" eaLnBrk="0" hangingPunct="0">
              <a:defRPr sz="1300">
                <a:cs typeface="+mn-cs"/>
              </a:defRPr>
            </a:lvl1pPr>
          </a:lstStyle>
          <a:p>
            <a:pPr>
              <a:defRPr/>
            </a:pPr>
            <a:endParaRPr lang="fr-FR"/>
          </a:p>
        </p:txBody>
      </p:sp>
      <p:sp>
        <p:nvSpPr>
          <p:cNvPr id="19460" name="Rectangle 4">
            <a:extLst>
              <a:ext uri="{FF2B5EF4-FFF2-40B4-BE49-F238E27FC236}">
                <a16:creationId xmlns:a16="http://schemas.microsoft.com/office/drawing/2014/main" id="{073D918A-90DD-B147-ABB5-65823A5AD5BD}"/>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1954149C-4106-FD41-8414-87AD6EC7BB56}"/>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078" name="Rectangle 6">
            <a:extLst>
              <a:ext uri="{FF2B5EF4-FFF2-40B4-BE49-F238E27FC236}">
                <a16:creationId xmlns:a16="http://schemas.microsoft.com/office/drawing/2014/main" id="{A2DF0334-0E07-D14F-8546-8859AC51806B}"/>
              </a:ext>
            </a:extLst>
          </p:cNvPr>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eaLnBrk="0" hangingPunct="0">
              <a:defRPr sz="1300">
                <a:cs typeface="+mn-cs"/>
              </a:defRPr>
            </a:lvl1pPr>
          </a:lstStyle>
          <a:p>
            <a:pPr>
              <a:defRPr/>
            </a:pPr>
            <a:endParaRPr lang="fr-FR"/>
          </a:p>
        </p:txBody>
      </p:sp>
      <p:sp>
        <p:nvSpPr>
          <p:cNvPr id="3079" name="Rectangle 7">
            <a:extLst>
              <a:ext uri="{FF2B5EF4-FFF2-40B4-BE49-F238E27FC236}">
                <a16:creationId xmlns:a16="http://schemas.microsoft.com/office/drawing/2014/main" id="{992E61E6-B80F-064C-8A1F-38B830BC043E}"/>
              </a:ext>
            </a:extLst>
          </p:cNvPr>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r">
              <a:defRPr sz="1300"/>
            </a:lvl1pPr>
          </a:lstStyle>
          <a:p>
            <a:pPr>
              <a:defRPr/>
            </a:pPr>
            <a:fld id="{5CABD653-1CAE-4C44-90D4-EA17702C77DB}" type="slidenum">
              <a:rPr lang="fr-FR" altLang="en-US"/>
              <a:pPr>
                <a:defRPr/>
              </a:pPr>
              <a:t>‹#›</a:t>
            </a:fld>
            <a:endParaRPr lang="fr-F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E464D6BF-148E-CC44-A317-A312458F73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AC7A5785-D60A-C845-81CD-B791AA6DB33F}" type="slidenum">
              <a:rPr lang="fr-FR" altLang="en-US" smtClean="0"/>
              <a:pPr/>
              <a:t>1</a:t>
            </a:fld>
            <a:endParaRPr lang="fr-FR" altLang="en-US"/>
          </a:p>
        </p:txBody>
      </p:sp>
      <p:sp>
        <p:nvSpPr>
          <p:cNvPr id="22530" name="Rectangle 2">
            <a:extLst>
              <a:ext uri="{FF2B5EF4-FFF2-40B4-BE49-F238E27FC236}">
                <a16:creationId xmlns:a16="http://schemas.microsoft.com/office/drawing/2014/main" id="{EEFD54C9-E66E-B747-9ADD-67495471507E}"/>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C79FB5C-9C91-F941-821F-39E3ECF1C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C3BAC552-8941-1B4B-BCD1-BD1132299428}"/>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93AA1172-0241-B742-9602-443F127FC7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1" name="Slide Number Placeholder 3">
            <a:extLst>
              <a:ext uri="{FF2B5EF4-FFF2-40B4-BE49-F238E27FC236}">
                <a16:creationId xmlns:a16="http://schemas.microsoft.com/office/drawing/2014/main" id="{237E260C-CEB1-2148-93C8-F1C1AF9E7C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2A3D990C-7B0F-FC46-8D99-47621460197B}" type="slidenum">
              <a:rPr lang="fr-FR" altLang="en-US" smtClean="0"/>
              <a:pPr/>
              <a:t>11</a:t>
            </a:fld>
            <a:endParaRPr lang="fr-FR" altLang="en-US"/>
          </a:p>
        </p:txBody>
      </p:sp>
    </p:spTree>
    <p:extLst>
      <p:ext uri="{BB962C8B-B14F-4D97-AF65-F5344CB8AC3E}">
        <p14:creationId xmlns:p14="http://schemas.microsoft.com/office/powerpoint/2010/main" val="307615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C3BAC552-8941-1B4B-BCD1-BD1132299428}"/>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93AA1172-0241-B742-9602-443F127FC7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1" name="Slide Number Placeholder 3">
            <a:extLst>
              <a:ext uri="{FF2B5EF4-FFF2-40B4-BE49-F238E27FC236}">
                <a16:creationId xmlns:a16="http://schemas.microsoft.com/office/drawing/2014/main" id="{237E260C-CEB1-2148-93C8-F1C1AF9E7C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2A3D990C-7B0F-FC46-8D99-47621460197B}" type="slidenum">
              <a:rPr lang="fr-FR" altLang="en-US" smtClean="0"/>
              <a:pPr/>
              <a:t>12</a:t>
            </a:fld>
            <a:endParaRPr lang="fr-FR" altLang="en-US"/>
          </a:p>
        </p:txBody>
      </p:sp>
    </p:spTree>
    <p:extLst>
      <p:ext uri="{BB962C8B-B14F-4D97-AF65-F5344CB8AC3E}">
        <p14:creationId xmlns:p14="http://schemas.microsoft.com/office/powerpoint/2010/main" val="189026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a:extLst>
              <a:ext uri="{FF2B5EF4-FFF2-40B4-BE49-F238E27FC236}">
                <a16:creationId xmlns:a16="http://schemas.microsoft.com/office/drawing/2014/main" id="{98B1C1F2-547D-4C46-884A-4629EE071CF5}"/>
              </a:ext>
            </a:extLst>
          </p:cNvPr>
          <p:cNvSpPr>
            <a:spLocks noGrp="1" noRot="1" noChangeAspect="1" noChangeArrowheads="1" noTextEdit="1"/>
          </p:cNvSpPr>
          <p:nvPr>
            <p:ph type="sldImg"/>
          </p:nvPr>
        </p:nvSpPr>
        <p:spPr>
          <a:ln/>
        </p:spPr>
      </p:sp>
      <p:sp>
        <p:nvSpPr>
          <p:cNvPr id="79874" name="Notes Placeholder 2">
            <a:extLst>
              <a:ext uri="{FF2B5EF4-FFF2-40B4-BE49-F238E27FC236}">
                <a16:creationId xmlns:a16="http://schemas.microsoft.com/office/drawing/2014/main" id="{46B37359-C31E-EF41-8D3C-CAEC5710B9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9875" name="Slide Number Placeholder 3">
            <a:extLst>
              <a:ext uri="{FF2B5EF4-FFF2-40B4-BE49-F238E27FC236}">
                <a16:creationId xmlns:a16="http://schemas.microsoft.com/office/drawing/2014/main" id="{8BDBADD6-18E6-6C40-B74C-F83647B934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FB93AA3D-2ED1-CD43-9923-ADAE58C7EBCA}" type="slidenum">
              <a:rPr lang="fr-FR" altLang="en-US" smtClean="0"/>
              <a:pPr/>
              <a:t>13</a:t>
            </a:fld>
            <a:endParaRPr lang="fr-FR" altLang="en-US"/>
          </a:p>
        </p:txBody>
      </p:sp>
    </p:spTree>
    <p:extLst>
      <p:ext uri="{BB962C8B-B14F-4D97-AF65-F5344CB8AC3E}">
        <p14:creationId xmlns:p14="http://schemas.microsoft.com/office/powerpoint/2010/main" val="477121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341A206A-202C-7644-876C-47327EECC929}"/>
              </a:ext>
            </a:extLst>
          </p:cNvPr>
          <p:cNvSpPr>
            <a:spLocks noGrp="1" noRot="1" noChangeAspect="1" noChangeArrowheads="1" noTextEdit="1"/>
          </p:cNvSpPr>
          <p:nvPr>
            <p:ph type="sldImg"/>
          </p:nvPr>
        </p:nvSpPr>
        <p:spPr>
          <a:ln/>
        </p:spPr>
      </p:sp>
      <p:sp>
        <p:nvSpPr>
          <p:cNvPr id="81922" name="Notes Placeholder 2">
            <a:extLst>
              <a:ext uri="{FF2B5EF4-FFF2-40B4-BE49-F238E27FC236}">
                <a16:creationId xmlns:a16="http://schemas.microsoft.com/office/drawing/2014/main" id="{EC0A8C52-1367-A340-B67C-FDE800F49A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23" name="Slide Number Placeholder 3">
            <a:extLst>
              <a:ext uri="{FF2B5EF4-FFF2-40B4-BE49-F238E27FC236}">
                <a16:creationId xmlns:a16="http://schemas.microsoft.com/office/drawing/2014/main" id="{78E8490F-4247-3A4F-ACD3-C5739AE963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D8B5134C-632F-0341-8487-791DE56CE080}" type="slidenum">
              <a:rPr lang="fr-FR" altLang="en-US" smtClean="0"/>
              <a:pPr/>
              <a:t>14</a:t>
            </a:fld>
            <a:endParaRPr lang="fr-FR" altLang="en-US"/>
          </a:p>
        </p:txBody>
      </p:sp>
    </p:spTree>
    <p:extLst>
      <p:ext uri="{BB962C8B-B14F-4D97-AF65-F5344CB8AC3E}">
        <p14:creationId xmlns:p14="http://schemas.microsoft.com/office/powerpoint/2010/main" val="1220932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341A206A-202C-7644-876C-47327EECC929}"/>
              </a:ext>
            </a:extLst>
          </p:cNvPr>
          <p:cNvSpPr>
            <a:spLocks noGrp="1" noRot="1" noChangeAspect="1" noChangeArrowheads="1" noTextEdit="1"/>
          </p:cNvSpPr>
          <p:nvPr>
            <p:ph type="sldImg"/>
          </p:nvPr>
        </p:nvSpPr>
        <p:spPr>
          <a:ln/>
        </p:spPr>
      </p:sp>
      <p:sp>
        <p:nvSpPr>
          <p:cNvPr id="81922" name="Notes Placeholder 2">
            <a:extLst>
              <a:ext uri="{FF2B5EF4-FFF2-40B4-BE49-F238E27FC236}">
                <a16:creationId xmlns:a16="http://schemas.microsoft.com/office/drawing/2014/main" id="{EC0A8C52-1367-A340-B67C-FDE800F49A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23" name="Slide Number Placeholder 3">
            <a:extLst>
              <a:ext uri="{FF2B5EF4-FFF2-40B4-BE49-F238E27FC236}">
                <a16:creationId xmlns:a16="http://schemas.microsoft.com/office/drawing/2014/main" id="{78E8490F-4247-3A4F-ACD3-C5739AE963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D8B5134C-632F-0341-8487-791DE56CE080}" type="slidenum">
              <a:rPr lang="fr-FR" altLang="en-US" smtClean="0"/>
              <a:pPr/>
              <a:t>15</a:t>
            </a:fld>
            <a:endParaRPr lang="fr-FR" altLang="en-US"/>
          </a:p>
        </p:txBody>
      </p:sp>
    </p:spTree>
    <p:extLst>
      <p:ext uri="{BB962C8B-B14F-4D97-AF65-F5344CB8AC3E}">
        <p14:creationId xmlns:p14="http://schemas.microsoft.com/office/powerpoint/2010/main" val="3179233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62D06D55-A615-DF46-A8C5-37D24D6495AF}"/>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52024A3C-9645-7443-9FFF-5DA5E28372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6019" name="Slide Number Placeholder 3">
            <a:extLst>
              <a:ext uri="{FF2B5EF4-FFF2-40B4-BE49-F238E27FC236}">
                <a16:creationId xmlns:a16="http://schemas.microsoft.com/office/drawing/2014/main" id="{85D1E927-2906-7042-9AC9-CE52DB3564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7C0FFA2E-E143-4444-BA18-1A033AC4652C}" type="slidenum">
              <a:rPr lang="fr-FR" altLang="en-US" smtClean="0"/>
              <a:pPr/>
              <a:t>16</a:t>
            </a:fld>
            <a:endParaRPr lang="fr-FR" altLang="en-US"/>
          </a:p>
        </p:txBody>
      </p:sp>
    </p:spTree>
    <p:extLst>
      <p:ext uri="{BB962C8B-B14F-4D97-AF65-F5344CB8AC3E}">
        <p14:creationId xmlns:p14="http://schemas.microsoft.com/office/powerpoint/2010/main" val="18887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62D06D55-A615-DF46-A8C5-37D24D6495AF}"/>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52024A3C-9645-7443-9FFF-5DA5E28372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6019" name="Slide Number Placeholder 3">
            <a:extLst>
              <a:ext uri="{FF2B5EF4-FFF2-40B4-BE49-F238E27FC236}">
                <a16:creationId xmlns:a16="http://schemas.microsoft.com/office/drawing/2014/main" id="{85D1E927-2906-7042-9AC9-CE52DB3564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7C0FFA2E-E143-4444-BA18-1A033AC4652C}" type="slidenum">
              <a:rPr lang="fr-FR" altLang="en-US" smtClean="0"/>
              <a:pPr/>
              <a:t>17</a:t>
            </a:fld>
            <a:endParaRPr lang="fr-FR" altLang="en-US"/>
          </a:p>
        </p:txBody>
      </p:sp>
    </p:spTree>
    <p:extLst>
      <p:ext uri="{BB962C8B-B14F-4D97-AF65-F5344CB8AC3E}">
        <p14:creationId xmlns:p14="http://schemas.microsoft.com/office/powerpoint/2010/main" val="203425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a:extLst>
              <a:ext uri="{FF2B5EF4-FFF2-40B4-BE49-F238E27FC236}">
                <a16:creationId xmlns:a16="http://schemas.microsoft.com/office/drawing/2014/main" id="{A97C124E-C428-2247-82A5-A407D8CE5A1C}"/>
              </a:ext>
            </a:extLst>
          </p:cNvPr>
          <p:cNvSpPr>
            <a:spLocks noGrp="1" noRot="1" noChangeAspect="1" noChangeArrowheads="1" noTextEdit="1"/>
          </p:cNvSpPr>
          <p:nvPr>
            <p:ph type="sldImg"/>
          </p:nvPr>
        </p:nvSpPr>
        <p:spPr>
          <a:ln/>
        </p:spPr>
      </p:sp>
      <p:sp>
        <p:nvSpPr>
          <p:cNvPr id="88066" name="Notes Placeholder 2">
            <a:extLst>
              <a:ext uri="{FF2B5EF4-FFF2-40B4-BE49-F238E27FC236}">
                <a16:creationId xmlns:a16="http://schemas.microsoft.com/office/drawing/2014/main" id="{33816EAA-17B1-844D-9665-6E92E9B59F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8067" name="Slide Number Placeholder 3">
            <a:extLst>
              <a:ext uri="{FF2B5EF4-FFF2-40B4-BE49-F238E27FC236}">
                <a16:creationId xmlns:a16="http://schemas.microsoft.com/office/drawing/2014/main" id="{EC3E8528-220B-3B47-8374-23FD078230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22D309AF-BC69-A644-A3F4-61499A921E2A}" type="slidenum">
              <a:rPr lang="fr-FR" altLang="en-US" smtClean="0"/>
              <a:pPr/>
              <a:t>18</a:t>
            </a:fld>
            <a:endParaRPr lang="fr-FR" altLang="en-US"/>
          </a:p>
        </p:txBody>
      </p:sp>
    </p:spTree>
    <p:extLst>
      <p:ext uri="{BB962C8B-B14F-4D97-AF65-F5344CB8AC3E}">
        <p14:creationId xmlns:p14="http://schemas.microsoft.com/office/powerpoint/2010/main" val="608195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a:extLst>
              <a:ext uri="{FF2B5EF4-FFF2-40B4-BE49-F238E27FC236}">
                <a16:creationId xmlns:a16="http://schemas.microsoft.com/office/drawing/2014/main" id="{A02789D4-BD0C-D04D-9E0C-6092A0568F63}"/>
              </a:ext>
            </a:extLst>
          </p:cNvPr>
          <p:cNvSpPr>
            <a:spLocks noGrp="1" noRot="1" noChangeAspect="1" noChangeArrowheads="1" noTextEdit="1"/>
          </p:cNvSpPr>
          <p:nvPr>
            <p:ph type="sldImg"/>
          </p:nvPr>
        </p:nvSpPr>
        <p:spPr>
          <a:ln/>
        </p:spPr>
      </p:sp>
      <p:sp>
        <p:nvSpPr>
          <p:cNvPr id="90114" name="Notes Placeholder 2">
            <a:extLst>
              <a:ext uri="{FF2B5EF4-FFF2-40B4-BE49-F238E27FC236}">
                <a16:creationId xmlns:a16="http://schemas.microsoft.com/office/drawing/2014/main" id="{E2614E5C-DBF0-464B-88AA-21E6BFF5CE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0115" name="Slide Number Placeholder 3">
            <a:extLst>
              <a:ext uri="{FF2B5EF4-FFF2-40B4-BE49-F238E27FC236}">
                <a16:creationId xmlns:a16="http://schemas.microsoft.com/office/drawing/2014/main" id="{53B696F9-6AF8-5E45-B437-47B29AF9B0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918AFA38-FB86-7A4B-A18A-5967CA441D0C}" type="slidenum">
              <a:rPr lang="fr-FR" altLang="en-US" smtClean="0"/>
              <a:pPr/>
              <a:t>19</a:t>
            </a:fld>
            <a:endParaRPr lang="fr-FR" altLang="en-US"/>
          </a:p>
        </p:txBody>
      </p:sp>
    </p:spTree>
    <p:extLst>
      <p:ext uri="{BB962C8B-B14F-4D97-AF65-F5344CB8AC3E}">
        <p14:creationId xmlns:p14="http://schemas.microsoft.com/office/powerpoint/2010/main" val="2524075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355A0F2C-010E-DE4D-B304-D2189B3478ED}"/>
              </a:ext>
            </a:extLst>
          </p:cNvPr>
          <p:cNvSpPr>
            <a:spLocks noGrp="1" noRot="1" noChangeAspect="1" noChangeArrowheads="1" noTextEdit="1"/>
          </p:cNvSpPr>
          <p:nvPr>
            <p:ph type="sldImg"/>
          </p:nvPr>
        </p:nvSpPr>
        <p:spPr>
          <a:ln/>
        </p:spPr>
      </p:sp>
      <p:sp>
        <p:nvSpPr>
          <p:cNvPr id="92162" name="Notes Placeholder 2">
            <a:extLst>
              <a:ext uri="{FF2B5EF4-FFF2-40B4-BE49-F238E27FC236}">
                <a16:creationId xmlns:a16="http://schemas.microsoft.com/office/drawing/2014/main" id="{A386F55E-CDF0-E445-883F-88E3C57BB6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163" name="Slide Number Placeholder 3">
            <a:extLst>
              <a:ext uri="{FF2B5EF4-FFF2-40B4-BE49-F238E27FC236}">
                <a16:creationId xmlns:a16="http://schemas.microsoft.com/office/drawing/2014/main" id="{64400A53-9328-C748-A344-175CC44E95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2B9CC5CA-CFB7-CC45-9D8B-6189F2C336C9}" type="slidenum">
              <a:rPr lang="fr-FR" altLang="en-US" smtClean="0"/>
              <a:pPr/>
              <a:t>20</a:t>
            </a:fld>
            <a:endParaRPr lang="fr-FR" altLang="en-US"/>
          </a:p>
        </p:txBody>
      </p:sp>
    </p:spTree>
    <p:extLst>
      <p:ext uri="{BB962C8B-B14F-4D97-AF65-F5344CB8AC3E}">
        <p14:creationId xmlns:p14="http://schemas.microsoft.com/office/powerpoint/2010/main" val="196014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1F85DC26-67C6-3148-B014-89438D42E6AE}"/>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0FD3C39D-E92D-6E4D-9041-9E49BE6264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a:extLst>
              <a:ext uri="{FF2B5EF4-FFF2-40B4-BE49-F238E27FC236}">
                <a16:creationId xmlns:a16="http://schemas.microsoft.com/office/drawing/2014/main" id="{7B24180D-B421-1546-9EAF-81C235B753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023E0A46-9500-0244-9FBF-10DF60E0ECA6}" type="slidenum">
              <a:rPr lang="fr-FR" altLang="en-US" smtClean="0"/>
              <a:pPr/>
              <a:t>3</a:t>
            </a:fld>
            <a:endParaRPr lang="fr-FR" altLang="en-US"/>
          </a:p>
        </p:txBody>
      </p:sp>
    </p:spTree>
    <p:extLst>
      <p:ext uri="{BB962C8B-B14F-4D97-AF65-F5344CB8AC3E}">
        <p14:creationId xmlns:p14="http://schemas.microsoft.com/office/powerpoint/2010/main" val="403936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62D06D55-A615-DF46-A8C5-37D24D6495AF}"/>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52024A3C-9645-7443-9FFF-5DA5E28372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6019" name="Slide Number Placeholder 3">
            <a:extLst>
              <a:ext uri="{FF2B5EF4-FFF2-40B4-BE49-F238E27FC236}">
                <a16:creationId xmlns:a16="http://schemas.microsoft.com/office/drawing/2014/main" id="{85D1E927-2906-7042-9AC9-CE52DB3564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7C0FFA2E-E143-4444-BA18-1A033AC4652C}" type="slidenum">
              <a:rPr lang="fr-FR" altLang="en-US" smtClean="0"/>
              <a:pPr/>
              <a:t>21</a:t>
            </a:fld>
            <a:endParaRPr lang="fr-FR" altLang="en-US"/>
          </a:p>
        </p:txBody>
      </p:sp>
    </p:spTree>
    <p:extLst>
      <p:ext uri="{BB962C8B-B14F-4D97-AF65-F5344CB8AC3E}">
        <p14:creationId xmlns:p14="http://schemas.microsoft.com/office/powerpoint/2010/main" val="2208354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62D06D55-A615-DF46-A8C5-37D24D6495AF}"/>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52024A3C-9645-7443-9FFF-5DA5E28372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6019" name="Slide Number Placeholder 3">
            <a:extLst>
              <a:ext uri="{FF2B5EF4-FFF2-40B4-BE49-F238E27FC236}">
                <a16:creationId xmlns:a16="http://schemas.microsoft.com/office/drawing/2014/main" id="{85D1E927-2906-7042-9AC9-CE52DB3564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7C0FFA2E-E143-4444-BA18-1A033AC4652C}" type="slidenum">
              <a:rPr lang="fr-FR" altLang="en-US" smtClean="0"/>
              <a:pPr/>
              <a:t>22</a:t>
            </a:fld>
            <a:endParaRPr lang="fr-FR" altLang="en-US"/>
          </a:p>
        </p:txBody>
      </p:sp>
    </p:spTree>
    <p:extLst>
      <p:ext uri="{BB962C8B-B14F-4D97-AF65-F5344CB8AC3E}">
        <p14:creationId xmlns:p14="http://schemas.microsoft.com/office/powerpoint/2010/main" val="3637445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62D06D55-A615-DF46-A8C5-37D24D6495AF}"/>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52024A3C-9645-7443-9FFF-5DA5E28372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6019" name="Slide Number Placeholder 3">
            <a:extLst>
              <a:ext uri="{FF2B5EF4-FFF2-40B4-BE49-F238E27FC236}">
                <a16:creationId xmlns:a16="http://schemas.microsoft.com/office/drawing/2014/main" id="{85D1E927-2906-7042-9AC9-CE52DB3564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7C0FFA2E-E143-4444-BA18-1A033AC4652C}" type="slidenum">
              <a:rPr lang="fr-FR" altLang="en-US" smtClean="0"/>
              <a:pPr/>
              <a:t>23</a:t>
            </a:fld>
            <a:endParaRPr lang="fr-FR" altLang="en-US"/>
          </a:p>
        </p:txBody>
      </p:sp>
    </p:spTree>
    <p:extLst>
      <p:ext uri="{BB962C8B-B14F-4D97-AF65-F5344CB8AC3E}">
        <p14:creationId xmlns:p14="http://schemas.microsoft.com/office/powerpoint/2010/main" val="384150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7EBAE824-57F3-6A45-93FF-AE4BA14080EF}"/>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a16="http://schemas.microsoft.com/office/drawing/2014/main" id="{10186D9A-1A8A-BC44-A1CA-0419573A9F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7" name="Slide Number Placeholder 3">
            <a:extLst>
              <a:ext uri="{FF2B5EF4-FFF2-40B4-BE49-F238E27FC236}">
                <a16:creationId xmlns:a16="http://schemas.microsoft.com/office/drawing/2014/main" id="{2CACB597-DCC9-1746-955E-39204A774E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B527515A-EEC0-B14F-A99F-1B8FAD78F7A7}" type="slidenum">
              <a:rPr lang="fr-FR" altLang="en-US" smtClean="0"/>
              <a:pPr/>
              <a:t>4</a:t>
            </a:fld>
            <a:endParaRPr lang="fr-FR" altLang="en-US"/>
          </a:p>
        </p:txBody>
      </p:sp>
    </p:spTree>
    <p:extLst>
      <p:ext uri="{BB962C8B-B14F-4D97-AF65-F5344CB8AC3E}">
        <p14:creationId xmlns:p14="http://schemas.microsoft.com/office/powerpoint/2010/main" val="340664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495238C8-5D97-1A4C-A236-CCF9BEBB2E58}"/>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a16="http://schemas.microsoft.com/office/drawing/2014/main" id="{8D9EE28C-4725-504F-BCC5-2486D22847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5" name="Slide Number Placeholder 3">
            <a:extLst>
              <a:ext uri="{FF2B5EF4-FFF2-40B4-BE49-F238E27FC236}">
                <a16:creationId xmlns:a16="http://schemas.microsoft.com/office/drawing/2014/main" id="{BDAF082F-9DF6-CD4D-B34F-2D6A974340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FABA6B50-D15B-BC4C-95AD-58E5FD8BBAD6}" type="slidenum">
              <a:rPr lang="fr-FR" altLang="en-US" smtClean="0"/>
              <a:pPr/>
              <a:t>5</a:t>
            </a:fld>
            <a:endParaRPr lang="fr-FR" altLang="en-US"/>
          </a:p>
        </p:txBody>
      </p:sp>
    </p:spTree>
    <p:extLst>
      <p:ext uri="{BB962C8B-B14F-4D97-AF65-F5344CB8AC3E}">
        <p14:creationId xmlns:p14="http://schemas.microsoft.com/office/powerpoint/2010/main" val="278575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53F68702-0B99-D248-9D26-DDEB6A5C0322}"/>
              </a:ext>
            </a:extLst>
          </p:cNvPr>
          <p:cNvSpPr>
            <a:spLocks noGrp="1" noRot="1" noChangeAspect="1" noChangeArrowheads="1" noTextEdit="1"/>
          </p:cNvSpPr>
          <p:nvPr>
            <p:ph type="sldImg"/>
          </p:nvPr>
        </p:nvSpPr>
        <p:spPr>
          <a:ln/>
        </p:spPr>
      </p:sp>
      <p:sp>
        <p:nvSpPr>
          <p:cNvPr id="71682" name="Notes Placeholder 2">
            <a:extLst>
              <a:ext uri="{FF2B5EF4-FFF2-40B4-BE49-F238E27FC236}">
                <a16:creationId xmlns:a16="http://schemas.microsoft.com/office/drawing/2014/main" id="{C8B140F9-0A06-E34B-81E6-BD0AC171B1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3" name="Slide Number Placeholder 3">
            <a:extLst>
              <a:ext uri="{FF2B5EF4-FFF2-40B4-BE49-F238E27FC236}">
                <a16:creationId xmlns:a16="http://schemas.microsoft.com/office/drawing/2014/main" id="{A25F0832-E8A3-F846-A058-D93CDBC60F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6C8442E1-6852-4A4F-B377-826420F281B3}" type="slidenum">
              <a:rPr lang="fr-FR" altLang="en-US" smtClean="0"/>
              <a:pPr/>
              <a:t>6</a:t>
            </a:fld>
            <a:endParaRPr lang="fr-FR" altLang="en-US"/>
          </a:p>
        </p:txBody>
      </p:sp>
    </p:spTree>
    <p:extLst>
      <p:ext uri="{BB962C8B-B14F-4D97-AF65-F5344CB8AC3E}">
        <p14:creationId xmlns:p14="http://schemas.microsoft.com/office/powerpoint/2010/main" val="64404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53F68702-0B99-D248-9D26-DDEB6A5C0322}"/>
              </a:ext>
            </a:extLst>
          </p:cNvPr>
          <p:cNvSpPr>
            <a:spLocks noGrp="1" noRot="1" noChangeAspect="1" noChangeArrowheads="1" noTextEdit="1"/>
          </p:cNvSpPr>
          <p:nvPr>
            <p:ph type="sldImg"/>
          </p:nvPr>
        </p:nvSpPr>
        <p:spPr>
          <a:ln/>
        </p:spPr>
      </p:sp>
      <p:sp>
        <p:nvSpPr>
          <p:cNvPr id="71682" name="Notes Placeholder 2">
            <a:extLst>
              <a:ext uri="{FF2B5EF4-FFF2-40B4-BE49-F238E27FC236}">
                <a16:creationId xmlns:a16="http://schemas.microsoft.com/office/drawing/2014/main" id="{C8B140F9-0A06-E34B-81E6-BD0AC171B1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3" name="Slide Number Placeholder 3">
            <a:extLst>
              <a:ext uri="{FF2B5EF4-FFF2-40B4-BE49-F238E27FC236}">
                <a16:creationId xmlns:a16="http://schemas.microsoft.com/office/drawing/2014/main" id="{A25F0832-E8A3-F846-A058-D93CDBC60F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6C8442E1-6852-4A4F-B377-826420F281B3}" type="slidenum">
              <a:rPr lang="fr-FR" altLang="en-US" smtClean="0"/>
              <a:pPr/>
              <a:t>7</a:t>
            </a:fld>
            <a:endParaRPr lang="fr-FR" altLang="en-US"/>
          </a:p>
        </p:txBody>
      </p:sp>
    </p:spTree>
    <p:extLst>
      <p:ext uri="{BB962C8B-B14F-4D97-AF65-F5344CB8AC3E}">
        <p14:creationId xmlns:p14="http://schemas.microsoft.com/office/powerpoint/2010/main" val="121620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53F68702-0B99-D248-9D26-DDEB6A5C0322}"/>
              </a:ext>
            </a:extLst>
          </p:cNvPr>
          <p:cNvSpPr>
            <a:spLocks noGrp="1" noRot="1" noChangeAspect="1" noChangeArrowheads="1" noTextEdit="1"/>
          </p:cNvSpPr>
          <p:nvPr>
            <p:ph type="sldImg"/>
          </p:nvPr>
        </p:nvSpPr>
        <p:spPr>
          <a:ln/>
        </p:spPr>
      </p:sp>
      <p:sp>
        <p:nvSpPr>
          <p:cNvPr id="71682" name="Notes Placeholder 2">
            <a:extLst>
              <a:ext uri="{FF2B5EF4-FFF2-40B4-BE49-F238E27FC236}">
                <a16:creationId xmlns:a16="http://schemas.microsoft.com/office/drawing/2014/main" id="{C8B140F9-0A06-E34B-81E6-BD0AC171B1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3" name="Slide Number Placeholder 3">
            <a:extLst>
              <a:ext uri="{FF2B5EF4-FFF2-40B4-BE49-F238E27FC236}">
                <a16:creationId xmlns:a16="http://schemas.microsoft.com/office/drawing/2014/main" id="{A25F0832-E8A3-F846-A058-D93CDBC60F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6C8442E1-6852-4A4F-B377-826420F281B3}" type="slidenum">
              <a:rPr lang="fr-FR" altLang="en-US" smtClean="0"/>
              <a:pPr/>
              <a:t>8</a:t>
            </a:fld>
            <a:endParaRPr lang="fr-FR" altLang="en-US"/>
          </a:p>
        </p:txBody>
      </p:sp>
    </p:spTree>
    <p:extLst>
      <p:ext uri="{BB962C8B-B14F-4D97-AF65-F5344CB8AC3E}">
        <p14:creationId xmlns:p14="http://schemas.microsoft.com/office/powerpoint/2010/main" val="97638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9A35B515-32C0-324B-B850-F21D07B7F498}"/>
              </a:ext>
            </a:extLst>
          </p:cNvPr>
          <p:cNvSpPr>
            <a:spLocks noGrp="1" noRot="1" noChangeAspect="1" noChangeArrowheads="1" noTextEdit="1"/>
          </p:cNvSpPr>
          <p:nvPr>
            <p:ph type="sldImg"/>
          </p:nvPr>
        </p:nvSpPr>
        <p:spPr>
          <a:ln/>
        </p:spPr>
      </p:sp>
      <p:sp>
        <p:nvSpPr>
          <p:cNvPr id="73730" name="Notes Placeholder 2">
            <a:extLst>
              <a:ext uri="{FF2B5EF4-FFF2-40B4-BE49-F238E27FC236}">
                <a16:creationId xmlns:a16="http://schemas.microsoft.com/office/drawing/2014/main" id="{710A33B5-F8EF-5340-AB32-BC33E55D73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1" name="Slide Number Placeholder 3">
            <a:extLst>
              <a:ext uri="{FF2B5EF4-FFF2-40B4-BE49-F238E27FC236}">
                <a16:creationId xmlns:a16="http://schemas.microsoft.com/office/drawing/2014/main" id="{DEFA1662-69CE-B344-B7CA-EC8E892176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B28E2C76-C566-274C-AAF9-4FCE36B7A98D}" type="slidenum">
              <a:rPr lang="fr-FR" altLang="en-US" smtClean="0"/>
              <a:pPr/>
              <a:t>9</a:t>
            </a:fld>
            <a:endParaRPr lang="fr-FR" altLang="en-US"/>
          </a:p>
        </p:txBody>
      </p:sp>
    </p:spTree>
    <p:extLst>
      <p:ext uri="{BB962C8B-B14F-4D97-AF65-F5344CB8AC3E}">
        <p14:creationId xmlns:p14="http://schemas.microsoft.com/office/powerpoint/2010/main" val="3936631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AF0B231C-C518-DB4C-926C-E2D5C944666E}"/>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DA37F79D-634C-1442-BD04-55DBAD50DA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7" name="Slide Number Placeholder 3">
            <a:extLst>
              <a:ext uri="{FF2B5EF4-FFF2-40B4-BE49-F238E27FC236}">
                <a16:creationId xmlns:a16="http://schemas.microsoft.com/office/drawing/2014/main" id="{5B270013-847E-CA4A-A476-6C084D66F0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C5642101-3063-EE4E-956C-719B1095F9F2}" type="slidenum">
              <a:rPr lang="fr-FR" altLang="en-US" smtClean="0"/>
              <a:pPr/>
              <a:t>10</a:t>
            </a:fld>
            <a:endParaRPr lang="fr-FR" altLang="en-US"/>
          </a:p>
        </p:txBody>
      </p:sp>
    </p:spTree>
    <p:extLst>
      <p:ext uri="{BB962C8B-B14F-4D97-AF65-F5344CB8AC3E}">
        <p14:creationId xmlns:p14="http://schemas.microsoft.com/office/powerpoint/2010/main" val="189080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FR"/>
          </a:p>
        </p:txBody>
      </p:sp>
      <p:sp>
        <p:nvSpPr>
          <p:cNvPr id="4" name="Rectangle 4">
            <a:extLst>
              <a:ext uri="{FF2B5EF4-FFF2-40B4-BE49-F238E27FC236}">
                <a16:creationId xmlns:a16="http://schemas.microsoft.com/office/drawing/2014/main" id="{E59F83EE-5BE7-0C4F-8D86-3E7CCB271D75}"/>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61304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Rectangle 4">
            <a:extLst>
              <a:ext uri="{FF2B5EF4-FFF2-40B4-BE49-F238E27FC236}">
                <a16:creationId xmlns:a16="http://schemas.microsoft.com/office/drawing/2014/main" id="{86A3D1AF-D1D2-7D4B-82AE-C65EA4E422A2}"/>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09334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Rectangle 4">
            <a:extLst>
              <a:ext uri="{FF2B5EF4-FFF2-40B4-BE49-F238E27FC236}">
                <a16:creationId xmlns:a16="http://schemas.microsoft.com/office/drawing/2014/main" id="{C2279259-399B-D942-9125-33F611B617FF}"/>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8333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B028B53B-D640-3F47-AB33-43ABC26787A8}"/>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a:extLst>
              <a:ext uri="{FF2B5EF4-FFF2-40B4-BE49-F238E27FC236}">
                <a16:creationId xmlns:a16="http://schemas.microsoft.com/office/drawing/2014/main" id="{89B7C8E7-80EB-6248-9F74-4162D6CA85FE}"/>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E4D0D069-A0F3-324E-A3C6-BB0751A6265C}"/>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7" name="Oval 10">
              <a:extLst>
                <a:ext uri="{FF2B5EF4-FFF2-40B4-BE49-F238E27FC236}">
                  <a16:creationId xmlns:a16="http://schemas.microsoft.com/office/drawing/2014/main" id="{7E8D3F80-6139-5748-A32C-C040AD251800}"/>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8" name="Oval 11">
              <a:extLst>
                <a:ext uri="{FF2B5EF4-FFF2-40B4-BE49-F238E27FC236}">
                  <a16:creationId xmlns:a16="http://schemas.microsoft.com/office/drawing/2014/main" id="{5338AF93-BF34-474C-8369-9549AC39125D}"/>
                </a:ext>
              </a:extLst>
            </p:cNvPr>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9" name="Oval 12">
              <a:extLst>
                <a:ext uri="{FF2B5EF4-FFF2-40B4-BE49-F238E27FC236}">
                  <a16:creationId xmlns:a16="http://schemas.microsoft.com/office/drawing/2014/main" id="{3E4DC3E0-2237-2241-A6CA-261031BCE445}"/>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0" name="Oval 13">
              <a:extLst>
                <a:ext uri="{FF2B5EF4-FFF2-40B4-BE49-F238E27FC236}">
                  <a16:creationId xmlns:a16="http://schemas.microsoft.com/office/drawing/2014/main" id="{3DFB5B39-DD0F-E840-872F-B856A1AB0D4D}"/>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1" name="Oval 14">
              <a:extLst>
                <a:ext uri="{FF2B5EF4-FFF2-40B4-BE49-F238E27FC236}">
                  <a16:creationId xmlns:a16="http://schemas.microsoft.com/office/drawing/2014/main" id="{9264A6EA-FDD9-5A4E-9A17-BFCC6302F379}"/>
                </a:ext>
              </a:extLst>
            </p:cNvPr>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2" name="Oval 15">
              <a:extLst>
                <a:ext uri="{FF2B5EF4-FFF2-40B4-BE49-F238E27FC236}">
                  <a16:creationId xmlns:a16="http://schemas.microsoft.com/office/drawing/2014/main" id="{EE89D395-BEA3-8540-985C-F700EBB76D85}"/>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3" name="Oval 16">
              <a:extLst>
                <a:ext uri="{FF2B5EF4-FFF2-40B4-BE49-F238E27FC236}">
                  <a16:creationId xmlns:a16="http://schemas.microsoft.com/office/drawing/2014/main" id="{607BFB65-2C85-554E-A76F-7FD719758C0D}"/>
                </a:ext>
              </a:extLst>
            </p:cNvPr>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4" name="Oval 17">
              <a:extLst>
                <a:ext uri="{FF2B5EF4-FFF2-40B4-BE49-F238E27FC236}">
                  <a16:creationId xmlns:a16="http://schemas.microsoft.com/office/drawing/2014/main" id="{3A887702-4C49-4A4F-A26D-E261D7AF8FDD}"/>
                </a:ext>
              </a:extLst>
            </p:cNvPr>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5" name="Oval 18">
              <a:extLst>
                <a:ext uri="{FF2B5EF4-FFF2-40B4-BE49-F238E27FC236}">
                  <a16:creationId xmlns:a16="http://schemas.microsoft.com/office/drawing/2014/main" id="{71D4EA30-F396-0742-9F9E-165E52CBAD9D}"/>
                </a:ext>
              </a:extLst>
            </p:cNvPr>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6" name="Oval 19">
              <a:extLst>
                <a:ext uri="{FF2B5EF4-FFF2-40B4-BE49-F238E27FC236}">
                  <a16:creationId xmlns:a16="http://schemas.microsoft.com/office/drawing/2014/main" id="{83E8BB50-F21F-AF43-81CB-A31F5B42DF82}"/>
                </a:ext>
              </a:extLst>
            </p:cNvPr>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7" name="Oval 20">
              <a:extLst>
                <a:ext uri="{FF2B5EF4-FFF2-40B4-BE49-F238E27FC236}">
                  <a16:creationId xmlns:a16="http://schemas.microsoft.com/office/drawing/2014/main" id="{2C700F9F-4F3C-FF42-A73F-F262CA3FD43E}"/>
                </a:ext>
              </a:extLst>
            </p:cNvPr>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8" name="Oval 21">
              <a:extLst>
                <a:ext uri="{FF2B5EF4-FFF2-40B4-BE49-F238E27FC236}">
                  <a16:creationId xmlns:a16="http://schemas.microsoft.com/office/drawing/2014/main" id="{DE8D6789-332B-6243-845E-8FDB0F54BFC6}"/>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19" name="Oval 22">
              <a:extLst>
                <a:ext uri="{FF2B5EF4-FFF2-40B4-BE49-F238E27FC236}">
                  <a16:creationId xmlns:a16="http://schemas.microsoft.com/office/drawing/2014/main" id="{EEBBCBAF-4037-684F-95D2-DC78AEEC7573}"/>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 name="Oval 23">
              <a:extLst>
                <a:ext uri="{FF2B5EF4-FFF2-40B4-BE49-F238E27FC236}">
                  <a16:creationId xmlns:a16="http://schemas.microsoft.com/office/drawing/2014/main" id="{BD50A17F-F82E-084A-90CC-A9A8E62CF6AC}"/>
                </a:ext>
              </a:extLst>
            </p:cNvPr>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1" name="Oval 24">
              <a:extLst>
                <a:ext uri="{FF2B5EF4-FFF2-40B4-BE49-F238E27FC236}">
                  <a16:creationId xmlns:a16="http://schemas.microsoft.com/office/drawing/2014/main" id="{96D8DE9B-54A3-8C47-BF66-16B42E67FD21}"/>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2" name="Oval 25">
              <a:extLst>
                <a:ext uri="{FF2B5EF4-FFF2-40B4-BE49-F238E27FC236}">
                  <a16:creationId xmlns:a16="http://schemas.microsoft.com/office/drawing/2014/main" id="{D802B7DF-CDAF-454D-9109-D39FD0F2068D}"/>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3" name="Oval 26">
              <a:extLst>
                <a:ext uri="{FF2B5EF4-FFF2-40B4-BE49-F238E27FC236}">
                  <a16:creationId xmlns:a16="http://schemas.microsoft.com/office/drawing/2014/main" id="{38E442E9-B4FE-904F-AF8D-034E69B66425}"/>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4" name="Oval 27">
              <a:extLst>
                <a:ext uri="{FF2B5EF4-FFF2-40B4-BE49-F238E27FC236}">
                  <a16:creationId xmlns:a16="http://schemas.microsoft.com/office/drawing/2014/main" id="{F9CE9946-A9E8-6D40-B117-E1B7D626008F}"/>
                </a:ext>
              </a:extLst>
            </p:cNvPr>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5" name="Oval 28">
              <a:extLst>
                <a:ext uri="{FF2B5EF4-FFF2-40B4-BE49-F238E27FC236}">
                  <a16:creationId xmlns:a16="http://schemas.microsoft.com/office/drawing/2014/main" id="{892D269F-BC85-9A44-9AEF-60F9BEEAA08B}"/>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6" name="Oval 29">
              <a:extLst>
                <a:ext uri="{FF2B5EF4-FFF2-40B4-BE49-F238E27FC236}">
                  <a16:creationId xmlns:a16="http://schemas.microsoft.com/office/drawing/2014/main" id="{1EFE0993-9422-7947-99FB-BEEF0DECE11A}"/>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7" name="Oval 30">
              <a:extLst>
                <a:ext uri="{FF2B5EF4-FFF2-40B4-BE49-F238E27FC236}">
                  <a16:creationId xmlns:a16="http://schemas.microsoft.com/office/drawing/2014/main" id="{02565C19-AB99-844D-9144-47DD73388043}"/>
                </a:ext>
              </a:extLst>
            </p:cNvPr>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8" name="Oval 31">
              <a:extLst>
                <a:ext uri="{FF2B5EF4-FFF2-40B4-BE49-F238E27FC236}">
                  <a16:creationId xmlns:a16="http://schemas.microsoft.com/office/drawing/2014/main" id="{C4AD0E99-FF28-A649-8049-C20808F4434F}"/>
                </a:ext>
              </a:extLst>
            </p:cNvPr>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9" name="Oval 32">
              <a:extLst>
                <a:ext uri="{FF2B5EF4-FFF2-40B4-BE49-F238E27FC236}">
                  <a16:creationId xmlns:a16="http://schemas.microsoft.com/office/drawing/2014/main" id="{1EBDB0DA-8C3F-3D41-8091-13F575D5DE6B}"/>
                </a:ext>
              </a:extLst>
            </p:cNvPr>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30" name="Oval 33">
              <a:extLst>
                <a:ext uri="{FF2B5EF4-FFF2-40B4-BE49-F238E27FC236}">
                  <a16:creationId xmlns:a16="http://schemas.microsoft.com/office/drawing/2014/main" id="{5A9195A5-275A-784D-BF6C-091845A61D7A}"/>
                </a:ext>
              </a:extLst>
            </p:cNvPr>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31" name="Oval 34">
              <a:extLst>
                <a:ext uri="{FF2B5EF4-FFF2-40B4-BE49-F238E27FC236}">
                  <a16:creationId xmlns:a16="http://schemas.microsoft.com/office/drawing/2014/main" id="{6592BE59-FB07-9D4E-83BB-8350FE8EA418}"/>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32" name="Oval 35">
              <a:extLst>
                <a:ext uri="{FF2B5EF4-FFF2-40B4-BE49-F238E27FC236}">
                  <a16:creationId xmlns:a16="http://schemas.microsoft.com/office/drawing/2014/main" id="{17D1017E-A213-0449-9F7F-51337BCFB020}"/>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33" name="Oval 36">
              <a:extLst>
                <a:ext uri="{FF2B5EF4-FFF2-40B4-BE49-F238E27FC236}">
                  <a16:creationId xmlns:a16="http://schemas.microsoft.com/office/drawing/2014/main" id="{C12B218C-62B8-C941-B529-78BA3BFE5640}"/>
                </a:ext>
              </a:extLst>
            </p:cNvPr>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34" name="Oval 37">
              <a:extLst>
                <a:ext uri="{FF2B5EF4-FFF2-40B4-BE49-F238E27FC236}">
                  <a16:creationId xmlns:a16="http://schemas.microsoft.com/office/drawing/2014/main" id="{B7DD2AD3-D26C-9C41-9F58-857A25ACF5DC}"/>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35" name="Oval 38">
              <a:extLst>
                <a:ext uri="{FF2B5EF4-FFF2-40B4-BE49-F238E27FC236}">
                  <a16:creationId xmlns:a16="http://schemas.microsoft.com/office/drawing/2014/main" id="{8BE1BCFB-36E0-D142-8A87-3294700B01EE}"/>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36" name="Oval 39">
              <a:extLst>
                <a:ext uri="{FF2B5EF4-FFF2-40B4-BE49-F238E27FC236}">
                  <a16:creationId xmlns:a16="http://schemas.microsoft.com/office/drawing/2014/main" id="{6D05F6C5-1B07-AE4E-83EC-D3060F76A27A}"/>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grpSp>
      <p:sp>
        <p:nvSpPr>
          <p:cNvPr id="37" name="Line 40">
            <a:extLst>
              <a:ext uri="{FF2B5EF4-FFF2-40B4-BE49-F238E27FC236}">
                <a16:creationId xmlns:a16="http://schemas.microsoft.com/office/drawing/2014/main" id="{2CE54A15-0FFE-B846-8FF5-416B90F55888}"/>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5155" name="Rectangle 3"/>
          <p:cNvSpPr>
            <a:spLocks noGrp="1" noChangeArrowheads="1"/>
          </p:cNvSpPr>
          <p:nvPr>
            <p:ph type="ctrTitle"/>
          </p:nvPr>
        </p:nvSpPr>
        <p:spPr bwMode="auto">
          <a:xfrm>
            <a:off x="315913" y="466725"/>
            <a:ext cx="6781800" cy="2133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4800"/>
            </a:lvl1pPr>
          </a:lstStyle>
          <a:p>
            <a:r>
              <a:rPr lang="fr-FR" altLang="en-US"/>
              <a:t>Click to edit Master title style</a:t>
            </a:r>
          </a:p>
        </p:txBody>
      </p:sp>
      <p:sp>
        <p:nvSpPr>
          <p:cNvPr id="305156" name="Rectangle 4"/>
          <p:cNvSpPr>
            <a:spLocks noGrp="1" noChangeArrowheads="1"/>
          </p:cNvSpPr>
          <p:nvPr>
            <p:ph type="subTitle" idx="1"/>
          </p:nvPr>
        </p:nvSpPr>
        <p:spPr bwMode="auto">
          <a:xfrm>
            <a:off x="849313" y="3049588"/>
            <a:ext cx="6248400" cy="2362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r">
              <a:buFont typeface="Wingdings" pitchFamily="2" charset="2"/>
              <a:buNone/>
              <a:defRPr sz="3200"/>
            </a:lvl1pPr>
          </a:lstStyle>
          <a:p>
            <a:r>
              <a:rPr lang="fr-FR" altLang="en-US"/>
              <a:t>Click to edit Master subtitle style</a:t>
            </a:r>
          </a:p>
        </p:txBody>
      </p:sp>
      <p:sp>
        <p:nvSpPr>
          <p:cNvPr id="38" name="Rectangle 5">
            <a:extLst>
              <a:ext uri="{FF2B5EF4-FFF2-40B4-BE49-F238E27FC236}">
                <a16:creationId xmlns:a16="http://schemas.microsoft.com/office/drawing/2014/main" id="{61F07C61-72FC-D748-BFDB-801EFEB65226}"/>
              </a:ext>
            </a:extLst>
          </p:cNvPr>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a:latin typeface="+mn-lt"/>
                <a:cs typeface="+mn-cs"/>
              </a:defRPr>
            </a:lvl1pPr>
          </a:lstStyle>
          <a:p>
            <a:pPr>
              <a:defRPr/>
            </a:pPr>
            <a:endParaRPr lang="fr-FR" altLang="en-US"/>
          </a:p>
        </p:txBody>
      </p:sp>
      <p:sp>
        <p:nvSpPr>
          <p:cNvPr id="39" name="Rectangle 6">
            <a:extLst>
              <a:ext uri="{FF2B5EF4-FFF2-40B4-BE49-F238E27FC236}">
                <a16:creationId xmlns:a16="http://schemas.microsoft.com/office/drawing/2014/main" id="{DA67CB35-19F3-B443-9037-7778D181BAA6}"/>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a:latin typeface="+mn-lt"/>
                <a:cs typeface="+mn-cs"/>
              </a:defRPr>
            </a:lvl1pPr>
          </a:lstStyle>
          <a:p>
            <a:pPr>
              <a:defRPr/>
            </a:pPr>
            <a:r>
              <a:rPr lang="fr-FR" altLang="en-US"/>
              <a:t>1</a:t>
            </a:r>
          </a:p>
        </p:txBody>
      </p:sp>
      <p:sp>
        <p:nvSpPr>
          <p:cNvPr id="40" name="Rectangle 7">
            <a:extLst>
              <a:ext uri="{FF2B5EF4-FFF2-40B4-BE49-F238E27FC236}">
                <a16:creationId xmlns:a16="http://schemas.microsoft.com/office/drawing/2014/main" id="{BDCD5F94-205F-AF49-ABC4-B31FA9702E81}"/>
              </a:ext>
            </a:extLst>
          </p:cNvPr>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pPr>
              <a:defRPr/>
            </a:pPr>
            <a:fld id="{C6E33968-8F90-4648-A1FE-F3D4F416F17D}" type="slidenum">
              <a:rPr lang="fr-FR" altLang="en-US"/>
              <a:pPr>
                <a:defRPr/>
              </a:pPr>
              <a:t>‹#›</a:t>
            </a:fld>
            <a:endParaRPr lang="fr-FR" altLang="en-US"/>
          </a:p>
        </p:txBody>
      </p:sp>
    </p:spTree>
    <p:extLst>
      <p:ext uri="{BB962C8B-B14F-4D97-AF65-F5344CB8AC3E}">
        <p14:creationId xmlns:p14="http://schemas.microsoft.com/office/powerpoint/2010/main" val="157452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fr-F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793334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13390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fr-F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864920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50657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fr-FR"/>
          </a:p>
        </p:txBody>
      </p:sp>
    </p:spTree>
    <p:extLst>
      <p:ext uri="{BB962C8B-B14F-4D97-AF65-F5344CB8AC3E}">
        <p14:creationId xmlns:p14="http://schemas.microsoft.com/office/powerpoint/2010/main" val="4132826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2E7E6-F57B-DD40-A536-B3E031156814}"/>
              </a:ext>
            </a:extLst>
          </p:cNvPr>
          <p:cNvSpPr txBox="1"/>
          <p:nvPr userDrawn="1"/>
        </p:nvSpPr>
        <p:spPr>
          <a:xfrm>
            <a:off x="11843" y="2500306"/>
            <a:ext cx="400110" cy="4274405"/>
          </a:xfrm>
          <a:prstGeom prst="rect">
            <a:avLst/>
          </a:prstGeom>
          <a:noFill/>
        </p:spPr>
        <p:txBody>
          <a:bodyPr vert="vert270">
            <a:spAutoFit/>
          </a:bodyPr>
          <a:lstStyle>
            <a:defPPr>
              <a:defRPr lang="en-US"/>
            </a:defPPr>
            <a:lvl1pPr algn="l" rtl="0" fontAlgn="base">
              <a:spcBef>
                <a:spcPct val="0"/>
              </a:spcBef>
              <a:spcAft>
                <a:spcPct val="0"/>
              </a:spcAft>
              <a:defRPr b="1" kern="1200">
                <a:solidFill>
                  <a:schemeClr val="tx1"/>
                </a:solidFill>
                <a:latin typeface="Times New Roman" pitchFamily="18" charset="0"/>
                <a:ea typeface="+mn-ea"/>
                <a:cs typeface="+mn-cs"/>
              </a:defRPr>
            </a:lvl1pPr>
            <a:lvl2pPr marL="457200" algn="l" rtl="0" fontAlgn="base">
              <a:spcBef>
                <a:spcPct val="0"/>
              </a:spcBef>
              <a:spcAft>
                <a:spcPct val="0"/>
              </a:spcAft>
              <a:defRPr b="1" kern="1200">
                <a:solidFill>
                  <a:schemeClr val="tx1"/>
                </a:solidFill>
                <a:latin typeface="Times New Roman" pitchFamily="18" charset="0"/>
                <a:ea typeface="+mn-ea"/>
                <a:cs typeface="+mn-cs"/>
              </a:defRPr>
            </a:lvl2pPr>
            <a:lvl3pPr marL="914400" algn="l" rtl="0" fontAlgn="base">
              <a:spcBef>
                <a:spcPct val="0"/>
              </a:spcBef>
              <a:spcAft>
                <a:spcPct val="0"/>
              </a:spcAft>
              <a:defRPr b="1" kern="1200">
                <a:solidFill>
                  <a:schemeClr val="tx1"/>
                </a:solidFill>
                <a:latin typeface="Times New Roman" pitchFamily="18" charset="0"/>
                <a:ea typeface="+mn-ea"/>
                <a:cs typeface="+mn-cs"/>
              </a:defRPr>
            </a:lvl3pPr>
            <a:lvl4pPr marL="1371600" algn="l" rtl="0" fontAlgn="base">
              <a:spcBef>
                <a:spcPct val="0"/>
              </a:spcBef>
              <a:spcAft>
                <a:spcPct val="0"/>
              </a:spcAft>
              <a:defRPr b="1" kern="1200">
                <a:solidFill>
                  <a:schemeClr val="tx1"/>
                </a:solidFill>
                <a:latin typeface="Times New Roman" pitchFamily="18" charset="0"/>
                <a:ea typeface="+mn-ea"/>
                <a:cs typeface="+mn-cs"/>
              </a:defRPr>
            </a:lvl4pPr>
            <a:lvl5pPr marL="1828800" algn="l" rtl="0" fontAlgn="base">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a:lstStyle>
          <a:p>
            <a:pPr eaLnBrk="1" hangingPunct="1">
              <a:defRPr/>
            </a:pPr>
            <a:r>
              <a:rPr lang="fr-FR" sz="1400" dirty="0" err="1">
                <a:solidFill>
                  <a:srgbClr val="FFC000"/>
                </a:solidFill>
                <a:latin typeface=".VnLincolnH" pitchFamily="34" charset="0"/>
                <a:ea typeface="Cambria Math" pitchFamily="18" charset="0"/>
                <a:cs typeface="Arial" pitchFamily="34" charset="0"/>
              </a:rPr>
              <a:t>N</a:t>
            </a:r>
            <a:r>
              <a:rPr lang="fr-FR" sz="1000" dirty="0" err="1">
                <a:solidFill>
                  <a:srgbClr val="A3A3FF"/>
                </a:solidFill>
                <a:latin typeface="Georgia" pitchFamily="18" charset="0"/>
                <a:ea typeface="Cambria Math" pitchFamily="18" charset="0"/>
                <a:cs typeface="Arial" pitchFamily="34" charset="0"/>
              </a:rPr>
              <a:t>guyễn</a:t>
            </a:r>
            <a:r>
              <a:rPr lang="fr-FR" sz="1000" dirty="0">
                <a:solidFill>
                  <a:srgbClr val="A3A3FF"/>
                </a:solidFill>
                <a:latin typeface="Georgia" pitchFamily="18" charset="0"/>
                <a:ea typeface="Cambria Math" pitchFamily="18" charset="0"/>
                <a:cs typeface="Arial" pitchFamily="34" charset="0"/>
              </a:rPr>
              <a:t> </a:t>
            </a:r>
            <a:r>
              <a:rPr lang="fr-FR" sz="1000" dirty="0" err="1">
                <a:solidFill>
                  <a:srgbClr val="A3A3FF"/>
                </a:solidFill>
                <a:latin typeface="Georgia" pitchFamily="18" charset="0"/>
                <a:ea typeface="Cambria Math" pitchFamily="18" charset="0"/>
                <a:cs typeface="Arial" pitchFamily="34" charset="0"/>
              </a:rPr>
              <a:t>Thành</a:t>
            </a:r>
            <a:r>
              <a:rPr lang="fr-FR" sz="1000" dirty="0">
                <a:solidFill>
                  <a:srgbClr val="A3A3FF"/>
                </a:solidFill>
                <a:latin typeface="Georgia" pitchFamily="18" charset="0"/>
                <a:ea typeface="Cambria Math" pitchFamily="18" charset="0"/>
                <a:cs typeface="Arial" pitchFamily="34" charset="0"/>
              </a:rPr>
              <a:t> Nam, </a:t>
            </a:r>
            <a:r>
              <a:rPr lang="fr-FR" sz="1000" dirty="0" err="1">
                <a:solidFill>
                  <a:srgbClr val="A3A3FF"/>
                </a:solidFill>
                <a:latin typeface="Georgia" pitchFamily="18" charset="0"/>
                <a:ea typeface="Cambria Math" pitchFamily="18" charset="0"/>
                <a:cs typeface="Arial" pitchFamily="34" charset="0"/>
              </a:rPr>
              <a:t>PhD</a:t>
            </a:r>
            <a:r>
              <a:rPr lang="fr-FR" sz="1000" dirty="0">
                <a:solidFill>
                  <a:srgbClr val="A3A3FF"/>
                </a:solidFill>
                <a:latin typeface="Georgia" pitchFamily="18" charset="0"/>
                <a:ea typeface="Cambria Math" pitchFamily="18" charset="0"/>
                <a:cs typeface="Arial" pitchFamily="34" charset="0"/>
              </a:rPr>
              <a:t> −</a:t>
            </a:r>
            <a:r>
              <a:rPr lang="fr-FR" sz="1000" i="1" dirty="0">
                <a:solidFill>
                  <a:srgbClr val="A3A3FF"/>
                </a:solidFill>
                <a:latin typeface="Georgia" pitchFamily="18" charset="0"/>
                <a:ea typeface="Cambria Math" pitchFamily="18" charset="0"/>
                <a:cs typeface="Arial" pitchFamily="34" charset="0"/>
              </a:rPr>
              <a:t> </a:t>
            </a:r>
            <a:r>
              <a:rPr lang="fr-FR" sz="1000" i="1" dirty="0">
                <a:solidFill>
                  <a:srgbClr val="FFABAB"/>
                </a:solidFill>
                <a:latin typeface="Georgia" pitchFamily="18" charset="0"/>
                <a:ea typeface="Cambria Math" pitchFamily="18" charset="0"/>
                <a:cs typeface="Arial" pitchFamily="34" charset="0"/>
              </a:rPr>
              <a:t>Email: namnt@iforce.com.vn</a:t>
            </a:r>
            <a:endParaRPr lang="en-US" sz="1000" i="1" dirty="0">
              <a:solidFill>
                <a:srgbClr val="FFABAB"/>
              </a:solidFill>
              <a:latin typeface="Georgia" pitchFamily="18" charset="0"/>
              <a:ea typeface="Cambria Math" pitchFamily="18" charset="0"/>
              <a:cs typeface="Arial" pitchFamily="34" charset="0"/>
            </a:endParaRPr>
          </a:p>
        </p:txBody>
      </p:sp>
      <p:cxnSp>
        <p:nvCxnSpPr>
          <p:cNvPr id="3" name="Straight Connector 2">
            <a:extLst>
              <a:ext uri="{FF2B5EF4-FFF2-40B4-BE49-F238E27FC236}">
                <a16:creationId xmlns:a16="http://schemas.microsoft.com/office/drawing/2014/main" id="{77C0BF8A-3A5D-CA47-A34A-DEB1B1DF3EF4}"/>
              </a:ext>
            </a:extLst>
          </p:cNvPr>
          <p:cNvCxnSpPr/>
          <p:nvPr userDrawn="1"/>
        </p:nvCxnSpPr>
        <p:spPr bwMode="auto">
          <a:xfrm rot="16200000" flipV="1">
            <a:off x="-790575" y="5584826"/>
            <a:ext cx="2238375" cy="0"/>
          </a:xfrm>
          <a:prstGeom prst="line">
            <a:avLst/>
          </a:prstGeom>
          <a:ln>
            <a:solidFill>
              <a:srgbClr val="FFC9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736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196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Rectangle 4">
            <a:extLst>
              <a:ext uri="{FF2B5EF4-FFF2-40B4-BE49-F238E27FC236}">
                <a16:creationId xmlns:a16="http://schemas.microsoft.com/office/drawing/2014/main" id="{7F124520-7CE1-1B4D-B0C6-63E939778516}"/>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162661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8484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fr-F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332758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476348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F85BA6DC-2F30-7343-B953-DEE7343EC51F}"/>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a:extLst>
              <a:ext uri="{FF2B5EF4-FFF2-40B4-BE49-F238E27FC236}">
                <a16:creationId xmlns:a16="http://schemas.microsoft.com/office/drawing/2014/main" id="{DC64B9B0-CA1A-774D-B952-E95A20C4A9D2}"/>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B00F917B-1CCB-154C-AC00-7E0A0E552526}"/>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7" name="Oval 10">
              <a:extLst>
                <a:ext uri="{FF2B5EF4-FFF2-40B4-BE49-F238E27FC236}">
                  <a16:creationId xmlns:a16="http://schemas.microsoft.com/office/drawing/2014/main" id="{FA3DDF68-0816-7F44-8007-826CAA037EB5}"/>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8" name="Oval 11">
              <a:extLst>
                <a:ext uri="{FF2B5EF4-FFF2-40B4-BE49-F238E27FC236}">
                  <a16:creationId xmlns:a16="http://schemas.microsoft.com/office/drawing/2014/main" id="{AE6E44D6-2C43-D348-96C8-6704C1C64215}"/>
                </a:ext>
              </a:extLst>
            </p:cNvPr>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9" name="Oval 12">
              <a:extLst>
                <a:ext uri="{FF2B5EF4-FFF2-40B4-BE49-F238E27FC236}">
                  <a16:creationId xmlns:a16="http://schemas.microsoft.com/office/drawing/2014/main" id="{8A3BDD04-B657-F64F-8328-D0D96A1B0659}"/>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0" name="Oval 13">
              <a:extLst>
                <a:ext uri="{FF2B5EF4-FFF2-40B4-BE49-F238E27FC236}">
                  <a16:creationId xmlns:a16="http://schemas.microsoft.com/office/drawing/2014/main" id="{868B91DD-70CF-4B48-B838-FEB18B37FC91}"/>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1" name="Oval 14">
              <a:extLst>
                <a:ext uri="{FF2B5EF4-FFF2-40B4-BE49-F238E27FC236}">
                  <a16:creationId xmlns:a16="http://schemas.microsoft.com/office/drawing/2014/main" id="{57B26099-5B5B-B046-A809-654AACCBBAA7}"/>
                </a:ext>
              </a:extLst>
            </p:cNvPr>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2" name="Oval 15">
              <a:extLst>
                <a:ext uri="{FF2B5EF4-FFF2-40B4-BE49-F238E27FC236}">
                  <a16:creationId xmlns:a16="http://schemas.microsoft.com/office/drawing/2014/main" id="{6B968E3E-2376-FE47-9990-965F47E42623}"/>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3" name="Oval 16">
              <a:extLst>
                <a:ext uri="{FF2B5EF4-FFF2-40B4-BE49-F238E27FC236}">
                  <a16:creationId xmlns:a16="http://schemas.microsoft.com/office/drawing/2014/main" id="{DE4EFE97-3A06-1E4B-BF93-47F6E13A4666}"/>
                </a:ext>
              </a:extLst>
            </p:cNvPr>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4" name="Oval 17">
              <a:extLst>
                <a:ext uri="{FF2B5EF4-FFF2-40B4-BE49-F238E27FC236}">
                  <a16:creationId xmlns:a16="http://schemas.microsoft.com/office/drawing/2014/main" id="{0E16740A-10C1-7143-B136-A701E7E81F54}"/>
                </a:ext>
              </a:extLst>
            </p:cNvPr>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5" name="Oval 18">
              <a:extLst>
                <a:ext uri="{FF2B5EF4-FFF2-40B4-BE49-F238E27FC236}">
                  <a16:creationId xmlns:a16="http://schemas.microsoft.com/office/drawing/2014/main" id="{C171DE54-E92D-F749-9BEB-04BA75EF29BB}"/>
                </a:ext>
              </a:extLst>
            </p:cNvPr>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6" name="Oval 19">
              <a:extLst>
                <a:ext uri="{FF2B5EF4-FFF2-40B4-BE49-F238E27FC236}">
                  <a16:creationId xmlns:a16="http://schemas.microsoft.com/office/drawing/2014/main" id="{3F319593-E0ED-0845-BF1A-FAEFA740CF2A}"/>
                </a:ext>
              </a:extLst>
            </p:cNvPr>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7" name="Oval 20">
              <a:extLst>
                <a:ext uri="{FF2B5EF4-FFF2-40B4-BE49-F238E27FC236}">
                  <a16:creationId xmlns:a16="http://schemas.microsoft.com/office/drawing/2014/main" id="{FBC4BCE9-30B6-3D4A-AC1B-EB7CCB01A2CD}"/>
                </a:ext>
              </a:extLst>
            </p:cNvPr>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8" name="Oval 21">
              <a:extLst>
                <a:ext uri="{FF2B5EF4-FFF2-40B4-BE49-F238E27FC236}">
                  <a16:creationId xmlns:a16="http://schemas.microsoft.com/office/drawing/2014/main" id="{DD667452-866B-3247-8BCD-F9A46B50C6FD}"/>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19" name="Oval 22">
              <a:extLst>
                <a:ext uri="{FF2B5EF4-FFF2-40B4-BE49-F238E27FC236}">
                  <a16:creationId xmlns:a16="http://schemas.microsoft.com/office/drawing/2014/main" id="{26EA36AF-CC0E-D040-9AFB-3DD0D345A36A}"/>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0" name="Oval 23">
              <a:extLst>
                <a:ext uri="{FF2B5EF4-FFF2-40B4-BE49-F238E27FC236}">
                  <a16:creationId xmlns:a16="http://schemas.microsoft.com/office/drawing/2014/main" id="{2C9B42FE-6885-1146-B56B-D554C059BC8A}"/>
                </a:ext>
              </a:extLst>
            </p:cNvPr>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1" name="Oval 24">
              <a:extLst>
                <a:ext uri="{FF2B5EF4-FFF2-40B4-BE49-F238E27FC236}">
                  <a16:creationId xmlns:a16="http://schemas.microsoft.com/office/drawing/2014/main" id="{AB2AC5A6-2F6E-6A4D-BF04-C97B8C9FC237}"/>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2" name="Oval 25">
              <a:extLst>
                <a:ext uri="{FF2B5EF4-FFF2-40B4-BE49-F238E27FC236}">
                  <a16:creationId xmlns:a16="http://schemas.microsoft.com/office/drawing/2014/main" id="{72E09E12-A0C1-B546-B9B2-3954232C3143}"/>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3" name="Oval 26">
              <a:extLst>
                <a:ext uri="{FF2B5EF4-FFF2-40B4-BE49-F238E27FC236}">
                  <a16:creationId xmlns:a16="http://schemas.microsoft.com/office/drawing/2014/main" id="{AF92482A-8242-654C-9A94-5FBEA37450AA}"/>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4" name="Oval 27">
              <a:extLst>
                <a:ext uri="{FF2B5EF4-FFF2-40B4-BE49-F238E27FC236}">
                  <a16:creationId xmlns:a16="http://schemas.microsoft.com/office/drawing/2014/main" id="{8672A0B5-9EFD-1043-9754-30E8E0B0FCCC}"/>
                </a:ext>
              </a:extLst>
            </p:cNvPr>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5" name="Oval 28">
              <a:extLst>
                <a:ext uri="{FF2B5EF4-FFF2-40B4-BE49-F238E27FC236}">
                  <a16:creationId xmlns:a16="http://schemas.microsoft.com/office/drawing/2014/main" id="{390E4095-8425-3245-93F4-98A7532A6E13}"/>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6" name="Oval 29">
              <a:extLst>
                <a:ext uri="{FF2B5EF4-FFF2-40B4-BE49-F238E27FC236}">
                  <a16:creationId xmlns:a16="http://schemas.microsoft.com/office/drawing/2014/main" id="{C1863DF9-5F4A-1041-90DC-6F600A57A255}"/>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7" name="Oval 30">
              <a:extLst>
                <a:ext uri="{FF2B5EF4-FFF2-40B4-BE49-F238E27FC236}">
                  <a16:creationId xmlns:a16="http://schemas.microsoft.com/office/drawing/2014/main" id="{315C6988-FB74-1541-BB76-CDA875B57369}"/>
                </a:ext>
              </a:extLst>
            </p:cNvPr>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8" name="Oval 31">
              <a:extLst>
                <a:ext uri="{FF2B5EF4-FFF2-40B4-BE49-F238E27FC236}">
                  <a16:creationId xmlns:a16="http://schemas.microsoft.com/office/drawing/2014/main" id="{19BBBD9E-9A46-E748-B43C-151718D263E2}"/>
                </a:ext>
              </a:extLst>
            </p:cNvPr>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29" name="Oval 32">
              <a:extLst>
                <a:ext uri="{FF2B5EF4-FFF2-40B4-BE49-F238E27FC236}">
                  <a16:creationId xmlns:a16="http://schemas.microsoft.com/office/drawing/2014/main" id="{C25C58E1-B2AB-CD4F-95AF-04B75F5316D0}"/>
                </a:ext>
              </a:extLst>
            </p:cNvPr>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 name="Oval 33">
              <a:extLst>
                <a:ext uri="{FF2B5EF4-FFF2-40B4-BE49-F238E27FC236}">
                  <a16:creationId xmlns:a16="http://schemas.microsoft.com/office/drawing/2014/main" id="{EB12EDBD-5355-4145-8ED7-2A25FAE05E76}"/>
                </a:ext>
              </a:extLst>
            </p:cNvPr>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1" name="Oval 34">
              <a:extLst>
                <a:ext uri="{FF2B5EF4-FFF2-40B4-BE49-F238E27FC236}">
                  <a16:creationId xmlns:a16="http://schemas.microsoft.com/office/drawing/2014/main" id="{AEC5B8A0-BBFE-5A4B-BB0B-15DDB8C22A23}"/>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2" name="Oval 35">
              <a:extLst>
                <a:ext uri="{FF2B5EF4-FFF2-40B4-BE49-F238E27FC236}">
                  <a16:creationId xmlns:a16="http://schemas.microsoft.com/office/drawing/2014/main" id="{9904C2E6-E474-1948-92CF-8E7470A4280D}"/>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3" name="Oval 36">
              <a:extLst>
                <a:ext uri="{FF2B5EF4-FFF2-40B4-BE49-F238E27FC236}">
                  <a16:creationId xmlns:a16="http://schemas.microsoft.com/office/drawing/2014/main" id="{495115AF-A2D3-324E-B407-A5D3984F6BB1}"/>
                </a:ext>
              </a:extLst>
            </p:cNvPr>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4" name="Oval 37">
              <a:extLst>
                <a:ext uri="{FF2B5EF4-FFF2-40B4-BE49-F238E27FC236}">
                  <a16:creationId xmlns:a16="http://schemas.microsoft.com/office/drawing/2014/main" id="{45412DE7-D3D7-D046-9298-00715B56E423}"/>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5" name="Oval 38">
              <a:extLst>
                <a:ext uri="{FF2B5EF4-FFF2-40B4-BE49-F238E27FC236}">
                  <a16:creationId xmlns:a16="http://schemas.microsoft.com/office/drawing/2014/main" id="{C068233F-B118-3441-8C09-A99D5F5409D1}"/>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6" name="Oval 39">
              <a:extLst>
                <a:ext uri="{FF2B5EF4-FFF2-40B4-BE49-F238E27FC236}">
                  <a16:creationId xmlns:a16="http://schemas.microsoft.com/office/drawing/2014/main" id="{5A70D229-98B9-8F47-98CC-14F06C717440}"/>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grpSp>
      <p:sp>
        <p:nvSpPr>
          <p:cNvPr id="37" name="Line 40">
            <a:extLst>
              <a:ext uri="{FF2B5EF4-FFF2-40B4-BE49-F238E27FC236}">
                <a16:creationId xmlns:a16="http://schemas.microsoft.com/office/drawing/2014/main" id="{B293B3F0-D869-B54B-BD34-BEB4FFE75375}"/>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5155" name="Rectangle 3"/>
          <p:cNvSpPr>
            <a:spLocks noGrp="1" noChangeArrowheads="1"/>
          </p:cNvSpPr>
          <p:nvPr>
            <p:ph type="ctrTitle"/>
          </p:nvPr>
        </p:nvSpPr>
        <p:spPr bwMode="auto">
          <a:xfrm>
            <a:off x="315913" y="466725"/>
            <a:ext cx="6781800" cy="2133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4800"/>
            </a:lvl1pPr>
          </a:lstStyle>
          <a:p>
            <a:r>
              <a:rPr lang="fr-FR" altLang="en-US"/>
              <a:t>Click to edit Master title style</a:t>
            </a:r>
          </a:p>
        </p:txBody>
      </p:sp>
      <p:sp>
        <p:nvSpPr>
          <p:cNvPr id="305156" name="Rectangle 4"/>
          <p:cNvSpPr>
            <a:spLocks noGrp="1" noChangeArrowheads="1"/>
          </p:cNvSpPr>
          <p:nvPr>
            <p:ph type="subTitle" idx="1"/>
          </p:nvPr>
        </p:nvSpPr>
        <p:spPr bwMode="auto">
          <a:xfrm>
            <a:off x="849313" y="3049588"/>
            <a:ext cx="6248400" cy="2362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r">
              <a:buFont typeface="Wingdings" pitchFamily="2" charset="2"/>
              <a:buNone/>
              <a:defRPr sz="3200"/>
            </a:lvl1pPr>
          </a:lstStyle>
          <a:p>
            <a:r>
              <a:rPr lang="fr-FR" altLang="en-US"/>
              <a:t>Click to edit Master subtitle style</a:t>
            </a:r>
          </a:p>
        </p:txBody>
      </p:sp>
      <p:sp>
        <p:nvSpPr>
          <p:cNvPr id="38" name="Rectangle 5">
            <a:extLst>
              <a:ext uri="{FF2B5EF4-FFF2-40B4-BE49-F238E27FC236}">
                <a16:creationId xmlns:a16="http://schemas.microsoft.com/office/drawing/2014/main" id="{A2B67591-96B1-FD42-AC1F-C90F5C5F934C}"/>
              </a:ext>
            </a:extLst>
          </p:cNvPr>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b="0">
                <a:solidFill>
                  <a:srgbClr val="000000"/>
                </a:solidFill>
                <a:latin typeface="+mn-lt"/>
                <a:cs typeface="Arial" charset="0"/>
              </a:defRPr>
            </a:lvl1pPr>
          </a:lstStyle>
          <a:p>
            <a:pPr>
              <a:defRPr/>
            </a:pPr>
            <a:endParaRPr lang="fr-FR" altLang="en-US"/>
          </a:p>
        </p:txBody>
      </p:sp>
      <p:sp>
        <p:nvSpPr>
          <p:cNvPr id="39" name="Rectangle 6">
            <a:extLst>
              <a:ext uri="{FF2B5EF4-FFF2-40B4-BE49-F238E27FC236}">
                <a16:creationId xmlns:a16="http://schemas.microsoft.com/office/drawing/2014/main" id="{0ACC28A5-F896-6D4F-A76E-2B46ECE6FC80}"/>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b="0">
                <a:solidFill>
                  <a:srgbClr val="000000"/>
                </a:solidFill>
                <a:latin typeface="+mn-lt"/>
                <a:cs typeface="Arial" charset="0"/>
              </a:defRPr>
            </a:lvl1pPr>
          </a:lstStyle>
          <a:p>
            <a:pPr>
              <a:defRPr/>
            </a:pPr>
            <a:r>
              <a:rPr lang="fr-FR" altLang="en-US"/>
              <a:t>1</a:t>
            </a:r>
          </a:p>
        </p:txBody>
      </p:sp>
      <p:sp>
        <p:nvSpPr>
          <p:cNvPr id="40" name="Rectangle 7">
            <a:extLst>
              <a:ext uri="{FF2B5EF4-FFF2-40B4-BE49-F238E27FC236}">
                <a16:creationId xmlns:a16="http://schemas.microsoft.com/office/drawing/2014/main" id="{EAB8B1FE-E4A9-7A48-BF88-E59DEEB7ACD0}"/>
              </a:ext>
            </a:extLst>
          </p:cNvPr>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solidFill>
                  <a:srgbClr val="000000"/>
                </a:solidFill>
                <a:latin typeface="Arial" panose="020B0604020202020204" pitchFamily="34" charset="0"/>
              </a:defRPr>
            </a:lvl1pPr>
          </a:lstStyle>
          <a:p>
            <a:pPr>
              <a:defRPr/>
            </a:pPr>
            <a:fld id="{A6EC16AB-EA6E-964B-95D5-B0BA3D2D1A08}" type="slidenum">
              <a:rPr lang="fr-FR" altLang="en-US"/>
              <a:pPr>
                <a:defRPr/>
              </a:pPr>
              <a:t>‹#›</a:t>
            </a:fld>
            <a:endParaRPr lang="fr-FR" altLang="en-US"/>
          </a:p>
        </p:txBody>
      </p:sp>
    </p:spTree>
    <p:extLst>
      <p:ext uri="{BB962C8B-B14F-4D97-AF65-F5344CB8AC3E}">
        <p14:creationId xmlns:p14="http://schemas.microsoft.com/office/powerpoint/2010/main" val="3844651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1632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8077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4181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79140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454655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E9A65-D2FF-B845-A15E-DA180B733326}"/>
              </a:ext>
            </a:extLst>
          </p:cNvPr>
          <p:cNvSpPr txBox="1"/>
          <p:nvPr userDrawn="1"/>
        </p:nvSpPr>
        <p:spPr>
          <a:xfrm>
            <a:off x="-31077" y="2357430"/>
            <a:ext cx="400110" cy="4452906"/>
          </a:xfrm>
          <a:prstGeom prst="rect">
            <a:avLst/>
          </a:prstGeom>
          <a:noFill/>
        </p:spPr>
        <p:txBody>
          <a:bodyPr vert="vert270">
            <a:spAutoFit/>
          </a:bodyPr>
          <a:lstStyle/>
          <a:p>
            <a:pPr eaLnBrk="1" hangingPunct="1">
              <a:defRPr/>
            </a:pPr>
            <a:r>
              <a:rPr lang="fr-FR" sz="1400" b="1" dirty="0" err="1">
                <a:solidFill>
                  <a:srgbClr val="FFC000"/>
                </a:solidFill>
                <a:latin typeface=".VnLincolnH" pitchFamily="34" charset="0"/>
                <a:ea typeface="Cambria Math" pitchFamily="18" charset="0"/>
              </a:rPr>
              <a:t>N</a:t>
            </a:r>
            <a:r>
              <a:rPr lang="fr-FR" sz="1000" b="1" dirty="0" err="1">
                <a:solidFill>
                  <a:srgbClr val="A3A3FF"/>
                </a:solidFill>
                <a:latin typeface="Georgia" pitchFamily="18" charset="0"/>
                <a:ea typeface="Cambria Math" pitchFamily="18" charset="0"/>
              </a:rPr>
              <a:t>guyễn</a:t>
            </a:r>
            <a:r>
              <a:rPr lang="fr-FR" sz="1000" b="1" dirty="0">
                <a:solidFill>
                  <a:srgbClr val="A3A3FF"/>
                </a:solidFill>
                <a:latin typeface="Georgia" pitchFamily="18" charset="0"/>
                <a:ea typeface="Cambria Math" pitchFamily="18" charset="0"/>
              </a:rPr>
              <a:t> </a:t>
            </a:r>
            <a:r>
              <a:rPr lang="fr-FR" sz="1000" b="1" dirty="0" err="1">
                <a:solidFill>
                  <a:srgbClr val="A3A3FF"/>
                </a:solidFill>
                <a:latin typeface="Georgia" pitchFamily="18" charset="0"/>
                <a:ea typeface="Cambria Math" pitchFamily="18" charset="0"/>
              </a:rPr>
              <a:t>Thành</a:t>
            </a:r>
            <a:r>
              <a:rPr lang="fr-FR" sz="1000" b="1" dirty="0">
                <a:solidFill>
                  <a:srgbClr val="A3A3FF"/>
                </a:solidFill>
                <a:latin typeface="Georgia" pitchFamily="18" charset="0"/>
                <a:ea typeface="Cambria Math" pitchFamily="18" charset="0"/>
              </a:rPr>
              <a:t> Nam, </a:t>
            </a:r>
            <a:r>
              <a:rPr lang="fr-FR" sz="1000" b="1" dirty="0" err="1">
                <a:solidFill>
                  <a:srgbClr val="A3A3FF"/>
                </a:solidFill>
                <a:latin typeface="Georgia" pitchFamily="18" charset="0"/>
                <a:ea typeface="Cambria Math" pitchFamily="18" charset="0"/>
              </a:rPr>
              <a:t>PhD</a:t>
            </a:r>
            <a:r>
              <a:rPr lang="fr-FR" sz="1000" b="1" dirty="0">
                <a:solidFill>
                  <a:srgbClr val="A3A3FF"/>
                </a:solidFill>
                <a:latin typeface="Georgia" pitchFamily="18" charset="0"/>
                <a:ea typeface="Cambria Math" pitchFamily="18" charset="0"/>
              </a:rPr>
              <a:t> −</a:t>
            </a:r>
            <a:r>
              <a:rPr lang="fr-FR" sz="1000" b="1" i="1" dirty="0">
                <a:solidFill>
                  <a:srgbClr val="A3A3FF"/>
                </a:solidFill>
                <a:latin typeface="Georgia" pitchFamily="18" charset="0"/>
                <a:ea typeface="Cambria Math" pitchFamily="18" charset="0"/>
              </a:rPr>
              <a:t> </a:t>
            </a:r>
            <a:r>
              <a:rPr lang="fr-FR" sz="1000" b="1" i="1" dirty="0">
                <a:solidFill>
                  <a:srgbClr val="FFABAB"/>
                </a:solidFill>
                <a:latin typeface="Georgia" pitchFamily="18" charset="0"/>
                <a:ea typeface="Cambria Math" pitchFamily="18" charset="0"/>
              </a:rPr>
              <a:t>Email: namnt@iforce.com.vn</a:t>
            </a:r>
            <a:endParaRPr lang="en-US" sz="1000" b="1" i="1" dirty="0">
              <a:solidFill>
                <a:srgbClr val="FFABAB"/>
              </a:solidFill>
              <a:latin typeface="Georgia" pitchFamily="18" charset="0"/>
              <a:ea typeface="Cambria Math" pitchFamily="18" charset="0"/>
            </a:endParaRPr>
          </a:p>
        </p:txBody>
      </p:sp>
      <p:cxnSp>
        <p:nvCxnSpPr>
          <p:cNvPr id="3" name="Straight Connector 2">
            <a:extLst>
              <a:ext uri="{FF2B5EF4-FFF2-40B4-BE49-F238E27FC236}">
                <a16:creationId xmlns:a16="http://schemas.microsoft.com/office/drawing/2014/main" id="{39CBA07A-6288-B94D-9162-B0427694F43F}"/>
              </a:ext>
            </a:extLst>
          </p:cNvPr>
          <p:cNvCxnSpPr/>
          <p:nvPr userDrawn="1"/>
        </p:nvCxnSpPr>
        <p:spPr bwMode="auto">
          <a:xfrm rot="16200000" flipV="1">
            <a:off x="-833438" y="5619751"/>
            <a:ext cx="2238375" cy="0"/>
          </a:xfrm>
          <a:prstGeom prst="line">
            <a:avLst/>
          </a:prstGeom>
          <a:ln>
            <a:solidFill>
              <a:srgbClr val="FFC9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4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08A39F6-BCF1-264C-AF9F-F0CA5D16C97D}"/>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7976656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7900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96640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5386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981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Rectangle 4">
            <a:extLst>
              <a:ext uri="{FF2B5EF4-FFF2-40B4-BE49-F238E27FC236}">
                <a16:creationId xmlns:a16="http://schemas.microsoft.com/office/drawing/2014/main" id="{5002F5BA-0519-5D4A-B19A-E0BB31197BD7}"/>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1295667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Rectangle 4">
            <a:extLst>
              <a:ext uri="{FF2B5EF4-FFF2-40B4-BE49-F238E27FC236}">
                <a16:creationId xmlns:a16="http://schemas.microsoft.com/office/drawing/2014/main" id="{D108C966-A243-BD47-BB80-36CE494B9215}"/>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50304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Rectangle 4">
            <a:extLst>
              <a:ext uri="{FF2B5EF4-FFF2-40B4-BE49-F238E27FC236}">
                <a16:creationId xmlns:a16="http://schemas.microsoft.com/office/drawing/2014/main" id="{7CFC78AA-3CF0-3C4B-AF2C-CFA7F1B609F2}"/>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01951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D4E0DC3-F40F-E14D-A5AC-7D4B77C53274}"/>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89953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3B195B5-6188-AD43-85BB-0B1FB212F0D6}"/>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19707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B0CF8EB-4F54-6F4A-843E-918EBDDF201F}"/>
              </a:ext>
            </a:extLst>
          </p:cNvPr>
          <p:cNvSpPr>
            <a:spLocks noGrp="1" noChangeArrowheads="1"/>
          </p:cNvSpPr>
          <p:nvPr>
            <p:ph type="dt" sz="half" idx="10"/>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24371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502768-D35F-6343-B289-4D17849319D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en-US"/>
              <a:t>Click to edit Master title style</a:t>
            </a:r>
          </a:p>
        </p:txBody>
      </p:sp>
      <p:sp>
        <p:nvSpPr>
          <p:cNvPr id="1027" name="Rectangle 3">
            <a:extLst>
              <a:ext uri="{FF2B5EF4-FFF2-40B4-BE49-F238E27FC236}">
                <a16:creationId xmlns:a16="http://schemas.microsoft.com/office/drawing/2014/main" id="{9B977EDA-95EF-3243-9CFE-FEBDFDA2928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a:t>Click to edit Master text styles</a:t>
            </a:r>
          </a:p>
          <a:p>
            <a:pPr lvl="1"/>
            <a:r>
              <a:rPr lang="fr-FR" altLang="en-US"/>
              <a:t>Second level</a:t>
            </a:r>
          </a:p>
          <a:p>
            <a:pPr lvl="2"/>
            <a:r>
              <a:rPr lang="fr-FR" altLang="en-US"/>
              <a:t>Third level</a:t>
            </a:r>
          </a:p>
          <a:p>
            <a:pPr lvl="3"/>
            <a:r>
              <a:rPr lang="fr-FR" altLang="en-US"/>
              <a:t>Fourth level</a:t>
            </a:r>
          </a:p>
          <a:p>
            <a:pPr lvl="4"/>
            <a:r>
              <a:rPr lang="fr-FR" altLang="en-US"/>
              <a:t>Fifth level</a:t>
            </a:r>
          </a:p>
        </p:txBody>
      </p:sp>
      <p:sp>
        <p:nvSpPr>
          <p:cNvPr id="96260" name="Rectangle 4">
            <a:extLst>
              <a:ext uri="{FF2B5EF4-FFF2-40B4-BE49-F238E27FC236}">
                <a16:creationId xmlns:a16="http://schemas.microsoft.com/office/drawing/2014/main" id="{95B502D0-F698-3D4B-8AE4-C22BB43C143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cs typeface="+mn-cs"/>
              </a:defRPr>
            </a:lvl1pPr>
          </a:lstStyle>
          <a:p>
            <a:pPr>
              <a:defRPr/>
            </a:pPr>
            <a:endParaRPr lang="fr-FR"/>
          </a:p>
        </p:txBody>
      </p:sp>
    </p:spTree>
  </p:cSld>
  <p:clrMap bg1="lt1" tx1="dk1" bg2="lt2" tx2="dk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 id="2147484403" r:id="rId7"/>
    <p:sldLayoutId id="2147484404" r:id="rId8"/>
    <p:sldLayoutId id="2147484405" r:id="rId9"/>
    <p:sldLayoutId id="2147484406" r:id="rId10"/>
    <p:sldLayoutId id="21474844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8">
            <a:extLst>
              <a:ext uri="{FF2B5EF4-FFF2-40B4-BE49-F238E27FC236}">
                <a16:creationId xmlns:a16="http://schemas.microsoft.com/office/drawing/2014/main" id="{2DCFF68D-16F8-AF41-88E0-62C945D495DC}"/>
              </a:ext>
            </a:extLst>
          </p:cNvPr>
          <p:cNvGrpSpPr>
            <a:grpSpLocks/>
          </p:cNvGrpSpPr>
          <p:nvPr/>
        </p:nvGrpSpPr>
        <p:grpSpPr bwMode="auto">
          <a:xfrm flipH="1">
            <a:off x="466725" y="44450"/>
            <a:ext cx="792163" cy="1295400"/>
            <a:chOff x="5136" y="960"/>
            <a:chExt cx="528" cy="864"/>
          </a:xfrm>
        </p:grpSpPr>
        <p:sp>
          <p:nvSpPr>
            <p:cNvPr id="2051" name="Oval 9">
              <a:extLst>
                <a:ext uri="{FF2B5EF4-FFF2-40B4-BE49-F238E27FC236}">
                  <a16:creationId xmlns:a16="http://schemas.microsoft.com/office/drawing/2014/main" id="{F7FFD2A1-5429-784D-944D-D729E6DA5D9F}"/>
                </a:ext>
              </a:extLst>
            </p:cNvPr>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2" name="Oval 10">
              <a:extLst>
                <a:ext uri="{FF2B5EF4-FFF2-40B4-BE49-F238E27FC236}">
                  <a16:creationId xmlns:a16="http://schemas.microsoft.com/office/drawing/2014/main" id="{E8A66B07-F781-9B40-831B-03F0F35A5997}"/>
                </a:ext>
              </a:extLst>
            </p:cNvPr>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3" name="Oval 11">
              <a:extLst>
                <a:ext uri="{FF2B5EF4-FFF2-40B4-BE49-F238E27FC236}">
                  <a16:creationId xmlns:a16="http://schemas.microsoft.com/office/drawing/2014/main" id="{0A5722FD-B4DF-D644-BDFA-0B6960B3AA06}"/>
                </a:ext>
              </a:extLst>
            </p:cNvPr>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4" name="Oval 12">
              <a:extLst>
                <a:ext uri="{FF2B5EF4-FFF2-40B4-BE49-F238E27FC236}">
                  <a16:creationId xmlns:a16="http://schemas.microsoft.com/office/drawing/2014/main" id="{5537143A-3B16-8A4F-8A79-DD4022772E1D}"/>
                </a:ext>
              </a:extLst>
            </p:cNvPr>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5" name="Oval 13">
              <a:extLst>
                <a:ext uri="{FF2B5EF4-FFF2-40B4-BE49-F238E27FC236}">
                  <a16:creationId xmlns:a16="http://schemas.microsoft.com/office/drawing/2014/main" id="{EF1F58A2-4472-FB41-B93A-04233BA5480F}"/>
                </a:ext>
              </a:extLst>
            </p:cNvPr>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6" name="Oval 14">
              <a:extLst>
                <a:ext uri="{FF2B5EF4-FFF2-40B4-BE49-F238E27FC236}">
                  <a16:creationId xmlns:a16="http://schemas.microsoft.com/office/drawing/2014/main" id="{0C01A5E0-5BDE-3848-A22A-0543B4A4AEF6}"/>
                </a:ext>
              </a:extLst>
            </p:cNvPr>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7" name="Oval 15">
              <a:extLst>
                <a:ext uri="{FF2B5EF4-FFF2-40B4-BE49-F238E27FC236}">
                  <a16:creationId xmlns:a16="http://schemas.microsoft.com/office/drawing/2014/main" id="{4C470DC6-490F-9642-8465-D0FDACDF9E83}"/>
                </a:ext>
              </a:extLst>
            </p:cNvPr>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8" name="Oval 16">
              <a:extLst>
                <a:ext uri="{FF2B5EF4-FFF2-40B4-BE49-F238E27FC236}">
                  <a16:creationId xmlns:a16="http://schemas.microsoft.com/office/drawing/2014/main" id="{AAEE32FD-FB58-A74F-BAA1-53DC68493BD1}"/>
                </a:ext>
              </a:extLst>
            </p:cNvPr>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59" name="Oval 17">
              <a:extLst>
                <a:ext uri="{FF2B5EF4-FFF2-40B4-BE49-F238E27FC236}">
                  <a16:creationId xmlns:a16="http://schemas.microsoft.com/office/drawing/2014/main" id="{43FC26AD-0D7E-CA4A-9A55-F346BD771407}"/>
                </a:ext>
              </a:extLst>
            </p:cNvPr>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0" name="Oval 18">
              <a:extLst>
                <a:ext uri="{FF2B5EF4-FFF2-40B4-BE49-F238E27FC236}">
                  <a16:creationId xmlns:a16="http://schemas.microsoft.com/office/drawing/2014/main" id="{D5F51F3B-F265-1D4C-8701-C98602823023}"/>
                </a:ext>
              </a:extLst>
            </p:cNvPr>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1" name="Oval 19">
              <a:extLst>
                <a:ext uri="{FF2B5EF4-FFF2-40B4-BE49-F238E27FC236}">
                  <a16:creationId xmlns:a16="http://schemas.microsoft.com/office/drawing/2014/main" id="{9E3DF603-A03A-1345-9AEB-7DCB716CC7BF}"/>
                </a:ext>
              </a:extLst>
            </p:cNvPr>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2" name="Oval 20">
              <a:extLst>
                <a:ext uri="{FF2B5EF4-FFF2-40B4-BE49-F238E27FC236}">
                  <a16:creationId xmlns:a16="http://schemas.microsoft.com/office/drawing/2014/main" id="{6AE33961-27D4-1C43-8CF0-1C30068046DC}"/>
                </a:ext>
              </a:extLst>
            </p:cNvPr>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3" name="Oval 21">
              <a:extLst>
                <a:ext uri="{FF2B5EF4-FFF2-40B4-BE49-F238E27FC236}">
                  <a16:creationId xmlns:a16="http://schemas.microsoft.com/office/drawing/2014/main" id="{AAC465F7-559D-7A48-BF41-4637B2E64231}"/>
                </a:ext>
              </a:extLst>
            </p:cNvPr>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4" name="Oval 22">
              <a:extLst>
                <a:ext uri="{FF2B5EF4-FFF2-40B4-BE49-F238E27FC236}">
                  <a16:creationId xmlns:a16="http://schemas.microsoft.com/office/drawing/2014/main" id="{1809A6F9-EACC-B24E-9908-4EC50E7D9A63}"/>
                </a:ext>
              </a:extLst>
            </p:cNvPr>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5" name="Oval 23">
              <a:extLst>
                <a:ext uri="{FF2B5EF4-FFF2-40B4-BE49-F238E27FC236}">
                  <a16:creationId xmlns:a16="http://schemas.microsoft.com/office/drawing/2014/main" id="{47F4ADF3-475D-5F44-8B6F-89098F5C6BA5}"/>
                </a:ext>
              </a:extLst>
            </p:cNvPr>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6" name="Oval 24">
              <a:extLst>
                <a:ext uri="{FF2B5EF4-FFF2-40B4-BE49-F238E27FC236}">
                  <a16:creationId xmlns:a16="http://schemas.microsoft.com/office/drawing/2014/main" id="{DF46C39F-8312-6744-819A-89645A2AAF93}"/>
                </a:ext>
              </a:extLst>
            </p:cNvPr>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7" name="Oval 25">
              <a:extLst>
                <a:ext uri="{FF2B5EF4-FFF2-40B4-BE49-F238E27FC236}">
                  <a16:creationId xmlns:a16="http://schemas.microsoft.com/office/drawing/2014/main" id="{EB387869-33AC-C340-9748-452CD303680A}"/>
                </a:ext>
              </a:extLst>
            </p:cNvPr>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8" name="Oval 26">
              <a:extLst>
                <a:ext uri="{FF2B5EF4-FFF2-40B4-BE49-F238E27FC236}">
                  <a16:creationId xmlns:a16="http://schemas.microsoft.com/office/drawing/2014/main" id="{92209E93-223C-2A40-857E-021CBC1E9AD1}"/>
                </a:ext>
              </a:extLst>
            </p:cNvPr>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69" name="Oval 27">
              <a:extLst>
                <a:ext uri="{FF2B5EF4-FFF2-40B4-BE49-F238E27FC236}">
                  <a16:creationId xmlns:a16="http://schemas.microsoft.com/office/drawing/2014/main" id="{AC73B1D9-E4A4-7F4C-882B-689809998BCB}"/>
                </a:ext>
              </a:extLst>
            </p:cNvPr>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0" name="Oval 28">
              <a:extLst>
                <a:ext uri="{FF2B5EF4-FFF2-40B4-BE49-F238E27FC236}">
                  <a16:creationId xmlns:a16="http://schemas.microsoft.com/office/drawing/2014/main" id="{40B6D655-232D-EB43-B0BB-1E4BEF16921B}"/>
                </a:ext>
              </a:extLst>
            </p:cNvPr>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1" name="Oval 29">
              <a:extLst>
                <a:ext uri="{FF2B5EF4-FFF2-40B4-BE49-F238E27FC236}">
                  <a16:creationId xmlns:a16="http://schemas.microsoft.com/office/drawing/2014/main" id="{AA05B4AB-B985-FC4E-A679-A0CFE740A71F}"/>
                </a:ext>
              </a:extLst>
            </p:cNvPr>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2" name="Oval 30">
              <a:extLst>
                <a:ext uri="{FF2B5EF4-FFF2-40B4-BE49-F238E27FC236}">
                  <a16:creationId xmlns:a16="http://schemas.microsoft.com/office/drawing/2014/main" id="{1699738E-CB0C-0B44-A27F-D3A60344FEC5}"/>
                </a:ext>
              </a:extLst>
            </p:cNvPr>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3" name="Oval 31">
              <a:extLst>
                <a:ext uri="{FF2B5EF4-FFF2-40B4-BE49-F238E27FC236}">
                  <a16:creationId xmlns:a16="http://schemas.microsoft.com/office/drawing/2014/main" id="{DF19DC1C-FEAF-2247-B46D-4F3BB850C309}"/>
                </a:ext>
              </a:extLst>
            </p:cNvPr>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4" name="Oval 32">
              <a:extLst>
                <a:ext uri="{FF2B5EF4-FFF2-40B4-BE49-F238E27FC236}">
                  <a16:creationId xmlns:a16="http://schemas.microsoft.com/office/drawing/2014/main" id="{550500FD-3A6F-8D47-B106-127CF7D994E8}"/>
                </a:ext>
              </a:extLst>
            </p:cNvPr>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5" name="Oval 33">
              <a:extLst>
                <a:ext uri="{FF2B5EF4-FFF2-40B4-BE49-F238E27FC236}">
                  <a16:creationId xmlns:a16="http://schemas.microsoft.com/office/drawing/2014/main" id="{CB50B92C-7F67-DF42-8C7F-0F85AB08D83E}"/>
                </a:ext>
              </a:extLst>
            </p:cNvPr>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6" name="Oval 34">
              <a:extLst>
                <a:ext uri="{FF2B5EF4-FFF2-40B4-BE49-F238E27FC236}">
                  <a16:creationId xmlns:a16="http://schemas.microsoft.com/office/drawing/2014/main" id="{CB005BE2-DDD8-0D42-9692-F1DF23F33FF8}"/>
                </a:ext>
              </a:extLst>
            </p:cNvPr>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7" name="Oval 35">
              <a:extLst>
                <a:ext uri="{FF2B5EF4-FFF2-40B4-BE49-F238E27FC236}">
                  <a16:creationId xmlns:a16="http://schemas.microsoft.com/office/drawing/2014/main" id="{AAD9687C-A9A5-C34E-8EA0-C5BF6008FBAB}"/>
                </a:ext>
              </a:extLst>
            </p:cNvPr>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8" name="Oval 36">
              <a:extLst>
                <a:ext uri="{FF2B5EF4-FFF2-40B4-BE49-F238E27FC236}">
                  <a16:creationId xmlns:a16="http://schemas.microsoft.com/office/drawing/2014/main" id="{BDD832D4-F49B-6149-866E-CA48331826B0}"/>
                </a:ext>
              </a:extLst>
            </p:cNvPr>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79" name="Oval 37">
              <a:extLst>
                <a:ext uri="{FF2B5EF4-FFF2-40B4-BE49-F238E27FC236}">
                  <a16:creationId xmlns:a16="http://schemas.microsoft.com/office/drawing/2014/main" id="{2D4ED518-55B3-7A4E-959E-AB4033D783FF}"/>
                </a:ext>
              </a:extLst>
            </p:cNvPr>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80" name="Oval 38">
              <a:extLst>
                <a:ext uri="{FF2B5EF4-FFF2-40B4-BE49-F238E27FC236}">
                  <a16:creationId xmlns:a16="http://schemas.microsoft.com/office/drawing/2014/main" id="{8B695BF6-EDD6-5943-9764-AD99B2B933D6}"/>
                </a:ext>
              </a:extLst>
            </p:cNvPr>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sp>
          <p:nvSpPr>
            <p:cNvPr id="2081" name="Oval 39">
              <a:extLst>
                <a:ext uri="{FF2B5EF4-FFF2-40B4-BE49-F238E27FC236}">
                  <a16:creationId xmlns:a16="http://schemas.microsoft.com/office/drawing/2014/main" id="{B73B5B8E-A272-1945-9F9A-DED485641162}"/>
                </a:ext>
              </a:extLst>
            </p:cNvPr>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endParaRPr lang="fr-FR" altLang="en-US"/>
            </a:p>
          </p:txBody>
        </p:sp>
      </p:grpSp>
    </p:spTree>
  </p:cSld>
  <p:clrMap bg1="lt1" tx1="dk1" bg2="lt2" tx2="dk2" accent1="accent1" accent2="accent2" accent3="accent3" accent4="accent4" accent5="accent5" accent6="accent6" hlink="hlink" folHlink="folHlink"/>
  <p:sldLayoutIdLst>
    <p:sldLayoutId id="2147484426" r:id="rId1"/>
    <p:sldLayoutId id="2147484408" r:id="rId2"/>
    <p:sldLayoutId id="2147484409" r:id="rId3"/>
    <p:sldLayoutId id="2147484410" r:id="rId4"/>
    <p:sldLayoutId id="2147484411" r:id="rId5"/>
    <p:sldLayoutId id="2147484412" r:id="rId6"/>
    <p:sldLayoutId id="2147484427" r:id="rId7"/>
    <p:sldLayoutId id="2147484413" r:id="rId8"/>
    <p:sldLayoutId id="2147484414" r:id="rId9"/>
    <p:sldLayoutId id="2147484415" r:id="rId10"/>
    <p:sldLayoutId id="2147484416"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oup 8">
            <a:extLst>
              <a:ext uri="{FF2B5EF4-FFF2-40B4-BE49-F238E27FC236}">
                <a16:creationId xmlns:a16="http://schemas.microsoft.com/office/drawing/2014/main" id="{E85CE0F1-53B6-DE4F-937B-B1099EB678AC}"/>
              </a:ext>
            </a:extLst>
          </p:cNvPr>
          <p:cNvGrpSpPr>
            <a:grpSpLocks/>
          </p:cNvGrpSpPr>
          <p:nvPr userDrawn="1"/>
        </p:nvGrpSpPr>
        <p:grpSpPr bwMode="auto">
          <a:xfrm flipH="1">
            <a:off x="466725" y="44450"/>
            <a:ext cx="792163" cy="1295400"/>
            <a:chOff x="5136" y="960"/>
            <a:chExt cx="528" cy="864"/>
          </a:xfrm>
        </p:grpSpPr>
        <p:sp>
          <p:nvSpPr>
            <p:cNvPr id="3075" name="Oval 9">
              <a:extLst>
                <a:ext uri="{FF2B5EF4-FFF2-40B4-BE49-F238E27FC236}">
                  <a16:creationId xmlns:a16="http://schemas.microsoft.com/office/drawing/2014/main" id="{CDAC8D52-1287-524A-BCAD-0ACB2FEAA5CC}"/>
                </a:ext>
              </a:extLst>
            </p:cNvPr>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76" name="Oval 10">
              <a:extLst>
                <a:ext uri="{FF2B5EF4-FFF2-40B4-BE49-F238E27FC236}">
                  <a16:creationId xmlns:a16="http://schemas.microsoft.com/office/drawing/2014/main" id="{CD2635D1-E228-5142-A465-BD37DE798BF1}"/>
                </a:ext>
              </a:extLst>
            </p:cNvPr>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77" name="Oval 11">
              <a:extLst>
                <a:ext uri="{FF2B5EF4-FFF2-40B4-BE49-F238E27FC236}">
                  <a16:creationId xmlns:a16="http://schemas.microsoft.com/office/drawing/2014/main" id="{051DBAF6-455E-834E-966D-647B8A58BBAF}"/>
                </a:ext>
              </a:extLst>
            </p:cNvPr>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78" name="Oval 12">
              <a:extLst>
                <a:ext uri="{FF2B5EF4-FFF2-40B4-BE49-F238E27FC236}">
                  <a16:creationId xmlns:a16="http://schemas.microsoft.com/office/drawing/2014/main" id="{9A6A23C3-316E-7D4F-8A5C-CA731C983768}"/>
                </a:ext>
              </a:extLst>
            </p:cNvPr>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79" name="Oval 13">
              <a:extLst>
                <a:ext uri="{FF2B5EF4-FFF2-40B4-BE49-F238E27FC236}">
                  <a16:creationId xmlns:a16="http://schemas.microsoft.com/office/drawing/2014/main" id="{5ACFD76B-79F5-1E4E-96C7-0D0E5E5C16B7}"/>
                </a:ext>
              </a:extLst>
            </p:cNvPr>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0" name="Oval 14">
              <a:extLst>
                <a:ext uri="{FF2B5EF4-FFF2-40B4-BE49-F238E27FC236}">
                  <a16:creationId xmlns:a16="http://schemas.microsoft.com/office/drawing/2014/main" id="{D74CFA36-AFBC-654D-9C46-EFA3F700E42C}"/>
                </a:ext>
              </a:extLst>
            </p:cNvPr>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1" name="Oval 15">
              <a:extLst>
                <a:ext uri="{FF2B5EF4-FFF2-40B4-BE49-F238E27FC236}">
                  <a16:creationId xmlns:a16="http://schemas.microsoft.com/office/drawing/2014/main" id="{3EAE6C1A-354E-2A4D-B8A3-E26D89882156}"/>
                </a:ext>
              </a:extLst>
            </p:cNvPr>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2" name="Oval 16">
              <a:extLst>
                <a:ext uri="{FF2B5EF4-FFF2-40B4-BE49-F238E27FC236}">
                  <a16:creationId xmlns:a16="http://schemas.microsoft.com/office/drawing/2014/main" id="{A2AC4E69-81C6-144E-838D-74D0466A44F3}"/>
                </a:ext>
              </a:extLst>
            </p:cNvPr>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3" name="Oval 17">
              <a:extLst>
                <a:ext uri="{FF2B5EF4-FFF2-40B4-BE49-F238E27FC236}">
                  <a16:creationId xmlns:a16="http://schemas.microsoft.com/office/drawing/2014/main" id="{1EC2FA48-5FFA-BC44-9366-00E6C45B66E4}"/>
                </a:ext>
              </a:extLst>
            </p:cNvPr>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4" name="Oval 18">
              <a:extLst>
                <a:ext uri="{FF2B5EF4-FFF2-40B4-BE49-F238E27FC236}">
                  <a16:creationId xmlns:a16="http://schemas.microsoft.com/office/drawing/2014/main" id="{89847C5D-B632-D348-A0F9-20FF86C1EE47}"/>
                </a:ext>
              </a:extLst>
            </p:cNvPr>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5" name="Oval 19">
              <a:extLst>
                <a:ext uri="{FF2B5EF4-FFF2-40B4-BE49-F238E27FC236}">
                  <a16:creationId xmlns:a16="http://schemas.microsoft.com/office/drawing/2014/main" id="{5B1807F4-D18B-C34C-ACB1-D2B941FC4AE3}"/>
                </a:ext>
              </a:extLst>
            </p:cNvPr>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6" name="Oval 20">
              <a:extLst>
                <a:ext uri="{FF2B5EF4-FFF2-40B4-BE49-F238E27FC236}">
                  <a16:creationId xmlns:a16="http://schemas.microsoft.com/office/drawing/2014/main" id="{291258F1-F7BB-1142-A68E-3E55401A5522}"/>
                </a:ext>
              </a:extLst>
            </p:cNvPr>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7" name="Oval 21">
              <a:extLst>
                <a:ext uri="{FF2B5EF4-FFF2-40B4-BE49-F238E27FC236}">
                  <a16:creationId xmlns:a16="http://schemas.microsoft.com/office/drawing/2014/main" id="{7367C5B0-ACA8-EA4F-BDFC-5AABA4BB000A}"/>
                </a:ext>
              </a:extLst>
            </p:cNvPr>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8" name="Oval 22">
              <a:extLst>
                <a:ext uri="{FF2B5EF4-FFF2-40B4-BE49-F238E27FC236}">
                  <a16:creationId xmlns:a16="http://schemas.microsoft.com/office/drawing/2014/main" id="{7439C7A2-A07F-714F-A355-3F58107F2486}"/>
                </a:ext>
              </a:extLst>
            </p:cNvPr>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89" name="Oval 23">
              <a:extLst>
                <a:ext uri="{FF2B5EF4-FFF2-40B4-BE49-F238E27FC236}">
                  <a16:creationId xmlns:a16="http://schemas.microsoft.com/office/drawing/2014/main" id="{34AE3883-0E61-BD4E-B855-00FE4A180F81}"/>
                </a:ext>
              </a:extLst>
            </p:cNvPr>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0" name="Oval 24">
              <a:extLst>
                <a:ext uri="{FF2B5EF4-FFF2-40B4-BE49-F238E27FC236}">
                  <a16:creationId xmlns:a16="http://schemas.microsoft.com/office/drawing/2014/main" id="{9B7784C4-9731-1545-8B74-84592A320BE6}"/>
                </a:ext>
              </a:extLst>
            </p:cNvPr>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1" name="Oval 25">
              <a:extLst>
                <a:ext uri="{FF2B5EF4-FFF2-40B4-BE49-F238E27FC236}">
                  <a16:creationId xmlns:a16="http://schemas.microsoft.com/office/drawing/2014/main" id="{B2CD5C0B-F84C-1C4E-9A82-7D6BD7EAE263}"/>
                </a:ext>
              </a:extLst>
            </p:cNvPr>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2" name="Oval 26">
              <a:extLst>
                <a:ext uri="{FF2B5EF4-FFF2-40B4-BE49-F238E27FC236}">
                  <a16:creationId xmlns:a16="http://schemas.microsoft.com/office/drawing/2014/main" id="{FD7056E4-C4D3-614C-90AB-89F7F73BD447}"/>
                </a:ext>
              </a:extLst>
            </p:cNvPr>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3" name="Oval 27">
              <a:extLst>
                <a:ext uri="{FF2B5EF4-FFF2-40B4-BE49-F238E27FC236}">
                  <a16:creationId xmlns:a16="http://schemas.microsoft.com/office/drawing/2014/main" id="{DB3ED247-906F-414F-B8E5-DC3320A325B1}"/>
                </a:ext>
              </a:extLst>
            </p:cNvPr>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4" name="Oval 28">
              <a:extLst>
                <a:ext uri="{FF2B5EF4-FFF2-40B4-BE49-F238E27FC236}">
                  <a16:creationId xmlns:a16="http://schemas.microsoft.com/office/drawing/2014/main" id="{BC8C7C4D-9364-E14D-BB57-F39D51D6C95D}"/>
                </a:ext>
              </a:extLst>
            </p:cNvPr>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5" name="Oval 29">
              <a:extLst>
                <a:ext uri="{FF2B5EF4-FFF2-40B4-BE49-F238E27FC236}">
                  <a16:creationId xmlns:a16="http://schemas.microsoft.com/office/drawing/2014/main" id="{8228F793-2A92-E44C-AF5A-A0098739EDF2}"/>
                </a:ext>
              </a:extLst>
            </p:cNvPr>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6" name="Oval 30">
              <a:extLst>
                <a:ext uri="{FF2B5EF4-FFF2-40B4-BE49-F238E27FC236}">
                  <a16:creationId xmlns:a16="http://schemas.microsoft.com/office/drawing/2014/main" id="{CAA0688E-1574-E841-BCFB-8985B4212166}"/>
                </a:ext>
              </a:extLst>
            </p:cNvPr>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7" name="Oval 31">
              <a:extLst>
                <a:ext uri="{FF2B5EF4-FFF2-40B4-BE49-F238E27FC236}">
                  <a16:creationId xmlns:a16="http://schemas.microsoft.com/office/drawing/2014/main" id="{C836B107-782C-6846-9F20-DE449298326D}"/>
                </a:ext>
              </a:extLst>
            </p:cNvPr>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8" name="Oval 32">
              <a:extLst>
                <a:ext uri="{FF2B5EF4-FFF2-40B4-BE49-F238E27FC236}">
                  <a16:creationId xmlns:a16="http://schemas.microsoft.com/office/drawing/2014/main" id="{89460E44-11A9-4747-BB2A-74B22C7DF8AB}"/>
                </a:ext>
              </a:extLst>
            </p:cNvPr>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099" name="Oval 33">
              <a:extLst>
                <a:ext uri="{FF2B5EF4-FFF2-40B4-BE49-F238E27FC236}">
                  <a16:creationId xmlns:a16="http://schemas.microsoft.com/office/drawing/2014/main" id="{CD5F4043-088D-3A43-8937-69B8592B1DE0}"/>
                </a:ext>
              </a:extLst>
            </p:cNvPr>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100" name="Oval 34">
              <a:extLst>
                <a:ext uri="{FF2B5EF4-FFF2-40B4-BE49-F238E27FC236}">
                  <a16:creationId xmlns:a16="http://schemas.microsoft.com/office/drawing/2014/main" id="{0A8A0F6F-C42B-0242-B782-E401AD73969D}"/>
                </a:ext>
              </a:extLst>
            </p:cNvPr>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101" name="Oval 35">
              <a:extLst>
                <a:ext uri="{FF2B5EF4-FFF2-40B4-BE49-F238E27FC236}">
                  <a16:creationId xmlns:a16="http://schemas.microsoft.com/office/drawing/2014/main" id="{087999BE-CBC6-F04A-BFFC-81DB5E781606}"/>
                </a:ext>
              </a:extLst>
            </p:cNvPr>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102" name="Oval 36">
              <a:extLst>
                <a:ext uri="{FF2B5EF4-FFF2-40B4-BE49-F238E27FC236}">
                  <a16:creationId xmlns:a16="http://schemas.microsoft.com/office/drawing/2014/main" id="{140DC1A3-0F2C-7340-B3C9-FD0C5A0DA8C9}"/>
                </a:ext>
              </a:extLst>
            </p:cNvPr>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103" name="Oval 37">
              <a:extLst>
                <a:ext uri="{FF2B5EF4-FFF2-40B4-BE49-F238E27FC236}">
                  <a16:creationId xmlns:a16="http://schemas.microsoft.com/office/drawing/2014/main" id="{E206D1DC-3F42-9345-AEF8-C219221DC583}"/>
                </a:ext>
              </a:extLst>
            </p:cNvPr>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104" name="Oval 38">
              <a:extLst>
                <a:ext uri="{FF2B5EF4-FFF2-40B4-BE49-F238E27FC236}">
                  <a16:creationId xmlns:a16="http://schemas.microsoft.com/office/drawing/2014/main" id="{7682C20C-B623-464B-937E-B2C1A8D9CD68}"/>
                </a:ext>
              </a:extLst>
            </p:cNvPr>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sp>
          <p:nvSpPr>
            <p:cNvPr id="3105" name="Oval 39">
              <a:extLst>
                <a:ext uri="{FF2B5EF4-FFF2-40B4-BE49-F238E27FC236}">
                  <a16:creationId xmlns:a16="http://schemas.microsoft.com/office/drawing/2014/main" id="{C0A13E5B-8D12-6143-AFA5-F1ECF117E83D}"/>
                </a:ext>
              </a:extLst>
            </p:cNvPr>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b="1">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4428" r:id="rId1"/>
    <p:sldLayoutId id="2147484417" r:id="rId2"/>
    <p:sldLayoutId id="2147484418" r:id="rId3"/>
    <p:sldLayoutId id="2147484419" r:id="rId4"/>
    <p:sldLayoutId id="2147484420" r:id="rId5"/>
    <p:sldLayoutId id="2147484421" r:id="rId6"/>
    <p:sldLayoutId id="2147484429" r:id="rId7"/>
    <p:sldLayoutId id="2147484422" r:id="rId8"/>
    <p:sldLayoutId id="2147484423" r:id="rId9"/>
    <p:sldLayoutId id="2147484424" r:id="rId10"/>
    <p:sldLayoutId id="2147484425"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9.xml"/><Relationship Id="rId7"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2.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notesSlide" Target="../notesSlides/notesSlide13.xml"/><Relationship Id="rId7" Type="http://schemas.openxmlformats.org/officeDocument/2006/relationships/image" Target="../media/image70.png"/><Relationship Id="rId2" Type="http://schemas.openxmlformats.org/officeDocument/2006/relationships/slideLayout" Target="../slideLayouts/slideLayout28.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5.bin"/><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14.xml"/><Relationship Id="rId7" Type="http://schemas.openxmlformats.org/officeDocument/2006/relationships/oleObject" Target="../embeddings/oleObject7.bin"/><Relationship Id="rId2" Type="http://schemas.openxmlformats.org/officeDocument/2006/relationships/slideLayout" Target="../slideLayouts/slideLayout28.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16.xml"/><Relationship Id="rId1" Type="http://schemas.openxmlformats.org/officeDocument/2006/relationships/slideLayout" Target="../slideLayouts/slideLayout28.xml"/><Relationship Id="rId6" Type="http://schemas.openxmlformats.org/officeDocument/2006/relationships/image" Target="../media/image160.png"/><Relationship Id="rId5" Type="http://schemas.openxmlformats.org/officeDocument/2006/relationships/image" Target="../media/image15.png"/><Relationship Id="rId4" Type="http://schemas.openxmlformats.org/officeDocument/2006/relationships/image" Target="../media/image140.png"/></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2.bin"/><Relationship Id="rId3" Type="http://schemas.openxmlformats.org/officeDocument/2006/relationships/notesSlide" Target="../notesSlides/notesSlide17.xml"/><Relationship Id="rId7" Type="http://schemas.openxmlformats.org/officeDocument/2006/relationships/oleObject" Target="../embeddings/oleObject9.bin"/><Relationship Id="rId12" Type="http://schemas.openxmlformats.org/officeDocument/2006/relationships/image" Target="../media/image22.emf"/><Relationship Id="rId2" Type="http://schemas.openxmlformats.org/officeDocument/2006/relationships/slideLayout" Target="../slideLayouts/slideLayout28.xml"/><Relationship Id="rId16" Type="http://schemas.openxmlformats.org/officeDocument/2006/relationships/image" Target="../media/image24.emf"/><Relationship Id="rId1" Type="http://schemas.openxmlformats.org/officeDocument/2006/relationships/vmlDrawing" Target="../drawings/vmlDrawing5.vml"/><Relationship Id="rId6" Type="http://schemas.openxmlformats.org/officeDocument/2006/relationships/image" Target="../media/image19.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21.emf"/><Relationship Id="rId4" Type="http://schemas.openxmlformats.org/officeDocument/2006/relationships/image" Target="../media/image3.png"/><Relationship Id="rId9" Type="http://schemas.openxmlformats.org/officeDocument/2006/relationships/oleObject" Target="../embeddings/oleObject10.bin"/><Relationship Id="rId1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50.png"/><Relationship Id="rId3" Type="http://schemas.openxmlformats.org/officeDocument/2006/relationships/notesSlide" Target="../notesSlides/notesSlide19.xml"/><Relationship Id="rId7" Type="http://schemas.openxmlformats.org/officeDocument/2006/relationships/image" Target="../media/image27.emf"/><Relationship Id="rId12" Type="http://schemas.openxmlformats.org/officeDocument/2006/relationships/image" Target="../media/image24.png"/><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230.png"/><Relationship Id="rId5" Type="http://schemas.openxmlformats.org/officeDocument/2006/relationships/image" Target="../media/image26.emf"/><Relationship Id="rId15" Type="http://schemas.openxmlformats.org/officeDocument/2006/relationships/image" Target="../media/image270.png"/><Relationship Id="rId10" Type="http://schemas.openxmlformats.org/officeDocument/2006/relationships/image" Target="../media/image220.png"/><Relationship Id="rId4" Type="http://schemas.openxmlformats.org/officeDocument/2006/relationships/oleObject" Target="../embeddings/oleObject14.bin"/><Relationship Id="rId9" Type="http://schemas.openxmlformats.org/officeDocument/2006/relationships/image" Target="../media/image28.emf"/><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15">
            <a:extLst>
              <a:ext uri="{FF2B5EF4-FFF2-40B4-BE49-F238E27FC236}">
                <a16:creationId xmlns:a16="http://schemas.microsoft.com/office/drawing/2014/main" id="{FAACD9C6-5E65-CE4C-8B22-FC9A7D4D824D}"/>
              </a:ext>
            </a:extLst>
          </p:cNvPr>
          <p:cNvSpPr>
            <a:spLocks noChangeArrowheads="1"/>
          </p:cNvSpPr>
          <p:nvPr/>
        </p:nvSpPr>
        <p:spPr bwMode="auto">
          <a:xfrm>
            <a:off x="0" y="5589588"/>
            <a:ext cx="9144000" cy="1268412"/>
          </a:xfrm>
          <a:prstGeom prst="rect">
            <a:avLst/>
          </a:prstGeom>
          <a:solidFill>
            <a:srgbClr val="E3F9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21506" name="Text Box 98">
            <a:extLst>
              <a:ext uri="{FF2B5EF4-FFF2-40B4-BE49-F238E27FC236}">
                <a16:creationId xmlns:a16="http://schemas.microsoft.com/office/drawing/2014/main" id="{77BA0A6D-462C-6C4C-8E93-DEC6F27CCACD}"/>
              </a:ext>
            </a:extLst>
          </p:cNvPr>
          <p:cNvSpPr txBox="1">
            <a:spLocks noChangeArrowheads="1"/>
          </p:cNvSpPr>
          <p:nvPr/>
        </p:nvSpPr>
        <p:spPr bwMode="auto">
          <a:xfrm>
            <a:off x="1908175" y="2457450"/>
            <a:ext cx="67357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fr-FR" altLang="en-US" sz="2800" b="1">
                <a:solidFill>
                  <a:srgbClr val="FF0000"/>
                </a:solidFill>
              </a:rPr>
              <a:t>Chương 4. TỪ TRƯỜNG KHÔNG ĐỔI</a:t>
            </a:r>
            <a:r>
              <a:rPr lang="fr-FR" altLang="en-US" sz="2800" b="1">
                <a:solidFill>
                  <a:srgbClr val="003399"/>
                </a:solidFill>
              </a:rPr>
              <a:t> </a:t>
            </a:r>
            <a:endParaRPr lang="fr-FR" altLang="en-US" sz="2800" b="1" i="1">
              <a:solidFill>
                <a:srgbClr val="003399"/>
              </a:solidFill>
            </a:endParaRPr>
          </a:p>
        </p:txBody>
      </p:sp>
      <p:sp>
        <p:nvSpPr>
          <p:cNvPr id="21507" name="Text Box 98">
            <a:extLst>
              <a:ext uri="{FF2B5EF4-FFF2-40B4-BE49-F238E27FC236}">
                <a16:creationId xmlns:a16="http://schemas.microsoft.com/office/drawing/2014/main" id="{695806BD-D9F7-984C-91FA-C83C4188E3EA}"/>
              </a:ext>
            </a:extLst>
          </p:cNvPr>
          <p:cNvSpPr txBox="1">
            <a:spLocks noChangeArrowheads="1"/>
          </p:cNvSpPr>
          <p:nvPr/>
        </p:nvSpPr>
        <p:spPr bwMode="auto">
          <a:xfrm>
            <a:off x="1428750" y="357188"/>
            <a:ext cx="66722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fr-FR" altLang="en-US" sz="2800" b="1">
                <a:solidFill>
                  <a:srgbClr val="008000"/>
                </a:solidFill>
              </a:rPr>
              <a:t>BÀI GIẢNG VẬT LÝ ĐẠI CƯƠNG ĐIỆN QUANG</a:t>
            </a:r>
            <a:endParaRPr lang="fr-FR" altLang="en-US" sz="2800" b="1" i="1">
              <a:solidFill>
                <a:srgbClr val="008000"/>
              </a:solidFill>
            </a:endParaRPr>
          </a:p>
        </p:txBody>
      </p:sp>
      <p:grpSp>
        <p:nvGrpSpPr>
          <p:cNvPr id="21508" name="Group 10">
            <a:extLst>
              <a:ext uri="{FF2B5EF4-FFF2-40B4-BE49-F238E27FC236}">
                <a16:creationId xmlns:a16="http://schemas.microsoft.com/office/drawing/2014/main" id="{55D59790-69DB-FD4B-AA62-C9E47A8C70FF}"/>
              </a:ext>
            </a:extLst>
          </p:cNvPr>
          <p:cNvGrpSpPr>
            <a:grpSpLocks/>
          </p:cNvGrpSpPr>
          <p:nvPr/>
        </p:nvGrpSpPr>
        <p:grpSpPr bwMode="auto">
          <a:xfrm>
            <a:off x="1428750" y="1071563"/>
            <a:ext cx="7315200" cy="107950"/>
            <a:chOff x="528" y="1824"/>
            <a:chExt cx="4512" cy="71"/>
          </a:xfrm>
        </p:grpSpPr>
        <p:sp>
          <p:nvSpPr>
            <p:cNvPr id="14" name="Rectangle 11">
              <a:extLst>
                <a:ext uri="{FF2B5EF4-FFF2-40B4-BE49-F238E27FC236}">
                  <a16:creationId xmlns:a16="http://schemas.microsoft.com/office/drawing/2014/main" id="{9F85C6C6-880F-6B45-9703-F74A63C1A704}"/>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5" name="Rectangle 12">
              <a:extLst>
                <a:ext uri="{FF2B5EF4-FFF2-40B4-BE49-F238E27FC236}">
                  <a16:creationId xmlns:a16="http://schemas.microsoft.com/office/drawing/2014/main" id="{A692CDED-A307-8041-BE2A-4C962AB99EDD}"/>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6" name="Rectangle 13">
              <a:extLst>
                <a:ext uri="{FF2B5EF4-FFF2-40B4-BE49-F238E27FC236}">
                  <a16:creationId xmlns:a16="http://schemas.microsoft.com/office/drawing/2014/main" id="{575E1EF8-B99D-6741-A358-AFA28B2B19FF}"/>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10">
            <a:extLst>
              <a:ext uri="{FF2B5EF4-FFF2-40B4-BE49-F238E27FC236}">
                <a16:creationId xmlns:a16="http://schemas.microsoft.com/office/drawing/2014/main" id="{A9ECE8B2-9525-604F-B19E-FC4BAEE065E5}"/>
              </a:ext>
            </a:extLst>
          </p:cNvPr>
          <p:cNvGrpSpPr>
            <a:grpSpLocks/>
          </p:cNvGrpSpPr>
          <p:nvPr/>
        </p:nvGrpSpPr>
        <p:grpSpPr bwMode="auto">
          <a:xfrm>
            <a:off x="1428750" y="1071563"/>
            <a:ext cx="7315200" cy="107950"/>
            <a:chOff x="528" y="1824"/>
            <a:chExt cx="4512" cy="71"/>
          </a:xfrm>
        </p:grpSpPr>
        <p:sp>
          <p:nvSpPr>
            <p:cNvPr id="35" name="Rectangle 11">
              <a:extLst>
                <a:ext uri="{FF2B5EF4-FFF2-40B4-BE49-F238E27FC236}">
                  <a16:creationId xmlns:a16="http://schemas.microsoft.com/office/drawing/2014/main" id="{9F372186-E9DD-C84F-84EF-7A98D1CC62DC}"/>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6" name="Rectangle 12">
              <a:extLst>
                <a:ext uri="{FF2B5EF4-FFF2-40B4-BE49-F238E27FC236}">
                  <a16:creationId xmlns:a16="http://schemas.microsoft.com/office/drawing/2014/main" id="{28DE0DB4-DBCB-D948-8B15-3F27AD370C0D}"/>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7" name="Rectangle 13">
              <a:extLst>
                <a:ext uri="{FF2B5EF4-FFF2-40B4-BE49-F238E27FC236}">
                  <a16:creationId xmlns:a16="http://schemas.microsoft.com/office/drawing/2014/main" id="{1693B47B-0ED6-F640-8816-789A5E1EE97A}"/>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76808" name="Rectangle 21">
            <a:extLst>
              <a:ext uri="{FF2B5EF4-FFF2-40B4-BE49-F238E27FC236}">
                <a16:creationId xmlns:a16="http://schemas.microsoft.com/office/drawing/2014/main" id="{43782830-A520-6A40-B7C2-94D15593D870}"/>
              </a:ext>
            </a:extLst>
          </p:cNvPr>
          <p:cNvSpPr>
            <a:spLocks noChangeArrowheads="1"/>
          </p:cNvSpPr>
          <p:nvPr/>
        </p:nvSpPr>
        <p:spPr bwMode="auto">
          <a:xfrm>
            <a:off x="348110" y="6033943"/>
            <a:ext cx="8395840" cy="57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marL="0" indent="0" algn="just" eaLnBrk="1" hangingPunct="1">
              <a:lnSpc>
                <a:spcPct val="150000"/>
              </a:lnSpc>
              <a:buClr>
                <a:schemeClr val="tx2"/>
              </a:buClr>
              <a:buSzPct val="100000"/>
            </a:pPr>
            <a:r>
              <a:rPr lang="en-US" altLang="en-US" sz="2400" u="sng" dirty="0" err="1">
                <a:cs typeface="Times New Roman" panose="02020603050405020304" pitchFamily="18" charset="0"/>
              </a:rPr>
              <a:t>Chú</a:t>
            </a:r>
            <a:r>
              <a:rPr lang="en-US" altLang="en-US" sz="2400" u="sng" dirty="0">
                <a:cs typeface="Times New Roman" panose="02020603050405020304" pitchFamily="18" charset="0"/>
              </a:rPr>
              <a:t> </a:t>
            </a:r>
            <a:r>
              <a:rPr lang="en-US" altLang="en-US" sz="2400" u="sng" dirty="0" err="1">
                <a:cs typeface="Times New Roman" panose="02020603050405020304" pitchFamily="18" charset="0"/>
              </a:rPr>
              <a:t>ý</a:t>
            </a:r>
            <a:r>
              <a:rPr lang="en-US" altLang="en-US" sz="2400" dirty="0">
                <a:cs typeface="Times New Roman" panose="02020603050405020304" pitchFamily="18" charset="0"/>
              </a:rPr>
              <a:t>: </a:t>
            </a:r>
            <a:r>
              <a:rPr lang="en-US" altLang="en-US" sz="2400" dirty="0" err="1">
                <a:cs typeface="Times New Roman" panose="02020603050405020304" pitchFamily="18" charset="0"/>
              </a:rPr>
              <a:t>bên</a:t>
            </a:r>
            <a:r>
              <a:rPr lang="en-US" altLang="en-US" sz="2400" dirty="0">
                <a:cs typeface="Times New Roman" panose="02020603050405020304" pitchFamily="18" charset="0"/>
              </a:rPr>
              <a:t> </a:t>
            </a:r>
            <a:r>
              <a:rPr lang="en-US" altLang="en-US" sz="2400" dirty="0" err="1">
                <a:cs typeface="Times New Roman" panose="02020603050405020304" pitchFamily="18" charset="0"/>
              </a:rPr>
              <a:t>ngoài</a:t>
            </a:r>
            <a:r>
              <a:rPr lang="en-US" altLang="en-US" sz="2400" dirty="0">
                <a:cs typeface="Times New Roman" panose="02020603050405020304" pitchFamily="18" charset="0"/>
              </a:rPr>
              <a:t> </a:t>
            </a:r>
            <a:r>
              <a:rPr lang="en-US" altLang="en-US" sz="2400" dirty="0" err="1">
                <a:cs typeface="Times New Roman" panose="02020603050405020304" pitchFamily="18" charset="0"/>
              </a:rPr>
              <a:t>ống</a:t>
            </a:r>
            <a:r>
              <a:rPr lang="en-US" altLang="en-US" sz="2400" dirty="0">
                <a:cs typeface="Times New Roman" panose="02020603050405020304" pitchFamily="18" charset="0"/>
              </a:rPr>
              <a:t> </a:t>
            </a:r>
            <a:r>
              <a:rPr lang="en-US" altLang="en-US" sz="2400" dirty="0" err="1">
                <a:cs typeface="Times New Roman" panose="02020603050405020304" pitchFamily="18" charset="0"/>
              </a:rPr>
              <a:t>dây</a:t>
            </a:r>
            <a:r>
              <a:rPr lang="en-US" altLang="en-US" sz="2400" dirty="0">
                <a:cs typeface="Times New Roman" panose="02020603050405020304" pitchFamily="18" charset="0"/>
              </a:rPr>
              <a:t> </a:t>
            </a:r>
            <a:r>
              <a:rPr lang="en-US" altLang="en-US" sz="2400" dirty="0" err="1">
                <a:cs typeface="Times New Roman" panose="02020603050405020304" pitchFamily="18" charset="0"/>
              </a:rPr>
              <a:t>không</a:t>
            </a:r>
            <a:r>
              <a:rPr lang="en-US" altLang="en-US" sz="2400" dirty="0">
                <a:cs typeface="Times New Roman" panose="02020603050405020304" pitchFamily="18" charset="0"/>
              </a:rPr>
              <a:t> </a:t>
            </a:r>
            <a:r>
              <a:rPr lang="en-US" altLang="en-US" sz="2400" dirty="0" err="1">
                <a:cs typeface="Times New Roman" panose="02020603050405020304" pitchFamily="18" charset="0"/>
              </a:rPr>
              <a:t>có</a:t>
            </a:r>
            <a:r>
              <a:rPr lang="en-US" altLang="en-US" sz="2400" dirty="0">
                <a:cs typeface="Times New Roman" panose="02020603050405020304" pitchFamily="18" charset="0"/>
              </a:rPr>
              <a:t> </a:t>
            </a:r>
            <a:r>
              <a:rPr lang="en-US" altLang="en-US" sz="2400" dirty="0" err="1">
                <a:cs typeface="Times New Roman" panose="02020603050405020304" pitchFamily="18" charset="0"/>
              </a:rPr>
              <a:t>từ</a:t>
            </a:r>
            <a:r>
              <a:rPr lang="en-US" altLang="en-US" sz="2400" dirty="0">
                <a:cs typeface="Times New Roman" panose="02020603050405020304" pitchFamily="18" charset="0"/>
              </a:rPr>
              <a:t> </a:t>
            </a:r>
            <a:r>
              <a:rPr lang="en-US" altLang="en-US" sz="2400" dirty="0" err="1">
                <a:cs typeface="Times New Roman" panose="02020603050405020304" pitchFamily="18" charset="0"/>
              </a:rPr>
              <a:t>trường</a:t>
            </a:r>
            <a:r>
              <a:rPr lang="en-US" altLang="en-US" sz="2400" dirty="0">
                <a:cs typeface="Times New Roman" panose="02020603050405020304" pitchFamily="18" charset="0"/>
              </a:rPr>
              <a:t> H= 0</a:t>
            </a:r>
            <a:endParaRPr lang="en-US" altLang="en-US" sz="24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F22FB13-5C73-A642-A315-0CF80FCC533B}"/>
                  </a:ext>
                </a:extLst>
              </p:cNvPr>
              <p:cNvSpPr/>
              <p:nvPr/>
            </p:nvSpPr>
            <p:spPr>
              <a:xfrm>
                <a:off x="125760" y="1852949"/>
                <a:ext cx="8892480" cy="3820854"/>
              </a:xfrm>
              <a:prstGeom prst="rect">
                <a:avLst/>
              </a:prstGeom>
            </p:spPr>
            <p:txBody>
              <a:bodyPr wrap="square">
                <a:spAutoFit/>
              </a:bodyPr>
              <a:lstStyle/>
              <a:p>
                <a:r>
                  <a:rPr lang="en-US" altLang="en-US" sz="2400" u="sng" dirty="0"/>
                  <a:t>Bài </a:t>
                </a:r>
                <a:r>
                  <a:rPr lang="en-US" altLang="en-US" sz="2400" u="sng" dirty="0" err="1"/>
                  <a:t>toán</a:t>
                </a:r>
                <a:r>
                  <a:rPr lang="en-US" altLang="en-US" sz="2400" u="sng" dirty="0"/>
                  <a:t> 2</a:t>
                </a:r>
                <a:r>
                  <a:rPr lang="en-US" altLang="en-US" sz="2400" dirty="0"/>
                  <a:t>: </a:t>
                </a:r>
                <a:r>
                  <a:rPr lang="en-US" altLang="en-US" sz="2400" dirty="0" err="1"/>
                  <a:t>Tính</a:t>
                </a:r>
                <a:r>
                  <a:rPr lang="en-US" altLang="en-US" sz="2400" dirty="0"/>
                  <a:t> </a:t>
                </a:r>
                <a:r>
                  <a:rPr lang="en-US" altLang="en-US" sz="2400" dirty="0" err="1"/>
                  <a:t>cường</a:t>
                </a:r>
                <a:r>
                  <a:rPr lang="en-US" altLang="en-US" sz="2400" dirty="0"/>
                  <a:t> </a:t>
                </a:r>
                <a:r>
                  <a:rPr lang="en-US" altLang="en-US" sz="2400" dirty="0" err="1"/>
                  <a:t>độ</a:t>
                </a:r>
                <a:r>
                  <a:rPr lang="en-US" altLang="en-US" sz="2400" dirty="0"/>
                  <a:t> </a:t>
                </a:r>
                <a:r>
                  <a:rPr lang="en-US" altLang="en-US" sz="2400" dirty="0" err="1"/>
                  <a:t>từ</a:t>
                </a:r>
                <a:r>
                  <a:rPr lang="en-US" altLang="en-US" sz="2400" dirty="0"/>
                  <a:t> </a:t>
                </a:r>
                <a:r>
                  <a:rPr lang="en-US" altLang="en-US" sz="2400" dirty="0" err="1"/>
                  <a:t>trường</a:t>
                </a:r>
                <a:r>
                  <a:rPr lang="en-US" altLang="en-US" sz="2400" dirty="0"/>
                  <a:t>, </a:t>
                </a:r>
                <a:r>
                  <a:rPr lang="en-US" altLang="en-US" sz="2400" dirty="0" err="1"/>
                  <a:t>cảm</a:t>
                </a:r>
                <a:r>
                  <a:rPr lang="en-US" altLang="en-US" sz="2400" dirty="0"/>
                  <a:t> </a:t>
                </a:r>
                <a:r>
                  <a:rPr lang="en-US" altLang="en-US" sz="2400" dirty="0" err="1"/>
                  <a:t>ứng</a:t>
                </a:r>
                <a:r>
                  <a:rPr lang="en-US" altLang="en-US" sz="2400" dirty="0"/>
                  <a:t> </a:t>
                </a:r>
                <a:r>
                  <a:rPr lang="en-US" altLang="en-US" sz="2400" dirty="0" err="1"/>
                  <a:t>từ</a:t>
                </a:r>
                <a:r>
                  <a:rPr lang="en-US" altLang="en-US" sz="2400" dirty="0"/>
                  <a:t> B  </a:t>
                </a:r>
                <a:r>
                  <a:rPr lang="en-US" altLang="en-US" sz="2400" dirty="0" err="1"/>
                  <a:t>tại</a:t>
                </a:r>
                <a:r>
                  <a:rPr lang="en-US" altLang="en-US" sz="2400" dirty="0"/>
                  <a:t> 1 </a:t>
                </a:r>
                <a:r>
                  <a:rPr lang="en-US" altLang="en-US" sz="2400" dirty="0" err="1"/>
                  <a:t>điểm</a:t>
                </a:r>
                <a:r>
                  <a:rPr lang="en-US" altLang="en-US" sz="2400" dirty="0"/>
                  <a:t> </a:t>
                </a:r>
                <a:r>
                  <a:rPr lang="en-US" altLang="en-US" sz="2400" dirty="0" err="1"/>
                  <a:t>ở</a:t>
                </a:r>
                <a:r>
                  <a:rPr lang="en-US" altLang="en-US" sz="2400" dirty="0"/>
                  <a:t> </a:t>
                </a:r>
                <a:r>
                  <a:rPr lang="en-US" altLang="en-US" sz="2400" dirty="0" err="1"/>
                  <a:t>bên</a:t>
                </a:r>
                <a:r>
                  <a:rPr lang="en-US" altLang="en-US" sz="2400" dirty="0"/>
                  <a:t> </a:t>
                </a:r>
                <a:r>
                  <a:rPr lang="en-US" altLang="en-US" sz="2400" dirty="0" err="1"/>
                  <a:t>trong</a:t>
                </a:r>
                <a:r>
                  <a:rPr lang="en-US" altLang="en-US" sz="2400" dirty="0"/>
                  <a:t> 1 </a:t>
                </a:r>
                <a:r>
                  <a:rPr lang="en-US" altLang="en-US" sz="2400" dirty="0" err="1"/>
                  <a:t>ống</a:t>
                </a:r>
                <a:r>
                  <a:rPr lang="en-US" altLang="en-US" sz="2400" dirty="0"/>
                  <a:t> </a:t>
                </a:r>
                <a:r>
                  <a:rPr lang="en-US" altLang="en-US" sz="2400" dirty="0" err="1"/>
                  <a:t>dây</a:t>
                </a:r>
                <a:r>
                  <a:rPr lang="en-US" altLang="en-US" sz="2400" dirty="0"/>
                  <a:t> </a:t>
                </a:r>
                <a:r>
                  <a:rPr lang="en-US" altLang="en-US" sz="2400" dirty="0" err="1"/>
                  <a:t>điện</a:t>
                </a:r>
                <a:r>
                  <a:rPr lang="en-US" altLang="en-US" sz="2400" dirty="0"/>
                  <a:t> </a:t>
                </a:r>
                <a:r>
                  <a:rPr lang="en-US" altLang="en-US" sz="2400" dirty="0" err="1"/>
                  <a:t>thẳng</a:t>
                </a:r>
                <a:r>
                  <a:rPr lang="en-US" altLang="en-US" sz="2400" dirty="0"/>
                  <a:t> </a:t>
                </a:r>
                <a:r>
                  <a:rPr lang="en-US" altLang="en-US" sz="2400" dirty="0" err="1"/>
                  <a:t>dài</a:t>
                </a:r>
                <a:r>
                  <a:rPr lang="en-US" altLang="en-US" sz="2400" dirty="0"/>
                  <a:t> </a:t>
                </a:r>
                <a:r>
                  <a:rPr lang="en-US" altLang="en-US" sz="2400" dirty="0" err="1"/>
                  <a:t>vô</a:t>
                </a:r>
                <a:r>
                  <a:rPr lang="en-US" altLang="en-US" sz="2400" dirty="0"/>
                  <a:t> </a:t>
                </a:r>
                <a:r>
                  <a:rPr lang="en-US" altLang="en-US" sz="2400" dirty="0" err="1"/>
                  <a:t>hạn</a:t>
                </a:r>
                <a:r>
                  <a:rPr lang="en-US" altLang="en-US" sz="2400" dirty="0"/>
                  <a:t>.</a:t>
                </a:r>
              </a:p>
              <a:p>
                <a:endParaRPr lang="en-US" sz="2400" dirty="0">
                  <a:solidFill>
                    <a:srgbClr val="3333CC"/>
                  </a:solidFill>
                </a:endParaRPr>
              </a:p>
              <a:p>
                <a:pPr>
                  <a:lnSpc>
                    <a:spcPct val="120000"/>
                  </a:lnSpc>
                </a:pPr>
                <a:r>
                  <a:rPr lang="en-US" sz="2400" u="sng" dirty="0">
                    <a:solidFill>
                      <a:srgbClr val="0432FF"/>
                    </a:solidFill>
                  </a:rPr>
                  <a:t>Giải</a:t>
                </a:r>
              </a:p>
              <a:p>
                <a:pPr>
                  <a:lnSpc>
                    <a:spcPct val="120000"/>
                  </a:lnSpc>
                </a:pPr>
                <a:endParaRPr lang="en-US" sz="2400" dirty="0">
                  <a:solidFill>
                    <a:srgbClr val="0432FF"/>
                  </a:solidFill>
                </a:endParaRPr>
              </a:p>
              <a:p>
                <a:pPr>
                  <a:lnSpc>
                    <a:spcPct val="120000"/>
                  </a:lnSpc>
                </a:pPr>
                <a:r>
                  <a:rPr lang="en-US" sz="2400" dirty="0" err="1">
                    <a:solidFill>
                      <a:srgbClr val="0432FF"/>
                    </a:solidFill>
                  </a:rPr>
                  <a:t>Ống</a:t>
                </a:r>
                <a:r>
                  <a:rPr lang="en-US" sz="2400" dirty="0">
                    <a:solidFill>
                      <a:srgbClr val="0432FF"/>
                    </a:solidFill>
                  </a:rPr>
                  <a:t> </a:t>
                </a:r>
                <a:r>
                  <a:rPr lang="en-US" sz="2400" dirty="0" err="1">
                    <a:solidFill>
                      <a:srgbClr val="0432FF"/>
                    </a:solidFill>
                  </a:rPr>
                  <a:t>dây</a:t>
                </a:r>
                <a:r>
                  <a:rPr lang="en-US" sz="2400" dirty="0">
                    <a:solidFill>
                      <a:srgbClr val="0432FF"/>
                    </a:solidFill>
                  </a:rPr>
                  <a:t> </a:t>
                </a:r>
                <a:r>
                  <a:rPr lang="en-US" sz="2400" dirty="0" err="1">
                    <a:solidFill>
                      <a:srgbClr val="0432FF"/>
                    </a:solidFill>
                  </a:rPr>
                  <a:t>điện</a:t>
                </a:r>
                <a:r>
                  <a:rPr lang="en-US" sz="2400" dirty="0">
                    <a:solidFill>
                      <a:srgbClr val="0432FF"/>
                    </a:solidFill>
                  </a:rPr>
                  <a:t> </a:t>
                </a:r>
                <a:r>
                  <a:rPr lang="en-US" sz="2400" dirty="0" err="1">
                    <a:solidFill>
                      <a:srgbClr val="0432FF"/>
                    </a:solidFill>
                  </a:rPr>
                  <a:t>thẳng</a:t>
                </a:r>
                <a:r>
                  <a:rPr lang="en-US" sz="2400" dirty="0">
                    <a:solidFill>
                      <a:srgbClr val="0432FF"/>
                    </a:solidFill>
                  </a:rPr>
                  <a:t> </a:t>
                </a:r>
                <a:r>
                  <a:rPr lang="en-US" sz="2400" dirty="0" err="1">
                    <a:solidFill>
                      <a:srgbClr val="0432FF"/>
                    </a:solidFill>
                  </a:rPr>
                  <a:t>dài</a:t>
                </a:r>
                <a:r>
                  <a:rPr lang="en-US" sz="2400" dirty="0">
                    <a:solidFill>
                      <a:srgbClr val="0432FF"/>
                    </a:solidFill>
                  </a:rPr>
                  <a:t> </a:t>
                </a:r>
                <a:r>
                  <a:rPr lang="en-US" sz="2400" dirty="0" err="1">
                    <a:solidFill>
                      <a:srgbClr val="0432FF"/>
                    </a:solidFill>
                  </a:rPr>
                  <a:t>vô</a:t>
                </a:r>
                <a:r>
                  <a:rPr lang="en-US" sz="2400" dirty="0">
                    <a:solidFill>
                      <a:srgbClr val="0432FF"/>
                    </a:solidFill>
                  </a:rPr>
                  <a:t> </a:t>
                </a:r>
                <a:r>
                  <a:rPr lang="en-US" sz="2400" dirty="0" err="1">
                    <a:solidFill>
                      <a:srgbClr val="0432FF"/>
                    </a:solidFill>
                  </a:rPr>
                  <a:t>hạn</a:t>
                </a:r>
                <a:r>
                  <a:rPr lang="en-US" sz="2400" dirty="0">
                    <a:solidFill>
                      <a:srgbClr val="0432FF"/>
                    </a:solidFill>
                  </a:rPr>
                  <a:t> </a:t>
                </a:r>
                <a:r>
                  <a:rPr lang="en-US" sz="2400" dirty="0" err="1">
                    <a:solidFill>
                      <a:srgbClr val="0432FF"/>
                    </a:solidFill>
                  </a:rPr>
                  <a:t>có</a:t>
                </a:r>
                <a:r>
                  <a:rPr lang="en-US" sz="2400" dirty="0">
                    <a:solidFill>
                      <a:srgbClr val="0432FF"/>
                    </a:solidFill>
                  </a:rPr>
                  <a:t> </a:t>
                </a:r>
                <a:r>
                  <a:rPr lang="en-US" sz="2400" dirty="0" err="1">
                    <a:solidFill>
                      <a:srgbClr val="0432FF"/>
                    </a:solidFill>
                  </a:rPr>
                  <a:t>thể</a:t>
                </a:r>
                <a:r>
                  <a:rPr lang="en-US" sz="2400" dirty="0">
                    <a:solidFill>
                      <a:srgbClr val="0432FF"/>
                    </a:solidFill>
                  </a:rPr>
                  <a:t> </a:t>
                </a:r>
                <a:r>
                  <a:rPr lang="en-US" sz="2400" dirty="0" err="1">
                    <a:solidFill>
                      <a:srgbClr val="0432FF"/>
                    </a:solidFill>
                  </a:rPr>
                  <a:t>xem</a:t>
                </a:r>
                <a:r>
                  <a:rPr lang="en-US" sz="2400" dirty="0">
                    <a:solidFill>
                      <a:srgbClr val="0432FF"/>
                    </a:solidFill>
                  </a:rPr>
                  <a:t> </a:t>
                </a:r>
                <a:r>
                  <a:rPr lang="en-US" sz="2400" dirty="0" err="1">
                    <a:solidFill>
                      <a:srgbClr val="0432FF"/>
                    </a:solidFill>
                  </a:rPr>
                  <a:t>như</a:t>
                </a:r>
                <a:r>
                  <a:rPr lang="en-US" sz="2400" dirty="0">
                    <a:solidFill>
                      <a:srgbClr val="0432FF"/>
                    </a:solidFill>
                  </a:rPr>
                  <a:t> 1 </a:t>
                </a:r>
                <a:r>
                  <a:rPr lang="en-US" sz="2400" dirty="0" err="1">
                    <a:solidFill>
                      <a:srgbClr val="0432FF"/>
                    </a:solidFill>
                  </a:rPr>
                  <a:t>cuộn</a:t>
                </a:r>
                <a:r>
                  <a:rPr lang="en-US" sz="2400" dirty="0">
                    <a:solidFill>
                      <a:srgbClr val="0432FF"/>
                    </a:solidFill>
                  </a:rPr>
                  <a:t> </a:t>
                </a:r>
                <a:r>
                  <a:rPr lang="en-US" sz="2400" dirty="0" err="1">
                    <a:solidFill>
                      <a:srgbClr val="0432FF"/>
                    </a:solidFill>
                  </a:rPr>
                  <a:t>dây</a:t>
                </a:r>
                <a:r>
                  <a:rPr lang="en-US" sz="2400" dirty="0">
                    <a:solidFill>
                      <a:srgbClr val="0432FF"/>
                    </a:solidFill>
                  </a:rPr>
                  <a:t> </a:t>
                </a:r>
                <a:r>
                  <a:rPr lang="en-US" sz="2400" dirty="0" err="1">
                    <a:solidFill>
                      <a:srgbClr val="0432FF"/>
                    </a:solidFill>
                  </a:rPr>
                  <a:t>điện</a:t>
                </a:r>
                <a:r>
                  <a:rPr lang="en-US" sz="2400" dirty="0">
                    <a:solidFill>
                      <a:srgbClr val="0432FF"/>
                    </a:solidFill>
                  </a:rPr>
                  <a:t> </a:t>
                </a:r>
                <a:r>
                  <a:rPr lang="en-US" sz="2400" dirty="0" err="1">
                    <a:solidFill>
                      <a:srgbClr val="0432FF"/>
                    </a:solidFill>
                  </a:rPr>
                  <a:t>hình</a:t>
                </a:r>
                <a:r>
                  <a:rPr lang="en-US" sz="2400" dirty="0">
                    <a:solidFill>
                      <a:srgbClr val="0432FF"/>
                    </a:solidFill>
                  </a:rPr>
                  <a:t> </a:t>
                </a:r>
                <a:r>
                  <a:rPr lang="en-US" sz="2400" dirty="0" err="1">
                    <a:solidFill>
                      <a:srgbClr val="0432FF"/>
                    </a:solidFill>
                  </a:rPr>
                  <a:t>xuyến</a:t>
                </a:r>
                <a:r>
                  <a:rPr lang="en-US" sz="2400" dirty="0">
                    <a:solidFill>
                      <a:srgbClr val="0432FF"/>
                    </a:solidFill>
                  </a:rPr>
                  <a:t> </a:t>
                </a:r>
                <a:r>
                  <a:rPr lang="en-US" sz="2400" dirty="0" err="1">
                    <a:solidFill>
                      <a:srgbClr val="0432FF"/>
                    </a:solidFill>
                  </a:rPr>
                  <a:t>có</a:t>
                </a:r>
                <a:r>
                  <a:rPr lang="en-US" sz="2400" dirty="0">
                    <a:solidFill>
                      <a:srgbClr val="0432FF"/>
                    </a:solidFill>
                  </a:rPr>
                  <a:t> </a:t>
                </a:r>
                <a:r>
                  <a:rPr lang="en-US" sz="2400" dirty="0" err="1">
                    <a:solidFill>
                      <a:srgbClr val="0432FF"/>
                    </a:solidFill>
                  </a:rPr>
                  <a:t>các</a:t>
                </a:r>
                <a:r>
                  <a:rPr lang="en-US" sz="2400" dirty="0">
                    <a:solidFill>
                      <a:srgbClr val="0432FF"/>
                    </a:solidFill>
                  </a:rPr>
                  <a:t> </a:t>
                </a:r>
                <a:r>
                  <a:rPr lang="en-US" sz="2400" dirty="0" err="1">
                    <a:solidFill>
                      <a:srgbClr val="0432FF"/>
                    </a:solidFill>
                  </a:rPr>
                  <a:t>bán</a:t>
                </a:r>
                <a:r>
                  <a:rPr lang="en-US" sz="2400" dirty="0">
                    <a:solidFill>
                      <a:srgbClr val="0432FF"/>
                    </a:solidFill>
                  </a:rPr>
                  <a:t> </a:t>
                </a:r>
                <a:r>
                  <a:rPr lang="en-US" sz="2400" dirty="0" err="1">
                    <a:solidFill>
                      <a:srgbClr val="0432FF"/>
                    </a:solidFill>
                  </a:rPr>
                  <a:t>kính</a:t>
                </a:r>
                <a:r>
                  <a:rPr lang="en-US" sz="2400" dirty="0">
                    <a:solidFill>
                      <a:srgbClr val="0432FF"/>
                    </a:solidFill>
                  </a:rPr>
                  <a:t> R1= R2 = </a:t>
                </a:r>
                <a14:m>
                  <m:oMath xmlns:m="http://schemas.openxmlformats.org/officeDocument/2006/math">
                    <m:r>
                      <a:rPr lang="en-US" sz="2400" i="1" smtClean="0">
                        <a:solidFill>
                          <a:srgbClr val="0432FF"/>
                        </a:solidFill>
                        <a:latin typeface="Cambria Math" panose="02040503050406030204" pitchFamily="18" charset="0"/>
                        <a:ea typeface="Cambria Math" panose="02040503050406030204" pitchFamily="18" charset="0"/>
                      </a:rPr>
                      <m:t>∞</m:t>
                    </m:r>
                    <m:r>
                      <a:rPr lang="vi-VN" sz="2400" b="0" i="1" smtClean="0">
                        <a:solidFill>
                          <a:srgbClr val="0432FF"/>
                        </a:solidFill>
                        <a:latin typeface="Cambria Math" panose="02040503050406030204" pitchFamily="18" charset="0"/>
                        <a:ea typeface="Cambria Math" panose="02040503050406030204" pitchFamily="18" charset="0"/>
                      </a:rPr>
                      <m:t>.</m:t>
                    </m:r>
                  </m:oMath>
                </a14:m>
                <a:endParaRPr lang="vi-VN" sz="2400" b="0" dirty="0">
                  <a:solidFill>
                    <a:srgbClr val="0432FF"/>
                  </a:solidFill>
                  <a:ea typeface="Cambria Math" panose="02040503050406030204" pitchFamily="18" charset="0"/>
                </a:endParaRPr>
              </a:p>
              <a:p>
                <a:pPr>
                  <a:lnSpc>
                    <a:spcPct val="120000"/>
                  </a:lnSpc>
                </a:pPr>
                <a:r>
                  <a:rPr lang="en-US" sz="2400" dirty="0" err="1">
                    <a:solidFill>
                      <a:srgbClr val="0432FF"/>
                    </a:solidFill>
                  </a:rPr>
                  <a:t>Tương</a:t>
                </a:r>
                <a:r>
                  <a:rPr lang="en-US" sz="2400" dirty="0">
                    <a:solidFill>
                      <a:srgbClr val="0432FF"/>
                    </a:solidFill>
                  </a:rPr>
                  <a:t> </a:t>
                </a:r>
                <a:r>
                  <a:rPr lang="en-US" sz="2400" dirty="0" err="1">
                    <a:solidFill>
                      <a:srgbClr val="0432FF"/>
                    </a:solidFill>
                  </a:rPr>
                  <a:t>tự</a:t>
                </a:r>
                <a:r>
                  <a:rPr lang="en-US" sz="2400" dirty="0">
                    <a:solidFill>
                      <a:srgbClr val="0432FF"/>
                    </a:solidFill>
                  </a:rPr>
                  <a:t> ta </a:t>
                </a:r>
                <a:r>
                  <a:rPr lang="en-US" sz="2400" dirty="0" err="1">
                    <a:solidFill>
                      <a:srgbClr val="0432FF"/>
                    </a:solidFill>
                  </a:rPr>
                  <a:t>có</a:t>
                </a:r>
                <a:r>
                  <a:rPr lang="en-US" sz="2400" dirty="0">
                    <a:solidFill>
                      <a:srgbClr val="0432FF"/>
                    </a:solidFill>
                  </a:rPr>
                  <a:t> </a:t>
                </a:r>
                <a:r>
                  <a:rPr lang="en-US" sz="2400" dirty="0" err="1">
                    <a:solidFill>
                      <a:srgbClr val="0432FF"/>
                    </a:solidFill>
                  </a:rPr>
                  <a:t>cường</a:t>
                </a:r>
                <a:r>
                  <a:rPr lang="en-US" sz="2400" dirty="0">
                    <a:solidFill>
                      <a:srgbClr val="0432FF"/>
                    </a:solidFill>
                  </a:rPr>
                  <a:t> </a:t>
                </a:r>
                <a:r>
                  <a:rPr lang="en-US" sz="2400" dirty="0" err="1">
                    <a:solidFill>
                      <a:srgbClr val="0432FF"/>
                    </a:solidFill>
                  </a:rPr>
                  <a:t>độ</a:t>
                </a:r>
                <a:r>
                  <a:rPr lang="en-US" sz="2400" dirty="0">
                    <a:solidFill>
                      <a:srgbClr val="0432FF"/>
                    </a:solidFill>
                  </a:rPr>
                  <a:t> </a:t>
                </a:r>
                <a:r>
                  <a:rPr lang="en-US" sz="2400" dirty="0" err="1">
                    <a:solidFill>
                      <a:srgbClr val="0432FF"/>
                    </a:solidFill>
                  </a:rPr>
                  <a:t>từ</a:t>
                </a:r>
                <a:r>
                  <a:rPr lang="en-US" sz="2400" dirty="0">
                    <a:solidFill>
                      <a:srgbClr val="0432FF"/>
                    </a:solidFill>
                  </a:rPr>
                  <a:t> </a:t>
                </a:r>
                <a:r>
                  <a:rPr lang="en-US" sz="2400" dirty="0" err="1">
                    <a:solidFill>
                      <a:srgbClr val="0432FF"/>
                    </a:solidFill>
                  </a:rPr>
                  <a:t>trường</a:t>
                </a:r>
                <a:r>
                  <a:rPr lang="en-US" sz="2400" dirty="0">
                    <a:solidFill>
                      <a:srgbClr val="0432FF"/>
                    </a:solidFill>
                  </a:rPr>
                  <a:t> </a:t>
                </a:r>
                <a:r>
                  <a:rPr lang="en-US" sz="2400" dirty="0" err="1">
                    <a:solidFill>
                      <a:srgbClr val="0432FF"/>
                    </a:solidFill>
                  </a:rPr>
                  <a:t>tại</a:t>
                </a:r>
                <a:r>
                  <a:rPr lang="en-US" sz="2400" dirty="0">
                    <a:solidFill>
                      <a:srgbClr val="0432FF"/>
                    </a:solidFill>
                  </a:rPr>
                  <a:t> </a:t>
                </a:r>
                <a:r>
                  <a:rPr lang="en-US" sz="2400" dirty="0" err="1">
                    <a:solidFill>
                      <a:srgbClr val="0432FF"/>
                    </a:solidFill>
                  </a:rPr>
                  <a:t>mọi</a:t>
                </a:r>
                <a:r>
                  <a:rPr lang="en-US" sz="2400" dirty="0">
                    <a:solidFill>
                      <a:srgbClr val="0432FF"/>
                    </a:solidFill>
                  </a:rPr>
                  <a:t> </a:t>
                </a:r>
                <a:r>
                  <a:rPr lang="en-US" sz="2400" dirty="0" err="1">
                    <a:solidFill>
                      <a:srgbClr val="0432FF"/>
                    </a:solidFill>
                  </a:rPr>
                  <a:t>điểm</a:t>
                </a:r>
                <a:r>
                  <a:rPr lang="en-US" sz="2400" dirty="0">
                    <a:solidFill>
                      <a:srgbClr val="0432FF"/>
                    </a:solidFill>
                  </a:rPr>
                  <a:t> </a:t>
                </a:r>
                <a:r>
                  <a:rPr lang="en-US" sz="2400" dirty="0" err="1">
                    <a:solidFill>
                      <a:srgbClr val="0432FF"/>
                    </a:solidFill>
                  </a:rPr>
                  <a:t>bên</a:t>
                </a:r>
                <a:r>
                  <a:rPr lang="en-US" sz="2400" dirty="0">
                    <a:solidFill>
                      <a:srgbClr val="0432FF"/>
                    </a:solidFill>
                  </a:rPr>
                  <a:t> </a:t>
                </a:r>
                <a:r>
                  <a:rPr lang="en-US" sz="2400" dirty="0" err="1">
                    <a:solidFill>
                      <a:srgbClr val="0432FF"/>
                    </a:solidFill>
                  </a:rPr>
                  <a:t>trong</a:t>
                </a:r>
                <a:r>
                  <a:rPr lang="en-US" sz="2400" dirty="0">
                    <a:solidFill>
                      <a:srgbClr val="0432FF"/>
                    </a:solidFill>
                  </a:rPr>
                  <a:t> </a:t>
                </a:r>
                <a:r>
                  <a:rPr lang="en-US" sz="2400" dirty="0" err="1">
                    <a:solidFill>
                      <a:srgbClr val="0432FF"/>
                    </a:solidFill>
                  </a:rPr>
                  <a:t>ống</a:t>
                </a:r>
                <a:r>
                  <a:rPr lang="en-US" sz="2400" dirty="0">
                    <a:solidFill>
                      <a:srgbClr val="0432FF"/>
                    </a:solidFill>
                  </a:rPr>
                  <a:t> </a:t>
                </a:r>
                <a:r>
                  <a:rPr lang="en-US" sz="2400" dirty="0" err="1">
                    <a:solidFill>
                      <a:srgbClr val="0432FF"/>
                    </a:solidFill>
                  </a:rPr>
                  <a:t>dây</a:t>
                </a:r>
                <a:r>
                  <a:rPr lang="en-US" sz="2400" dirty="0">
                    <a:solidFill>
                      <a:srgbClr val="0432FF"/>
                    </a:solidFill>
                  </a:rPr>
                  <a:t> </a:t>
                </a:r>
                <a:r>
                  <a:rPr lang="en-US" sz="2400" dirty="0" err="1">
                    <a:solidFill>
                      <a:srgbClr val="0432FF"/>
                    </a:solidFill>
                  </a:rPr>
                  <a:t>đều</a:t>
                </a:r>
                <a:r>
                  <a:rPr lang="en-US" sz="2400" dirty="0">
                    <a:solidFill>
                      <a:srgbClr val="0432FF"/>
                    </a:solidFill>
                  </a:rPr>
                  <a:t> </a:t>
                </a:r>
                <a:r>
                  <a:rPr lang="en-US" sz="2400" dirty="0" err="1">
                    <a:solidFill>
                      <a:srgbClr val="0432FF"/>
                    </a:solidFill>
                  </a:rPr>
                  <a:t>bằng</a:t>
                </a:r>
                <a:r>
                  <a:rPr lang="en-US" sz="2400" dirty="0">
                    <a:solidFill>
                      <a:srgbClr val="0432FF"/>
                    </a:solidFill>
                  </a:rPr>
                  <a:t> </a:t>
                </a:r>
                <a:r>
                  <a:rPr lang="en-US" sz="2400" dirty="0" err="1">
                    <a:solidFill>
                      <a:srgbClr val="0432FF"/>
                    </a:solidFill>
                  </a:rPr>
                  <a:t>nhau</a:t>
                </a:r>
                <a:r>
                  <a:rPr lang="en-US" sz="2400" dirty="0">
                    <a:solidFill>
                      <a:srgbClr val="0432FF"/>
                    </a:solidFill>
                  </a:rPr>
                  <a:t> </a:t>
                </a:r>
                <a:r>
                  <a:rPr lang="en-US" sz="2400" dirty="0" err="1">
                    <a:solidFill>
                      <a:srgbClr val="0432FF"/>
                    </a:solidFill>
                  </a:rPr>
                  <a:t>và</a:t>
                </a:r>
                <a:r>
                  <a:rPr lang="en-US" sz="2400" dirty="0">
                    <a:solidFill>
                      <a:srgbClr val="0432FF"/>
                    </a:solidFill>
                  </a:rPr>
                  <a:t> </a:t>
                </a:r>
                <a:r>
                  <a:rPr lang="en-US" sz="2400" dirty="0" err="1">
                    <a:solidFill>
                      <a:srgbClr val="0432FF"/>
                    </a:solidFill>
                  </a:rPr>
                  <a:t>bằng</a:t>
                </a:r>
                <a:endParaRPr lang="en-US" sz="2400" dirty="0">
                  <a:solidFill>
                    <a:srgbClr val="0432FF"/>
                  </a:solidFill>
                </a:endParaRPr>
              </a:p>
            </p:txBody>
          </p:sp>
        </mc:Choice>
        <mc:Fallback xmlns="">
          <p:sp>
            <p:nvSpPr>
              <p:cNvPr id="2" name="Rectangle 1">
                <a:extLst>
                  <a:ext uri="{FF2B5EF4-FFF2-40B4-BE49-F238E27FC236}">
                    <a16:creationId xmlns:a16="http://schemas.microsoft.com/office/drawing/2014/main" id="{4F22FB13-5C73-A642-A315-0CF80FCC533B}"/>
                  </a:ext>
                </a:extLst>
              </p:cNvPr>
              <p:cNvSpPr>
                <a:spLocks noRot="1" noChangeAspect="1" noMove="1" noResize="1" noEditPoints="1" noAdjustHandles="1" noChangeArrowheads="1" noChangeShapeType="1" noTextEdit="1"/>
              </p:cNvSpPr>
              <p:nvPr/>
            </p:nvSpPr>
            <p:spPr>
              <a:xfrm>
                <a:off x="125760" y="1852949"/>
                <a:ext cx="8892480" cy="3820854"/>
              </a:xfrm>
              <a:prstGeom prst="rect">
                <a:avLst/>
              </a:prstGeom>
              <a:blipFill>
                <a:blip r:embed="rId4"/>
                <a:stretch>
                  <a:fillRect l="-999" t="-993" r="-428" b="-2649"/>
                </a:stretch>
              </a:blipFill>
            </p:spPr>
            <p:txBody>
              <a:bodyPr/>
              <a:lstStyle/>
              <a:p>
                <a:r>
                  <a:rPr lang="en-US">
                    <a:noFill/>
                  </a:rPr>
                  <a:t> </a:t>
                </a:r>
              </a:p>
            </p:txBody>
          </p:sp>
        </mc:Fallback>
      </mc:AlternateContent>
      <p:sp>
        <p:nvSpPr>
          <p:cNvPr id="15" name="Rectangle 6">
            <a:extLst>
              <a:ext uri="{FF2B5EF4-FFF2-40B4-BE49-F238E27FC236}">
                <a16:creationId xmlns:a16="http://schemas.microsoft.com/office/drawing/2014/main" id="{C7B88B76-A655-504F-9186-F989816C0F61}"/>
              </a:ext>
            </a:extLst>
          </p:cNvPr>
          <p:cNvSpPr>
            <a:spLocks noChangeArrowheads="1"/>
          </p:cNvSpPr>
          <p:nvPr/>
        </p:nvSpPr>
        <p:spPr bwMode="auto">
          <a:xfrm>
            <a:off x="1046163" y="1071563"/>
            <a:ext cx="54546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err="1">
                <a:solidFill>
                  <a:srgbClr val="FF0000"/>
                </a:solidFill>
              </a:rPr>
              <a:t>Ứng</a:t>
            </a:r>
            <a:r>
              <a:rPr lang="en-US" altLang="en-US" sz="2400" dirty="0">
                <a:solidFill>
                  <a:srgbClr val="FF0000"/>
                </a:solidFill>
              </a:rPr>
              <a:t> </a:t>
            </a:r>
            <a:r>
              <a:rPr lang="en-US" altLang="en-US" sz="2400" dirty="0" err="1">
                <a:solidFill>
                  <a:srgbClr val="FF0000"/>
                </a:solidFill>
              </a:rPr>
              <a:t>dụng</a:t>
            </a:r>
            <a:r>
              <a:rPr lang="en-US" altLang="en-US" sz="2400" dirty="0">
                <a:solidFill>
                  <a:srgbClr val="FF0000"/>
                </a:solidFill>
              </a:rPr>
              <a:t> </a:t>
            </a:r>
            <a:r>
              <a:rPr lang="en-US" altLang="en-US" sz="2400" dirty="0" err="1">
                <a:solidFill>
                  <a:srgbClr val="FF0000"/>
                </a:solidFill>
              </a:rPr>
              <a:t>của</a:t>
            </a:r>
            <a:r>
              <a:rPr lang="en-US" altLang="en-US" sz="2400" dirty="0">
                <a:solidFill>
                  <a:srgbClr val="FF0000"/>
                </a:solidFill>
              </a:rPr>
              <a:t> </a:t>
            </a:r>
            <a:r>
              <a:rPr lang="en-US" altLang="en-US" sz="2400" dirty="0" err="1">
                <a:solidFill>
                  <a:srgbClr val="FF0000"/>
                </a:solidFill>
              </a:rPr>
              <a:t>định</a:t>
            </a:r>
            <a:r>
              <a:rPr lang="en-US" altLang="en-US" sz="2400" dirty="0">
                <a:solidFill>
                  <a:srgbClr val="FF0000"/>
                </a:solidFill>
              </a:rPr>
              <a:t> </a:t>
            </a:r>
            <a:r>
              <a:rPr lang="en-US" altLang="en-US" sz="2400" dirty="0" err="1">
                <a:solidFill>
                  <a:srgbClr val="FF0000"/>
                </a:solidFill>
              </a:rPr>
              <a:t>lý</a:t>
            </a:r>
            <a:r>
              <a:rPr lang="en-US" altLang="en-US" sz="2400" dirty="0">
                <a:solidFill>
                  <a:srgbClr val="FF0000"/>
                </a:solidFill>
              </a:rPr>
              <a:t> Ampere</a:t>
            </a:r>
            <a:endParaRPr lang="en-US" altLang="en-US" sz="2400" dirty="0">
              <a:solidFill>
                <a:srgbClr val="FF0000"/>
              </a:solidFill>
              <a:latin typeface="Arial" panose="020B0604020202020204" pitchFamily="34" charset="0"/>
            </a:endParaRPr>
          </a:p>
        </p:txBody>
      </p:sp>
      <p:graphicFrame>
        <p:nvGraphicFramePr>
          <p:cNvPr id="16" name="Object 5">
            <a:extLst>
              <a:ext uri="{FF2B5EF4-FFF2-40B4-BE49-F238E27FC236}">
                <a16:creationId xmlns:a16="http://schemas.microsoft.com/office/drawing/2014/main" id="{E931A392-D83A-DF44-9F40-8C8A3FB7149F}"/>
              </a:ext>
            </a:extLst>
          </p:cNvPr>
          <p:cNvGraphicFramePr>
            <a:graphicFrameLocks noChangeAspect="1"/>
          </p:cNvGraphicFramePr>
          <p:nvPr>
            <p:extLst>
              <p:ext uri="{D42A27DB-BD31-4B8C-83A1-F6EECF244321}">
                <p14:modId xmlns:p14="http://schemas.microsoft.com/office/powerpoint/2010/main" val="873122559"/>
              </p:ext>
            </p:extLst>
          </p:nvPr>
        </p:nvGraphicFramePr>
        <p:xfrm>
          <a:off x="3059832" y="5233812"/>
          <a:ext cx="2153144" cy="879981"/>
        </p:xfrm>
        <a:graphic>
          <a:graphicData uri="http://schemas.openxmlformats.org/presentationml/2006/ole">
            <mc:AlternateContent xmlns:mc="http://schemas.openxmlformats.org/markup-compatibility/2006">
              <mc:Choice xmlns:v="urn:schemas-microsoft-com:vml" Requires="v">
                <p:oleObj spid="_x0000_s106613" name="Equation" r:id="rId5" imgW="20485100" imgH="9359900" progId="Equation.DSMT4">
                  <p:embed/>
                </p:oleObj>
              </mc:Choice>
              <mc:Fallback>
                <p:oleObj name="Equation" r:id="rId5" imgW="20485100" imgH="9359900" progId="Equation.DSMT4">
                  <p:embed/>
                  <p:pic>
                    <p:nvPicPr>
                      <p:cNvPr id="16" name="Object 5">
                        <a:extLst>
                          <a:ext uri="{FF2B5EF4-FFF2-40B4-BE49-F238E27FC236}">
                            <a16:creationId xmlns:a16="http://schemas.microsoft.com/office/drawing/2014/main" id="{E931A392-D83A-DF44-9F40-8C8A3FB714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5233812"/>
                        <a:ext cx="2153144" cy="879981"/>
                      </a:xfrm>
                      <a:prstGeom prst="rect">
                        <a:avLst/>
                      </a:prstGeom>
                      <a:noFill/>
                      <a:ln>
                        <a:noFill/>
                      </a:ln>
                      <a:extLst/>
                    </p:spPr>
                  </p:pic>
                </p:oleObj>
              </mc:Fallback>
            </mc:AlternateContent>
          </a:graphicData>
        </a:graphic>
      </p:graphicFrame>
      <p:graphicFrame>
        <p:nvGraphicFramePr>
          <p:cNvPr id="17" name="Object 5">
            <a:extLst>
              <a:ext uri="{FF2B5EF4-FFF2-40B4-BE49-F238E27FC236}">
                <a16:creationId xmlns:a16="http://schemas.microsoft.com/office/drawing/2014/main" id="{A319116F-40C0-8E49-84DF-1CC237808001}"/>
              </a:ext>
            </a:extLst>
          </p:cNvPr>
          <p:cNvGraphicFramePr>
            <a:graphicFrameLocks noChangeAspect="1"/>
          </p:cNvGraphicFramePr>
          <p:nvPr>
            <p:extLst>
              <p:ext uri="{D42A27DB-BD31-4B8C-83A1-F6EECF244321}">
                <p14:modId xmlns:p14="http://schemas.microsoft.com/office/powerpoint/2010/main" val="2708529355"/>
              </p:ext>
            </p:extLst>
          </p:nvPr>
        </p:nvGraphicFramePr>
        <p:xfrm>
          <a:off x="5733846" y="5417641"/>
          <a:ext cx="1533934" cy="512322"/>
        </p:xfrm>
        <a:graphic>
          <a:graphicData uri="http://schemas.openxmlformats.org/presentationml/2006/ole">
            <mc:AlternateContent xmlns:mc="http://schemas.openxmlformats.org/markup-compatibility/2006">
              <mc:Choice xmlns:v="urn:schemas-microsoft-com:vml" Requires="v">
                <p:oleObj spid="_x0000_s106614" name="Equation" r:id="rId7" imgW="15798800" imgH="5270500" progId="Equation.DSMT4">
                  <p:embed/>
                </p:oleObj>
              </mc:Choice>
              <mc:Fallback>
                <p:oleObj name="Equation" r:id="rId7" imgW="15798800" imgH="5270500" progId="Equation.DSMT4">
                  <p:embed/>
                  <p:pic>
                    <p:nvPicPr>
                      <p:cNvPr id="17" name="Object 5">
                        <a:extLst>
                          <a:ext uri="{FF2B5EF4-FFF2-40B4-BE49-F238E27FC236}">
                            <a16:creationId xmlns:a16="http://schemas.microsoft.com/office/drawing/2014/main" id="{A319116F-40C0-8E49-84DF-1CC2378080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3846" y="5417641"/>
                        <a:ext cx="1533934" cy="512322"/>
                      </a:xfrm>
                      <a:prstGeom prst="rect">
                        <a:avLst/>
                      </a:prstGeom>
                      <a:noFill/>
                      <a:ln>
                        <a:noFill/>
                      </a:ln>
                      <a:extLst/>
                    </p:spPr>
                  </p:pic>
                </p:oleObj>
              </mc:Fallback>
            </mc:AlternateContent>
          </a:graphicData>
        </a:graphic>
      </p:graphicFrame>
      <p:sp>
        <p:nvSpPr>
          <p:cNvPr id="18" name="Text Box 98">
            <a:extLst>
              <a:ext uri="{FF2B5EF4-FFF2-40B4-BE49-F238E27FC236}">
                <a16:creationId xmlns:a16="http://schemas.microsoft.com/office/drawing/2014/main" id="{24737750-266D-AF41-A8D5-9EAC2DDB4B03}"/>
              </a:ext>
            </a:extLst>
          </p:cNvPr>
          <p:cNvSpPr txBox="1">
            <a:spLocks noChangeArrowheads="1"/>
          </p:cNvSpPr>
          <p:nvPr/>
        </p:nvSpPr>
        <p:spPr bwMode="auto">
          <a:xfrm>
            <a:off x="1389062" y="260350"/>
            <a:ext cx="775493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4.3. ĐỊNH LÝ AMPERE VỀ DÒNG ĐIỆN TOÀN PHẦN</a:t>
            </a:r>
            <a:endParaRPr lang="fr-FR" altLang="en-US" sz="2300" b="1" i="1" dirty="0">
              <a:solidFill>
                <a:srgbClr val="006600"/>
              </a:solidFill>
            </a:endParaRPr>
          </a:p>
        </p:txBody>
      </p:sp>
    </p:spTree>
    <p:extLst>
      <p:ext uri="{BB962C8B-B14F-4D97-AF65-F5344CB8AC3E}">
        <p14:creationId xmlns:p14="http://schemas.microsoft.com/office/powerpoint/2010/main" val="231593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71" name="Group 10">
            <a:extLst>
              <a:ext uri="{FF2B5EF4-FFF2-40B4-BE49-F238E27FC236}">
                <a16:creationId xmlns:a16="http://schemas.microsoft.com/office/drawing/2014/main" id="{2B4F8080-9F5F-8843-8D04-FE3821514DE2}"/>
              </a:ext>
            </a:extLst>
          </p:cNvPr>
          <p:cNvGrpSpPr>
            <a:grpSpLocks/>
          </p:cNvGrpSpPr>
          <p:nvPr/>
        </p:nvGrpSpPr>
        <p:grpSpPr bwMode="auto">
          <a:xfrm>
            <a:off x="1428750" y="1071563"/>
            <a:ext cx="7315200" cy="107950"/>
            <a:chOff x="528" y="1824"/>
            <a:chExt cx="4512" cy="71"/>
          </a:xfrm>
        </p:grpSpPr>
        <p:sp>
          <p:nvSpPr>
            <p:cNvPr id="57" name="Rectangle 11">
              <a:extLst>
                <a:ext uri="{FF2B5EF4-FFF2-40B4-BE49-F238E27FC236}">
                  <a16:creationId xmlns:a16="http://schemas.microsoft.com/office/drawing/2014/main" id="{07B79F0E-DBE3-C944-AD8A-5CD75DB1B05B}"/>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61" name="Rectangle 12">
              <a:extLst>
                <a:ext uri="{FF2B5EF4-FFF2-40B4-BE49-F238E27FC236}">
                  <a16:creationId xmlns:a16="http://schemas.microsoft.com/office/drawing/2014/main" id="{A139F5AA-914D-BB4A-8EC0-AC243FDB7767}"/>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63" name="Rectangle 13">
              <a:extLst>
                <a:ext uri="{FF2B5EF4-FFF2-40B4-BE49-F238E27FC236}">
                  <a16:creationId xmlns:a16="http://schemas.microsoft.com/office/drawing/2014/main" id="{59F99CAC-4DAE-B742-8B1A-D5CFFC324043}"/>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36875" name="Text Box 98">
            <a:extLst>
              <a:ext uri="{FF2B5EF4-FFF2-40B4-BE49-F238E27FC236}">
                <a16:creationId xmlns:a16="http://schemas.microsoft.com/office/drawing/2014/main" id="{97064BB0-0BAC-3A4B-A0AA-D5B4C7DA7240}"/>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fr-FR" altLang="en-US" sz="2400" b="1" dirty="0" err="1">
                <a:solidFill>
                  <a:srgbClr val="FF0000"/>
                </a:solidFill>
              </a:rPr>
              <a:t>Bài</a:t>
            </a:r>
            <a:r>
              <a:rPr lang="fr-FR" altLang="en-US" sz="2400" b="1" dirty="0">
                <a:solidFill>
                  <a:srgbClr val="FF0000"/>
                </a:solidFill>
              </a:rPr>
              <a:t> </a:t>
            </a:r>
            <a:r>
              <a:rPr lang="fr-FR" altLang="en-US" sz="2400" b="1" dirty="0" err="1">
                <a:solidFill>
                  <a:srgbClr val="FF0000"/>
                </a:solidFill>
              </a:rPr>
              <a:t>tập</a:t>
            </a:r>
            <a:endParaRPr lang="fr-FR" altLang="en-US" sz="2400" b="1" i="1" dirty="0">
              <a:solidFill>
                <a:srgbClr val="006600"/>
              </a:solidFill>
            </a:endParaRPr>
          </a:p>
        </p:txBody>
      </p:sp>
      <p:sp>
        <p:nvSpPr>
          <p:cNvPr id="36880" name="Rectangle 5">
            <a:extLst>
              <a:ext uri="{FF2B5EF4-FFF2-40B4-BE49-F238E27FC236}">
                <a16:creationId xmlns:a16="http://schemas.microsoft.com/office/drawing/2014/main" id="{6CEC37FA-EAB8-A941-870D-0A38E50775B4}"/>
              </a:ext>
            </a:extLst>
          </p:cNvPr>
          <p:cNvSpPr>
            <a:spLocks noChangeArrowheads="1"/>
          </p:cNvSpPr>
          <p:nvPr/>
        </p:nvSpPr>
        <p:spPr bwMode="auto">
          <a:xfrm>
            <a:off x="533400" y="1495734"/>
            <a:ext cx="8610600" cy="580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30000"/>
              </a:lnSpc>
            </a:pPr>
            <a:r>
              <a:rPr lang="vi-VN" altLang="en-US" sz="2400" dirty="0"/>
              <a:t> </a:t>
            </a:r>
            <a:r>
              <a:rPr lang="vi-VN" altLang="en-US" sz="2400" b="1" dirty="0"/>
              <a:t>Bài 1</a:t>
            </a:r>
            <a:r>
              <a:rPr lang="vi-VN" altLang="en-US" sz="2400" dirty="0"/>
              <a:t>. Cho 1 ống dây điện thẳng dài 30cm, gồm 1000 vòng dây. Tìm cường độ từ trường bên trong ống dây nếu cường độ dòng điện chạy qua ống dây bằng 2A. Coi đường kính của ống dây rất nhỏ so với chiều dài của ống.</a:t>
            </a:r>
          </a:p>
          <a:p>
            <a:pPr algn="just" eaLnBrk="1" hangingPunct="1">
              <a:lnSpc>
                <a:spcPct val="130000"/>
              </a:lnSpc>
            </a:pPr>
            <a:r>
              <a:rPr lang="vi-VN" altLang="en-US" sz="2400" b="1" dirty="0"/>
              <a:t>Bài 2</a:t>
            </a:r>
            <a:r>
              <a:rPr lang="vi-VN" altLang="en-US" sz="2400" dirty="0"/>
              <a:t>. Dây dẫn của ống dây tiết diện thẳng có đường kính bằng 0.8mm, các vòng dây được quấn sát nhau, coi ống dây khá dài. Tìm cường độ từ trường bên trong ống dây nếu cường độ dòng điện chạy qua ống dây bằng 1A</a:t>
            </a:r>
          </a:p>
          <a:p>
            <a:pPr algn="just" eaLnBrk="1" hangingPunct="1">
              <a:lnSpc>
                <a:spcPct val="130000"/>
              </a:lnSpc>
            </a:pPr>
            <a:endParaRPr lang="vi-VN" altLang="en-US" sz="2400" dirty="0"/>
          </a:p>
          <a:p>
            <a:pPr marL="342900" indent="-342900" algn="just" eaLnBrk="1" hangingPunct="1">
              <a:lnSpc>
                <a:spcPct val="130000"/>
              </a:lnSpc>
              <a:buFontTx/>
              <a:buChar char="-"/>
            </a:pPr>
            <a:endParaRPr lang="vi-VN" altLang="en-US" sz="2400" dirty="0"/>
          </a:p>
          <a:p>
            <a:pPr marL="342900" indent="-342900" algn="just" eaLnBrk="1" hangingPunct="1">
              <a:lnSpc>
                <a:spcPct val="130000"/>
              </a:lnSpc>
              <a:buFontTx/>
              <a:buChar char="-"/>
            </a:pPr>
            <a:endParaRPr lang="vi-VN" altLang="en-US" sz="2400" dirty="0"/>
          </a:p>
          <a:p>
            <a:pPr algn="just" eaLnBrk="1" hangingPunct="1">
              <a:lnSpc>
                <a:spcPct val="130000"/>
              </a:lnSpc>
            </a:pPr>
            <a:r>
              <a:rPr lang="vi-VN" altLang="en-US" sz="2400" dirty="0"/>
              <a:t> </a:t>
            </a:r>
          </a:p>
        </p:txBody>
      </p:sp>
    </p:spTree>
    <p:extLst>
      <p:ext uri="{BB962C8B-B14F-4D97-AF65-F5344CB8AC3E}">
        <p14:creationId xmlns:p14="http://schemas.microsoft.com/office/powerpoint/2010/main" val="73837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71" name="Group 10">
            <a:extLst>
              <a:ext uri="{FF2B5EF4-FFF2-40B4-BE49-F238E27FC236}">
                <a16:creationId xmlns:a16="http://schemas.microsoft.com/office/drawing/2014/main" id="{2B4F8080-9F5F-8843-8D04-FE3821514DE2}"/>
              </a:ext>
            </a:extLst>
          </p:cNvPr>
          <p:cNvGrpSpPr>
            <a:grpSpLocks/>
          </p:cNvGrpSpPr>
          <p:nvPr/>
        </p:nvGrpSpPr>
        <p:grpSpPr bwMode="auto">
          <a:xfrm>
            <a:off x="1428750" y="1071563"/>
            <a:ext cx="7315200" cy="107950"/>
            <a:chOff x="528" y="1824"/>
            <a:chExt cx="4512" cy="71"/>
          </a:xfrm>
        </p:grpSpPr>
        <p:sp>
          <p:nvSpPr>
            <p:cNvPr id="57" name="Rectangle 11">
              <a:extLst>
                <a:ext uri="{FF2B5EF4-FFF2-40B4-BE49-F238E27FC236}">
                  <a16:creationId xmlns:a16="http://schemas.microsoft.com/office/drawing/2014/main" id="{07B79F0E-DBE3-C944-AD8A-5CD75DB1B05B}"/>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61" name="Rectangle 12">
              <a:extLst>
                <a:ext uri="{FF2B5EF4-FFF2-40B4-BE49-F238E27FC236}">
                  <a16:creationId xmlns:a16="http://schemas.microsoft.com/office/drawing/2014/main" id="{A139F5AA-914D-BB4A-8EC0-AC243FDB7767}"/>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63" name="Rectangle 13">
              <a:extLst>
                <a:ext uri="{FF2B5EF4-FFF2-40B4-BE49-F238E27FC236}">
                  <a16:creationId xmlns:a16="http://schemas.microsoft.com/office/drawing/2014/main" id="{59F99CAC-4DAE-B742-8B1A-D5CFFC324043}"/>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36875" name="Text Box 98">
            <a:extLst>
              <a:ext uri="{FF2B5EF4-FFF2-40B4-BE49-F238E27FC236}">
                <a16:creationId xmlns:a16="http://schemas.microsoft.com/office/drawing/2014/main" id="{97064BB0-0BAC-3A4B-A0AA-D5B4C7DA7240}"/>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fr-FR" altLang="en-US" sz="2400" b="1" dirty="0" err="1">
                <a:solidFill>
                  <a:srgbClr val="FF0000"/>
                </a:solidFill>
              </a:rPr>
              <a:t>Bài</a:t>
            </a:r>
            <a:r>
              <a:rPr lang="fr-FR" altLang="en-US" sz="2400" b="1" dirty="0">
                <a:solidFill>
                  <a:srgbClr val="FF0000"/>
                </a:solidFill>
              </a:rPr>
              <a:t> </a:t>
            </a:r>
            <a:r>
              <a:rPr lang="fr-FR" altLang="en-US" sz="2400" b="1" dirty="0" err="1">
                <a:solidFill>
                  <a:srgbClr val="FF0000"/>
                </a:solidFill>
              </a:rPr>
              <a:t>tập</a:t>
            </a:r>
            <a:endParaRPr lang="fr-FR" altLang="en-US" sz="2400" b="1" i="1" dirty="0">
              <a:solidFill>
                <a:srgbClr val="006600"/>
              </a:solidFill>
            </a:endParaRPr>
          </a:p>
        </p:txBody>
      </p:sp>
      <p:sp>
        <p:nvSpPr>
          <p:cNvPr id="36880" name="Rectangle 5">
            <a:extLst>
              <a:ext uri="{FF2B5EF4-FFF2-40B4-BE49-F238E27FC236}">
                <a16:creationId xmlns:a16="http://schemas.microsoft.com/office/drawing/2014/main" id="{6CEC37FA-EAB8-A941-870D-0A38E50775B4}"/>
              </a:ext>
            </a:extLst>
          </p:cNvPr>
          <p:cNvSpPr>
            <a:spLocks noChangeArrowheads="1"/>
          </p:cNvSpPr>
          <p:nvPr/>
        </p:nvSpPr>
        <p:spPr bwMode="auto">
          <a:xfrm>
            <a:off x="533400" y="1495734"/>
            <a:ext cx="8610600" cy="676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30000"/>
              </a:lnSpc>
            </a:pPr>
            <a:r>
              <a:rPr lang="vi-VN" altLang="en-US" sz="2400" dirty="0"/>
              <a:t> </a:t>
            </a:r>
            <a:r>
              <a:rPr lang="vi-VN" altLang="en-US" sz="2400" b="1" dirty="0"/>
              <a:t>Bài 1</a:t>
            </a:r>
            <a:r>
              <a:rPr lang="vi-VN" altLang="en-US" sz="2400" dirty="0"/>
              <a:t>. Cho 1 ống dây điện thẳng dài 30cm, gồm 1000 vòng dây. Tìm cường độ từ trường bên trong ống dây nếu cường độ dòng điện chạy qua ống dây bằng 2A. Coi đường kính của ống dây rất nhỏ so với chiều dài của ống.</a:t>
            </a:r>
          </a:p>
          <a:p>
            <a:pPr algn="just" eaLnBrk="1" hangingPunct="1">
              <a:lnSpc>
                <a:spcPct val="130000"/>
              </a:lnSpc>
            </a:pPr>
            <a:r>
              <a:rPr lang="vi-VN" altLang="en-US" sz="2400" b="1" dirty="0"/>
              <a:t>Bài 2</a:t>
            </a:r>
            <a:r>
              <a:rPr lang="vi-VN" altLang="en-US" sz="2400" dirty="0"/>
              <a:t>. Dây dẫn của ống dây tiết diện thẳng có đường kính bằng 0.8mm, các vòng dây được quấn sát nhau, coi ống dây khá dài. Tìm cường độ từ trường bên trong ống dây nếu cường độ dòng điện chạy qua ống dây bằng 1A</a:t>
            </a:r>
          </a:p>
          <a:p>
            <a:pPr algn="just" eaLnBrk="1" hangingPunct="1">
              <a:lnSpc>
                <a:spcPct val="130000"/>
              </a:lnSpc>
            </a:pPr>
            <a:r>
              <a:rPr lang="vi-VN" altLang="en-US" sz="2400" dirty="0">
                <a:highlight>
                  <a:srgbClr val="FFFF00"/>
                </a:highlight>
              </a:rPr>
              <a:t>l - chiều dài của ống dây = N.d</a:t>
            </a:r>
          </a:p>
          <a:p>
            <a:pPr algn="just" eaLnBrk="1" hangingPunct="1">
              <a:lnSpc>
                <a:spcPct val="130000"/>
              </a:lnSpc>
            </a:pPr>
            <a:r>
              <a:rPr lang="vi-VN" altLang="en-US" sz="2400" dirty="0">
                <a:highlight>
                  <a:srgbClr val="FFFF00"/>
                </a:highlight>
              </a:rPr>
              <a:t>H = nI = (N/l)*I = (N/N.d)*I = I/d</a:t>
            </a:r>
          </a:p>
          <a:p>
            <a:pPr algn="just" eaLnBrk="1" hangingPunct="1">
              <a:lnSpc>
                <a:spcPct val="130000"/>
              </a:lnSpc>
            </a:pPr>
            <a:endParaRPr lang="vi-VN" altLang="en-US" sz="2400" dirty="0"/>
          </a:p>
          <a:p>
            <a:pPr marL="342900" indent="-342900" algn="just" eaLnBrk="1" hangingPunct="1">
              <a:lnSpc>
                <a:spcPct val="130000"/>
              </a:lnSpc>
              <a:buFontTx/>
              <a:buChar char="-"/>
            </a:pPr>
            <a:endParaRPr lang="vi-VN" altLang="en-US" sz="2400" dirty="0"/>
          </a:p>
          <a:p>
            <a:pPr marL="342900" indent="-342900" algn="just" eaLnBrk="1" hangingPunct="1">
              <a:lnSpc>
                <a:spcPct val="130000"/>
              </a:lnSpc>
              <a:buFontTx/>
              <a:buChar char="-"/>
            </a:pPr>
            <a:endParaRPr lang="vi-VN" altLang="en-US" sz="2400" dirty="0"/>
          </a:p>
          <a:p>
            <a:pPr algn="just" eaLnBrk="1" hangingPunct="1">
              <a:lnSpc>
                <a:spcPct val="130000"/>
              </a:lnSpc>
            </a:pPr>
            <a:r>
              <a:rPr lang="vi-VN" altLang="en-US" sz="2400" dirty="0"/>
              <a:t> </a:t>
            </a:r>
          </a:p>
        </p:txBody>
      </p:sp>
    </p:spTree>
    <p:extLst>
      <p:ext uri="{BB962C8B-B14F-4D97-AF65-F5344CB8AC3E}">
        <p14:creationId xmlns:p14="http://schemas.microsoft.com/office/powerpoint/2010/main" val="157314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8">
            <a:extLst>
              <a:ext uri="{FF2B5EF4-FFF2-40B4-BE49-F238E27FC236}">
                <a16:creationId xmlns:a16="http://schemas.microsoft.com/office/drawing/2014/main" id="{67048FD9-FA38-604A-93F5-8207DD7B3E6F}"/>
              </a:ext>
            </a:extLst>
          </p:cNvPr>
          <p:cNvSpPr>
            <a:spLocks noChangeArrowheads="1"/>
          </p:cNvSpPr>
          <p:nvPr/>
        </p:nvSpPr>
        <p:spPr bwMode="auto">
          <a:xfrm>
            <a:off x="1285875" y="1052513"/>
            <a:ext cx="7454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4.4.1. </a:t>
            </a:r>
            <a:r>
              <a:rPr lang="fr-FR" altLang="en-US" sz="2400" dirty="0" err="1">
                <a:solidFill>
                  <a:srgbClr val="FF0000"/>
                </a:solidFill>
              </a:rPr>
              <a:t>Tác</a:t>
            </a:r>
            <a:r>
              <a:rPr lang="fr-FR" altLang="en-US" sz="2400" dirty="0">
                <a:solidFill>
                  <a:srgbClr val="FF0000"/>
                </a:solidFill>
              </a:rPr>
              <a:t> </a:t>
            </a:r>
            <a:r>
              <a:rPr lang="fr-FR" altLang="en-US" sz="2400" dirty="0" err="1">
                <a:solidFill>
                  <a:srgbClr val="FF0000"/>
                </a:solidFill>
              </a:rPr>
              <a:t>dụng</a:t>
            </a:r>
            <a:r>
              <a:rPr lang="fr-FR" altLang="en-US" sz="2400" dirty="0">
                <a:solidFill>
                  <a:srgbClr val="FF0000"/>
                </a:solidFill>
              </a:rPr>
              <a:t> </a:t>
            </a:r>
            <a:r>
              <a:rPr lang="fr-FR" altLang="en-US" sz="2400" dirty="0" err="1">
                <a:solidFill>
                  <a:srgbClr val="FF0000"/>
                </a:solidFill>
              </a:rPr>
              <a:t>của</a:t>
            </a:r>
            <a:r>
              <a:rPr lang="fr-FR" altLang="en-US" sz="2400" dirty="0">
                <a:solidFill>
                  <a:srgbClr val="FF0000"/>
                </a:solidFill>
              </a:rPr>
              <a:t> </a:t>
            </a:r>
            <a:r>
              <a:rPr lang="fr-FR" altLang="en-US" sz="2400" dirty="0" err="1">
                <a:solidFill>
                  <a:srgbClr val="FF0000"/>
                </a:solidFill>
              </a:rPr>
              <a:t>từ</a:t>
            </a:r>
            <a:r>
              <a:rPr lang="fr-FR" altLang="en-US" sz="2400" dirty="0">
                <a:solidFill>
                  <a:srgbClr val="FF0000"/>
                </a:solidFill>
              </a:rPr>
              <a:t> </a:t>
            </a:r>
            <a:r>
              <a:rPr lang="fr-FR" altLang="en-US" sz="2400" dirty="0" err="1">
                <a:solidFill>
                  <a:srgbClr val="FF0000"/>
                </a:solidFill>
              </a:rPr>
              <a:t>trường</a:t>
            </a:r>
            <a:r>
              <a:rPr lang="fr-FR" altLang="en-US" sz="2400" dirty="0">
                <a:solidFill>
                  <a:srgbClr val="FF0000"/>
                </a:solidFill>
              </a:rPr>
              <a:t> </a:t>
            </a:r>
            <a:r>
              <a:rPr lang="fr-FR" altLang="en-US" sz="2400" dirty="0" err="1">
                <a:solidFill>
                  <a:srgbClr val="FF0000"/>
                </a:solidFill>
              </a:rPr>
              <a:t>lên</a:t>
            </a:r>
            <a:r>
              <a:rPr lang="fr-FR" altLang="en-US" sz="2400" dirty="0">
                <a:solidFill>
                  <a:srgbClr val="FF0000"/>
                </a:solidFill>
              </a:rPr>
              <a:t> </a:t>
            </a:r>
            <a:r>
              <a:rPr lang="fr-FR" altLang="en-US" sz="2400" dirty="0" err="1">
                <a:solidFill>
                  <a:srgbClr val="FF0000"/>
                </a:solidFill>
              </a:rPr>
              <a:t>một</a:t>
            </a:r>
            <a:r>
              <a:rPr lang="fr-FR" altLang="en-US" sz="2400" dirty="0">
                <a:solidFill>
                  <a:srgbClr val="FF0000"/>
                </a:solidFill>
              </a:rPr>
              <a:t> </a:t>
            </a:r>
            <a:r>
              <a:rPr lang="fr-FR" altLang="en-US" sz="2400" dirty="0" err="1">
                <a:solidFill>
                  <a:srgbClr val="FF0000"/>
                </a:solidFill>
              </a:rPr>
              <a:t>phần</a:t>
            </a:r>
            <a:r>
              <a:rPr lang="fr-FR" altLang="en-US" sz="2400" dirty="0">
                <a:solidFill>
                  <a:srgbClr val="FF0000"/>
                </a:solidFill>
              </a:rPr>
              <a:t> </a:t>
            </a:r>
            <a:r>
              <a:rPr lang="fr-FR" altLang="en-US" sz="2400" dirty="0" err="1">
                <a:solidFill>
                  <a:srgbClr val="FF0000"/>
                </a:solidFill>
              </a:rPr>
              <a:t>tử</a:t>
            </a:r>
            <a:r>
              <a:rPr lang="fr-FR" altLang="en-US" sz="2400" dirty="0">
                <a:solidFill>
                  <a:srgbClr val="FF0000"/>
                </a:solidFill>
              </a:rPr>
              <a:t> </a:t>
            </a:r>
            <a:r>
              <a:rPr lang="fr-FR" altLang="en-US" sz="2400" dirty="0" err="1">
                <a:solidFill>
                  <a:srgbClr val="FF0000"/>
                </a:solidFill>
              </a:rPr>
              <a:t>dòng</a:t>
            </a:r>
            <a:r>
              <a:rPr lang="fr-FR" altLang="en-US" sz="2400" dirty="0">
                <a:solidFill>
                  <a:srgbClr val="FF0000"/>
                </a:solidFill>
              </a:rPr>
              <a:t> </a:t>
            </a:r>
            <a:r>
              <a:rPr lang="fr-FR" altLang="en-US" sz="2400" dirty="0" err="1">
                <a:solidFill>
                  <a:srgbClr val="FF0000"/>
                </a:solidFill>
              </a:rPr>
              <a:t>điện</a:t>
            </a:r>
            <a:endParaRPr lang="en-US" altLang="en-US" sz="2400" dirty="0">
              <a:solidFill>
                <a:srgbClr val="FF0000"/>
              </a:solidFill>
              <a:latin typeface="Arial" panose="020B0604020202020204" pitchFamily="34" charset="0"/>
            </a:endParaRPr>
          </a:p>
        </p:txBody>
      </p:sp>
      <p:sp>
        <p:nvSpPr>
          <p:cNvPr id="5" name="Arc 4">
            <a:extLst>
              <a:ext uri="{FF2B5EF4-FFF2-40B4-BE49-F238E27FC236}">
                <a16:creationId xmlns:a16="http://schemas.microsoft.com/office/drawing/2014/main" id="{CB45AC81-19FC-FB40-9106-2C803268596A}"/>
              </a:ext>
            </a:extLst>
          </p:cNvPr>
          <p:cNvSpPr/>
          <p:nvPr/>
        </p:nvSpPr>
        <p:spPr>
          <a:xfrm>
            <a:off x="2414588" y="4476750"/>
            <a:ext cx="285750" cy="285750"/>
          </a:xfrm>
          <a:prstGeom prst="arc">
            <a:avLst>
              <a:gd name="adj1" fmla="val 16200000"/>
              <a:gd name="adj2" fmla="val 19909285"/>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fr-FR"/>
          </a:p>
        </p:txBody>
      </p:sp>
      <p:grpSp>
        <p:nvGrpSpPr>
          <p:cNvPr id="78851" name="Group 127">
            <a:extLst>
              <a:ext uri="{FF2B5EF4-FFF2-40B4-BE49-F238E27FC236}">
                <a16:creationId xmlns:a16="http://schemas.microsoft.com/office/drawing/2014/main" id="{3A738541-ED0C-8E42-8A0E-139214F2FC5A}"/>
              </a:ext>
            </a:extLst>
          </p:cNvPr>
          <p:cNvGrpSpPr>
            <a:grpSpLocks/>
          </p:cNvGrpSpPr>
          <p:nvPr/>
        </p:nvGrpSpPr>
        <p:grpSpPr bwMode="auto">
          <a:xfrm>
            <a:off x="3786188" y="2644775"/>
            <a:ext cx="4976812" cy="1000125"/>
            <a:chOff x="3880930" y="3024436"/>
            <a:chExt cx="4977350" cy="1000886"/>
          </a:xfrm>
        </p:grpSpPr>
        <p:sp>
          <p:nvSpPr>
            <p:cNvPr id="17" name="Rectangle 5">
              <a:extLst>
                <a:ext uri="{FF2B5EF4-FFF2-40B4-BE49-F238E27FC236}">
                  <a16:creationId xmlns:a16="http://schemas.microsoft.com/office/drawing/2014/main" id="{777E5CFA-BF36-BD4F-ABFA-D36492CB8521}"/>
                </a:ext>
              </a:extLst>
            </p:cNvPr>
            <p:cNvSpPr>
              <a:spLocks noChangeArrowheads="1"/>
            </p:cNvSpPr>
            <p:nvPr/>
          </p:nvSpPr>
          <p:spPr bwMode="auto">
            <a:xfrm>
              <a:off x="3880930" y="3024436"/>
              <a:ext cx="4977350" cy="1000886"/>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eaLnBrk="1" hangingPunct="1">
                <a:defRPr/>
              </a:pPr>
              <a:endParaRPr lang="fr-FR">
                <a:cs typeface="+mn-cs"/>
              </a:endParaRPr>
            </a:p>
          </p:txBody>
        </p:sp>
        <p:graphicFrame>
          <p:nvGraphicFramePr>
            <p:cNvPr id="78872" name="Object 104">
              <a:extLst>
                <a:ext uri="{FF2B5EF4-FFF2-40B4-BE49-F238E27FC236}">
                  <a16:creationId xmlns:a16="http://schemas.microsoft.com/office/drawing/2014/main" id="{48A0A81F-CA6F-AA45-BDF4-BA02199DA994}"/>
                </a:ext>
              </a:extLst>
            </p:cNvPr>
            <p:cNvGraphicFramePr>
              <a:graphicFrameLocks noChangeAspect="1"/>
            </p:cNvGraphicFramePr>
            <p:nvPr/>
          </p:nvGraphicFramePr>
          <p:xfrm>
            <a:off x="4094490" y="3344448"/>
            <a:ext cx="1681526" cy="375167"/>
          </p:xfrm>
          <a:graphic>
            <a:graphicData uri="http://schemas.openxmlformats.org/presentationml/2006/ole">
              <mc:AlternateContent xmlns:mc="http://schemas.openxmlformats.org/markup-compatibility/2006">
                <mc:Choice xmlns:v="urn:schemas-microsoft-com:vml" Requires="v">
                  <p:oleObj spid="_x0000_s107635" name="Equation" r:id="rId4" imgW="18427700" imgH="4102100" progId="Equation.3">
                    <p:embed/>
                  </p:oleObj>
                </mc:Choice>
                <mc:Fallback>
                  <p:oleObj name="Equation" r:id="rId4" imgW="18427700" imgH="4102100" progId="Equation.3">
                    <p:embed/>
                    <p:pic>
                      <p:nvPicPr>
                        <p:cNvPr id="78872" name="Object 104">
                          <a:extLst>
                            <a:ext uri="{FF2B5EF4-FFF2-40B4-BE49-F238E27FC236}">
                              <a16:creationId xmlns:a16="http://schemas.microsoft.com/office/drawing/2014/main" id="{48A0A81F-CA6F-AA45-BDF4-BA02199DA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4490" y="3344448"/>
                          <a:ext cx="1681526" cy="37516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9" name="Straight Arrow Connector 18">
              <a:extLst>
                <a:ext uri="{FF2B5EF4-FFF2-40B4-BE49-F238E27FC236}">
                  <a16:creationId xmlns:a16="http://schemas.microsoft.com/office/drawing/2014/main" id="{276BA68B-670C-5843-842D-D2DF42DF8261}"/>
                </a:ext>
              </a:extLst>
            </p:cNvPr>
            <p:cNvCxnSpPr/>
            <p:nvPr/>
          </p:nvCxnSpPr>
          <p:spPr>
            <a:xfrm>
              <a:off x="4166711" y="3334235"/>
              <a:ext cx="403269"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EA0623-C645-5648-9F2E-F1084AA7C919}"/>
                </a:ext>
              </a:extLst>
            </p:cNvPr>
            <p:cNvCxnSpPr/>
            <p:nvPr/>
          </p:nvCxnSpPr>
          <p:spPr>
            <a:xfrm>
              <a:off x="4892276" y="3334235"/>
              <a:ext cx="403269"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8F2D0C-01C0-A64E-BB12-713FE50027BB}"/>
                </a:ext>
              </a:extLst>
            </p:cNvPr>
            <p:cNvCxnSpPr/>
            <p:nvPr/>
          </p:nvCxnSpPr>
          <p:spPr>
            <a:xfrm>
              <a:off x="5459076" y="3335823"/>
              <a:ext cx="269904" cy="158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8876" name="Object 3">
              <a:extLst>
                <a:ext uri="{FF2B5EF4-FFF2-40B4-BE49-F238E27FC236}">
                  <a16:creationId xmlns:a16="http://schemas.microsoft.com/office/drawing/2014/main" id="{E2A486BB-5C37-B347-9448-04CCA1440E27}"/>
                </a:ext>
              </a:extLst>
            </p:cNvPr>
            <p:cNvGraphicFramePr>
              <a:graphicFrameLocks noChangeAspect="1"/>
            </p:cNvGraphicFramePr>
            <p:nvPr/>
          </p:nvGraphicFramePr>
          <p:xfrm>
            <a:off x="6571024" y="3341941"/>
            <a:ext cx="2242034" cy="375167"/>
          </p:xfrm>
          <a:graphic>
            <a:graphicData uri="http://schemas.openxmlformats.org/presentationml/2006/ole">
              <mc:AlternateContent xmlns:mc="http://schemas.openxmlformats.org/markup-compatibility/2006">
                <mc:Choice xmlns:v="urn:schemas-microsoft-com:vml" Requires="v">
                  <p:oleObj spid="_x0000_s107636" name="Equation" r:id="rId6" imgW="24574500" imgH="4102100" progId="Equation.3">
                    <p:embed/>
                  </p:oleObj>
                </mc:Choice>
                <mc:Fallback>
                  <p:oleObj name="Equation" r:id="rId6" imgW="24574500" imgH="4102100" progId="Equation.3">
                    <p:embed/>
                    <p:pic>
                      <p:nvPicPr>
                        <p:cNvPr id="78876" name="Object 3">
                          <a:extLst>
                            <a:ext uri="{FF2B5EF4-FFF2-40B4-BE49-F238E27FC236}">
                              <a16:creationId xmlns:a16="http://schemas.microsoft.com/office/drawing/2014/main" id="{E2A486BB-5C37-B347-9448-04CCA1440E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1024" y="3341941"/>
                          <a:ext cx="2242034" cy="37516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 name="Straight Arrow Connector 28">
              <a:extLst>
                <a:ext uri="{FF2B5EF4-FFF2-40B4-BE49-F238E27FC236}">
                  <a16:creationId xmlns:a16="http://schemas.microsoft.com/office/drawing/2014/main" id="{BA21E92D-ACB4-B948-9D65-6BA44842801D}"/>
                </a:ext>
              </a:extLst>
            </p:cNvPr>
            <p:cNvCxnSpPr/>
            <p:nvPr/>
          </p:nvCxnSpPr>
          <p:spPr>
            <a:xfrm>
              <a:off x="6022699" y="3574129"/>
              <a:ext cx="404857" cy="158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8852" name="Group 203">
            <a:extLst>
              <a:ext uri="{FF2B5EF4-FFF2-40B4-BE49-F238E27FC236}">
                <a16:creationId xmlns:a16="http://schemas.microsoft.com/office/drawing/2014/main" id="{40FDBB2E-6A8D-404B-BCA7-799D7C4AB2C0}"/>
              </a:ext>
            </a:extLst>
          </p:cNvPr>
          <p:cNvGrpSpPr>
            <a:grpSpLocks/>
          </p:cNvGrpSpPr>
          <p:nvPr/>
        </p:nvGrpSpPr>
        <p:grpSpPr bwMode="auto">
          <a:xfrm>
            <a:off x="214313" y="1544638"/>
            <a:ext cx="1785937" cy="2813050"/>
            <a:chOff x="1714480" y="1857364"/>
            <a:chExt cx="1785950" cy="2813220"/>
          </a:xfrm>
        </p:grpSpPr>
        <p:sp>
          <p:nvSpPr>
            <p:cNvPr id="78861" name="Line 60">
              <a:extLst>
                <a:ext uri="{FF2B5EF4-FFF2-40B4-BE49-F238E27FC236}">
                  <a16:creationId xmlns:a16="http://schemas.microsoft.com/office/drawing/2014/main" id="{D7A74048-24A1-8948-8940-1F8CC8774BCC}"/>
                </a:ext>
              </a:extLst>
            </p:cNvPr>
            <p:cNvSpPr>
              <a:spLocks noChangeAspect="1" noChangeShapeType="1"/>
            </p:cNvSpPr>
            <p:nvPr/>
          </p:nvSpPr>
          <p:spPr bwMode="auto">
            <a:xfrm rot="19538486" flipV="1">
              <a:off x="2393770" y="3523153"/>
              <a:ext cx="314096" cy="410018"/>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78862" name="Group 201">
              <a:extLst>
                <a:ext uri="{FF2B5EF4-FFF2-40B4-BE49-F238E27FC236}">
                  <a16:creationId xmlns:a16="http://schemas.microsoft.com/office/drawing/2014/main" id="{20B80AF6-F330-7E4E-995D-EA1B41BF2FEB}"/>
                </a:ext>
              </a:extLst>
            </p:cNvPr>
            <p:cNvGrpSpPr>
              <a:grpSpLocks/>
            </p:cNvGrpSpPr>
            <p:nvPr/>
          </p:nvGrpSpPr>
          <p:grpSpPr bwMode="auto">
            <a:xfrm>
              <a:off x="1714480" y="1857364"/>
              <a:ext cx="1785950" cy="2813220"/>
              <a:chOff x="1716065" y="2632411"/>
              <a:chExt cx="1785950" cy="2813220"/>
            </a:xfrm>
          </p:grpSpPr>
          <p:sp>
            <p:nvSpPr>
              <p:cNvPr id="78863" name="Freeform 58">
                <a:extLst>
                  <a:ext uri="{FF2B5EF4-FFF2-40B4-BE49-F238E27FC236}">
                    <a16:creationId xmlns:a16="http://schemas.microsoft.com/office/drawing/2014/main" id="{D63E21F3-FED7-9545-A13F-273942EA622C}"/>
                  </a:ext>
                </a:extLst>
              </p:cNvPr>
              <p:cNvSpPr>
                <a:spLocks noChangeAspect="1"/>
              </p:cNvSpPr>
              <p:nvPr/>
            </p:nvSpPr>
            <p:spPr bwMode="auto">
              <a:xfrm rot="19495415" flipV="1">
                <a:off x="1913867" y="2632411"/>
                <a:ext cx="1100204" cy="2813220"/>
              </a:xfrm>
              <a:custGeom>
                <a:avLst/>
                <a:gdLst>
                  <a:gd name="T0" fmla="*/ 2147483646 w 544"/>
                  <a:gd name="T1" fmla="*/ 0 h 1270"/>
                  <a:gd name="T2" fmla="*/ 2147483646 w 544"/>
                  <a:gd name="T3" fmla="*/ 2147483646 h 1270"/>
                  <a:gd name="T4" fmla="*/ 2147483646 w 544"/>
                  <a:gd name="T5" fmla="*/ 2147483646 h 1270"/>
                  <a:gd name="T6" fmla="*/ 2147483646 w 544"/>
                  <a:gd name="T7" fmla="*/ 2147483646 h 1270"/>
                  <a:gd name="T8" fmla="*/ 2147483646 w 544"/>
                  <a:gd name="T9" fmla="*/ 2147483646 h 1270"/>
                  <a:gd name="T10" fmla="*/ 0 60000 65536"/>
                  <a:gd name="T11" fmla="*/ 0 60000 65536"/>
                  <a:gd name="T12" fmla="*/ 0 60000 65536"/>
                  <a:gd name="T13" fmla="*/ 0 60000 65536"/>
                  <a:gd name="T14" fmla="*/ 0 60000 65536"/>
                  <a:gd name="T15" fmla="*/ 0 w 544"/>
                  <a:gd name="T16" fmla="*/ 0 h 1270"/>
                  <a:gd name="T17" fmla="*/ 544 w 544"/>
                  <a:gd name="T18" fmla="*/ 1270 h 1270"/>
                </a:gdLst>
                <a:ahLst/>
                <a:cxnLst>
                  <a:cxn ang="T10">
                    <a:pos x="T0" y="T1"/>
                  </a:cxn>
                  <a:cxn ang="T11">
                    <a:pos x="T2" y="T3"/>
                  </a:cxn>
                  <a:cxn ang="T12">
                    <a:pos x="T4" y="T5"/>
                  </a:cxn>
                  <a:cxn ang="T13">
                    <a:pos x="T6" y="T7"/>
                  </a:cxn>
                  <a:cxn ang="T14">
                    <a:pos x="T8" y="T9"/>
                  </a:cxn>
                </a:cxnLst>
                <a:rect l="T15" t="T16" r="T17" b="T18"/>
                <a:pathLst>
                  <a:path w="544" h="1270">
                    <a:moveTo>
                      <a:pt x="45" y="0"/>
                    </a:moveTo>
                    <a:cubicBezTo>
                      <a:pt x="22" y="83"/>
                      <a:pt x="0" y="166"/>
                      <a:pt x="45" y="272"/>
                    </a:cubicBezTo>
                    <a:cubicBezTo>
                      <a:pt x="90" y="378"/>
                      <a:pt x="264" y="514"/>
                      <a:pt x="317" y="635"/>
                    </a:cubicBezTo>
                    <a:cubicBezTo>
                      <a:pt x="370" y="756"/>
                      <a:pt x="324" y="892"/>
                      <a:pt x="362" y="998"/>
                    </a:cubicBezTo>
                    <a:cubicBezTo>
                      <a:pt x="400" y="1104"/>
                      <a:pt x="472" y="1187"/>
                      <a:pt x="544" y="127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64" name="Line 59">
                <a:extLst>
                  <a:ext uri="{FF2B5EF4-FFF2-40B4-BE49-F238E27FC236}">
                    <a16:creationId xmlns:a16="http://schemas.microsoft.com/office/drawing/2014/main" id="{7CDEE143-FC29-CF4B-B743-E5D630D9B5A0}"/>
                  </a:ext>
                </a:extLst>
              </p:cNvPr>
              <p:cNvSpPr>
                <a:spLocks noChangeAspect="1" noChangeShapeType="1"/>
              </p:cNvSpPr>
              <p:nvPr/>
            </p:nvSpPr>
            <p:spPr bwMode="auto">
              <a:xfrm rot="20700000" flipV="1">
                <a:off x="2532065" y="4445381"/>
                <a:ext cx="840343" cy="46126"/>
              </a:xfrm>
              <a:prstGeom prst="line">
                <a:avLst/>
              </a:prstGeom>
              <a:noFill/>
              <a:ln w="28575">
                <a:solidFill>
                  <a:srgbClr val="FF0000"/>
                </a:solidFill>
                <a:round/>
                <a:headEnd type="oval" w="med" len="me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8865" name="Text Box 46">
                <a:extLst>
                  <a:ext uri="{FF2B5EF4-FFF2-40B4-BE49-F238E27FC236}">
                    <a16:creationId xmlns:a16="http://schemas.microsoft.com/office/drawing/2014/main" id="{6EFF6246-AEC4-BD4E-967C-CDD4FE5477A4}"/>
                  </a:ext>
                </a:extLst>
              </p:cNvPr>
              <p:cNvSpPr txBox="1">
                <a:spLocks noChangeAspect="1" noChangeArrowheads="1"/>
              </p:cNvSpPr>
              <p:nvPr/>
            </p:nvSpPr>
            <p:spPr bwMode="auto">
              <a:xfrm>
                <a:off x="3071802" y="4600526"/>
                <a:ext cx="430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000" b="1">
                    <a:solidFill>
                      <a:srgbClr val="FF0000"/>
                    </a:solidFill>
                    <a:cs typeface="Times New Roman" panose="02020603050405020304" pitchFamily="18" charset="0"/>
                  </a:rPr>
                  <a:t>B</a:t>
                </a:r>
                <a:endParaRPr lang="el-GR" altLang="en-US" sz="2000" b="1" i="1" baseline="-25000">
                  <a:solidFill>
                    <a:srgbClr val="FF0000"/>
                  </a:solidFill>
                  <a:cs typeface="Times New Roman" panose="02020603050405020304" pitchFamily="18" charset="0"/>
                </a:endParaRPr>
              </a:p>
            </p:txBody>
          </p:sp>
          <p:sp>
            <p:nvSpPr>
              <p:cNvPr id="78866" name="Line 47">
                <a:extLst>
                  <a:ext uri="{FF2B5EF4-FFF2-40B4-BE49-F238E27FC236}">
                    <a16:creationId xmlns:a16="http://schemas.microsoft.com/office/drawing/2014/main" id="{06895589-A48B-B24F-BD01-BDBC4BBBC1D7}"/>
                  </a:ext>
                </a:extLst>
              </p:cNvPr>
              <p:cNvSpPr>
                <a:spLocks noChangeShapeType="1"/>
              </p:cNvSpPr>
              <p:nvPr/>
            </p:nvSpPr>
            <p:spPr bwMode="auto">
              <a:xfrm>
                <a:off x="3155996" y="4646564"/>
                <a:ext cx="252000" cy="1588"/>
              </a:xfrm>
              <a:prstGeom prst="line">
                <a:avLst/>
              </a:prstGeom>
              <a:noFill/>
              <a:ln w="19050">
                <a:solidFill>
                  <a:srgbClr val="FF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8867" name="Text Box 46">
                <a:extLst>
                  <a:ext uri="{FF2B5EF4-FFF2-40B4-BE49-F238E27FC236}">
                    <a16:creationId xmlns:a16="http://schemas.microsoft.com/office/drawing/2014/main" id="{0198F257-5882-CD40-925D-1DF45F41B794}"/>
                  </a:ext>
                </a:extLst>
              </p:cNvPr>
              <p:cNvSpPr txBox="1">
                <a:spLocks noChangeAspect="1" noChangeArrowheads="1"/>
              </p:cNvSpPr>
              <p:nvPr/>
            </p:nvSpPr>
            <p:spPr bwMode="auto">
              <a:xfrm>
                <a:off x="1716065" y="4329176"/>
                <a:ext cx="5016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000" b="1">
                    <a:solidFill>
                      <a:srgbClr val="FF0000"/>
                    </a:solidFill>
                    <a:cs typeface="Times New Roman" panose="02020603050405020304" pitchFamily="18" charset="0"/>
                  </a:rPr>
                  <a:t>Idl</a:t>
                </a:r>
                <a:endParaRPr lang="el-GR" altLang="en-US" sz="2000" b="1" i="1" baseline="-25000">
                  <a:solidFill>
                    <a:srgbClr val="FF0000"/>
                  </a:solidFill>
                  <a:cs typeface="Times New Roman" panose="02020603050405020304" pitchFamily="18" charset="0"/>
                </a:endParaRPr>
              </a:p>
            </p:txBody>
          </p:sp>
          <p:sp>
            <p:nvSpPr>
              <p:cNvPr id="78868" name="Line 47">
                <a:extLst>
                  <a:ext uri="{FF2B5EF4-FFF2-40B4-BE49-F238E27FC236}">
                    <a16:creationId xmlns:a16="http://schemas.microsoft.com/office/drawing/2014/main" id="{45AE2CDB-E4AD-254A-9B62-B5DFF1E6F038}"/>
                  </a:ext>
                </a:extLst>
              </p:cNvPr>
              <p:cNvSpPr>
                <a:spLocks noChangeShapeType="1"/>
              </p:cNvSpPr>
              <p:nvPr/>
            </p:nvSpPr>
            <p:spPr bwMode="auto">
              <a:xfrm>
                <a:off x="1790288" y="4375214"/>
                <a:ext cx="402691" cy="1588"/>
              </a:xfrm>
              <a:prstGeom prst="line">
                <a:avLst/>
              </a:prstGeom>
              <a:noFill/>
              <a:ln w="19050">
                <a:solidFill>
                  <a:srgbClr val="FF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8869" name="Text Box 46">
                <a:extLst>
                  <a:ext uri="{FF2B5EF4-FFF2-40B4-BE49-F238E27FC236}">
                    <a16:creationId xmlns:a16="http://schemas.microsoft.com/office/drawing/2014/main" id="{B99A63B9-6120-F345-B665-A18B071A58F8}"/>
                  </a:ext>
                </a:extLst>
              </p:cNvPr>
              <p:cNvSpPr txBox="1">
                <a:spLocks noChangeAspect="1" noChangeArrowheads="1"/>
              </p:cNvSpPr>
              <p:nvPr/>
            </p:nvSpPr>
            <p:spPr bwMode="auto">
              <a:xfrm>
                <a:off x="2141523" y="2957452"/>
                <a:ext cx="430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000" b="1">
                    <a:cs typeface="Times New Roman" panose="02020603050405020304" pitchFamily="18" charset="0"/>
                  </a:rPr>
                  <a:t>L</a:t>
                </a:r>
                <a:endParaRPr lang="el-GR" altLang="en-US" sz="2000" b="1" i="1" baseline="-25000">
                  <a:cs typeface="Times New Roman" panose="02020603050405020304" pitchFamily="18" charset="0"/>
                </a:endParaRPr>
              </a:p>
            </p:txBody>
          </p:sp>
          <p:sp>
            <p:nvSpPr>
              <p:cNvPr id="78870" name="Text Box 46">
                <a:extLst>
                  <a:ext uri="{FF2B5EF4-FFF2-40B4-BE49-F238E27FC236}">
                    <a16:creationId xmlns:a16="http://schemas.microsoft.com/office/drawing/2014/main" id="{9D679F27-2CAA-904C-8F2D-C92AD1BA983E}"/>
                  </a:ext>
                </a:extLst>
              </p:cNvPr>
              <p:cNvSpPr txBox="1">
                <a:spLocks noChangeAspect="1" noChangeArrowheads="1"/>
              </p:cNvSpPr>
              <p:nvPr/>
            </p:nvSpPr>
            <p:spPr bwMode="auto">
              <a:xfrm>
                <a:off x="2509824" y="4195766"/>
                <a:ext cx="4302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l-GR" altLang="en-US" sz="1600" b="1">
                    <a:solidFill>
                      <a:srgbClr val="FF0000"/>
                    </a:solidFill>
                    <a:cs typeface="Times New Roman" panose="02020603050405020304" pitchFamily="18" charset="0"/>
                  </a:rPr>
                  <a:t>α</a:t>
                </a:r>
                <a:endParaRPr lang="el-GR" altLang="en-US" sz="1600" b="1" i="1" baseline="-25000">
                  <a:solidFill>
                    <a:srgbClr val="FF0000"/>
                  </a:solidFill>
                  <a:cs typeface="Times New Roman" panose="02020603050405020304" pitchFamily="18" charset="0"/>
                </a:endParaRPr>
              </a:p>
            </p:txBody>
          </p:sp>
        </p:grpSp>
      </p:grpSp>
      <p:pic>
        <p:nvPicPr>
          <p:cNvPr id="78853" name="Picture 5">
            <a:extLst>
              <a:ext uri="{FF2B5EF4-FFF2-40B4-BE49-F238E27FC236}">
                <a16:creationId xmlns:a16="http://schemas.microsoft.com/office/drawing/2014/main" id="{8C8C3936-92D7-EE40-BD0B-1696FD2F66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 y="4591050"/>
            <a:ext cx="2386013"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854" name="Group 10">
            <a:extLst>
              <a:ext uri="{FF2B5EF4-FFF2-40B4-BE49-F238E27FC236}">
                <a16:creationId xmlns:a16="http://schemas.microsoft.com/office/drawing/2014/main" id="{C00390BF-77DD-F84B-BA7B-832BF4F5A4A1}"/>
              </a:ext>
            </a:extLst>
          </p:cNvPr>
          <p:cNvGrpSpPr>
            <a:grpSpLocks/>
          </p:cNvGrpSpPr>
          <p:nvPr/>
        </p:nvGrpSpPr>
        <p:grpSpPr bwMode="auto">
          <a:xfrm>
            <a:off x="1428750" y="1071563"/>
            <a:ext cx="7315200" cy="107950"/>
            <a:chOff x="528" y="1824"/>
            <a:chExt cx="4512" cy="71"/>
          </a:xfrm>
        </p:grpSpPr>
        <p:sp>
          <p:nvSpPr>
            <p:cNvPr id="201" name="Rectangle 11">
              <a:extLst>
                <a:ext uri="{FF2B5EF4-FFF2-40B4-BE49-F238E27FC236}">
                  <a16:creationId xmlns:a16="http://schemas.microsoft.com/office/drawing/2014/main" id="{9966B938-FF59-CF45-8969-2AF25DB0C197}"/>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203" name="Rectangle 12">
              <a:extLst>
                <a:ext uri="{FF2B5EF4-FFF2-40B4-BE49-F238E27FC236}">
                  <a16:creationId xmlns:a16="http://schemas.microsoft.com/office/drawing/2014/main" id="{07AADED2-ADE1-D242-AC0D-D2EF28A55F33}"/>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205" name="Rectangle 13">
              <a:extLst>
                <a:ext uri="{FF2B5EF4-FFF2-40B4-BE49-F238E27FC236}">
                  <a16:creationId xmlns:a16="http://schemas.microsoft.com/office/drawing/2014/main" id="{F36C548E-9DDF-1C4D-84C4-2AFAB074F67A}"/>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78855" name="Text Box 98">
            <a:extLst>
              <a:ext uri="{FF2B5EF4-FFF2-40B4-BE49-F238E27FC236}">
                <a16:creationId xmlns:a16="http://schemas.microsoft.com/office/drawing/2014/main" id="{4523AED0-8681-7840-8890-048D0C162674}"/>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en-US" altLang="en-US" sz="2400" b="1" dirty="0">
                <a:solidFill>
                  <a:srgbClr val="FF0000"/>
                </a:solidFill>
              </a:rPr>
              <a:t>4.4. TÁC DỤNG CỦA TỪ TRƯỜNG LÊN DÒNG ĐIỆN</a:t>
            </a:r>
            <a:endParaRPr lang="fr-FR" altLang="en-US" sz="2400" b="1" i="1" dirty="0">
              <a:solidFill>
                <a:srgbClr val="FF0000"/>
              </a:solidFill>
            </a:endParaRPr>
          </a:p>
        </p:txBody>
      </p:sp>
      <p:sp>
        <p:nvSpPr>
          <p:cNvPr id="78856" name="Rectangle 21">
            <a:extLst>
              <a:ext uri="{FF2B5EF4-FFF2-40B4-BE49-F238E27FC236}">
                <a16:creationId xmlns:a16="http://schemas.microsoft.com/office/drawing/2014/main" id="{971A2B2A-120C-5143-B1A6-E7DF5CD9D9CA}"/>
              </a:ext>
            </a:extLst>
          </p:cNvPr>
          <p:cNvSpPr>
            <a:spLocks noChangeArrowheads="1"/>
          </p:cNvSpPr>
          <p:nvPr/>
        </p:nvSpPr>
        <p:spPr bwMode="auto">
          <a:xfrm>
            <a:off x="1500188" y="1628775"/>
            <a:ext cx="74549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buFontTx/>
              <a:buBlip>
                <a:blip r:embed="rId9"/>
              </a:buBlip>
            </a:pPr>
            <a:r>
              <a:rPr lang="en-US" altLang="en-US" sz="2200" dirty="0" err="1">
                <a:solidFill>
                  <a:srgbClr val="3333CC"/>
                </a:solidFill>
                <a:cs typeface="Times New Roman" panose="02020603050405020304" pitchFamily="18" charset="0"/>
              </a:rPr>
              <a:t>Phần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tử</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dòng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điện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Idl</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đặt</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tại</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điểm</a:t>
            </a:r>
            <a:r>
              <a:rPr lang="en-US" altLang="en-US" sz="2200" dirty="0">
                <a:solidFill>
                  <a:srgbClr val="3333CC"/>
                </a:solidFill>
                <a:cs typeface="Times New Roman" panose="02020603050405020304" pitchFamily="18" charset="0"/>
              </a:rPr>
              <a:t> M </a:t>
            </a:r>
            <a:r>
              <a:rPr lang="en-US" altLang="en-US" sz="2200" dirty="0" err="1">
                <a:solidFill>
                  <a:srgbClr val="3333CC"/>
                </a:solidFill>
                <a:cs typeface="Times New Roman" panose="02020603050405020304" pitchFamily="18" charset="0"/>
              </a:rPr>
              <a:t>trong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trường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có</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cảm</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ứng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dB </a:t>
            </a:r>
            <a:r>
              <a:rPr lang="en-US" altLang="en-US" sz="2200" dirty="0" err="1">
                <a:solidFill>
                  <a:srgbClr val="3333CC"/>
                </a:solidFill>
                <a:cs typeface="Times New Roman" panose="02020603050405020304" pitchFamily="18" charset="0"/>
              </a:rPr>
              <a:t>sẽ</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chịu</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một</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lực</a:t>
            </a:r>
            <a:endParaRPr lang="en-US" altLang="en-US" sz="2200" dirty="0">
              <a:solidFill>
                <a:srgbClr val="3333CC"/>
              </a:solidFill>
              <a:cs typeface="Times New Roman" panose="02020603050405020304" pitchFamily="18" charset="0"/>
            </a:endParaRPr>
          </a:p>
        </p:txBody>
      </p:sp>
      <p:sp>
        <p:nvSpPr>
          <p:cNvPr id="78857" name="Rectangle 21">
            <a:extLst>
              <a:ext uri="{FF2B5EF4-FFF2-40B4-BE49-F238E27FC236}">
                <a16:creationId xmlns:a16="http://schemas.microsoft.com/office/drawing/2014/main" id="{8EF45C5D-DE85-7845-8434-84F886BB7D27}"/>
              </a:ext>
            </a:extLst>
          </p:cNvPr>
          <p:cNvSpPr>
            <a:spLocks noChangeArrowheads="1"/>
          </p:cNvSpPr>
          <p:nvPr/>
        </p:nvSpPr>
        <p:spPr bwMode="auto">
          <a:xfrm>
            <a:off x="2493963" y="3338513"/>
            <a:ext cx="659765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buFontTx/>
              <a:buBlip>
                <a:blip r:embed="rId9"/>
              </a:buBlip>
            </a:pP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lực</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này</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gọi</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là</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lực</a:t>
            </a:r>
            <a:r>
              <a:rPr lang="en-US" altLang="en-US" sz="2200" dirty="0">
                <a:solidFill>
                  <a:srgbClr val="3333CC"/>
                </a:solidFill>
                <a:cs typeface="Times New Roman" panose="02020603050405020304" pitchFamily="18" charset="0"/>
              </a:rPr>
              <a:t> Ampere (𝛂: </a:t>
            </a:r>
            <a:r>
              <a:rPr lang="en-US" altLang="en-US" sz="2200" dirty="0" err="1">
                <a:solidFill>
                  <a:srgbClr val="3333CC"/>
                </a:solidFill>
                <a:cs typeface="Times New Roman" panose="02020603050405020304" pitchFamily="18" charset="0"/>
              </a:rPr>
              <a:t>góc</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hợp</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bởi</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dòng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điện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và</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trường</a:t>
            </a:r>
            <a:r>
              <a:rPr lang="en-US" altLang="en-US" sz="2200" dirty="0">
                <a:solidFill>
                  <a:srgbClr val="3333CC"/>
                </a:solidFill>
                <a:cs typeface="Times New Roman" panose="02020603050405020304" pitchFamily="18" charset="0"/>
              </a:rPr>
              <a:t>)</a:t>
            </a:r>
          </a:p>
          <a:p>
            <a:pPr algn="just" eaLnBrk="1" hangingPunct="1">
              <a:lnSpc>
                <a:spcPct val="150000"/>
              </a:lnSpc>
              <a:buClr>
                <a:schemeClr val="tx2"/>
              </a:buClr>
              <a:buSzPct val="100000"/>
              <a:buFontTx/>
              <a:buBlip>
                <a:blip r:embed="rId9"/>
              </a:buBlip>
            </a:pPr>
            <a:r>
              <a:rPr lang="en-US" altLang="en-US" sz="2200" dirty="0" err="1">
                <a:solidFill>
                  <a:srgbClr val="3333CC"/>
                </a:solidFill>
                <a:cs typeface="Times New Roman" panose="02020603050405020304" pitchFamily="18" charset="0"/>
              </a:rPr>
              <a:t>Sử</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dụng</a:t>
            </a:r>
            <a:r>
              <a:rPr lang="en-US" altLang="en-US" sz="2200"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quy</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tắc</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bàn</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tay</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trái</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để</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xđ</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chiều</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của</a:t>
            </a:r>
            <a:r>
              <a:rPr lang="en-US" altLang="en-US" sz="2200" b="1" dirty="0">
                <a:solidFill>
                  <a:srgbClr val="3333CC"/>
                </a:solidFill>
                <a:cs typeface="Times New Roman" panose="02020603050405020304" pitchFamily="18" charset="0"/>
              </a:rPr>
              <a:t> </a:t>
            </a:r>
            <a:r>
              <a:rPr lang="en-US" altLang="en-US" sz="2200" b="1" dirty="0" err="1">
                <a:solidFill>
                  <a:srgbClr val="3333CC"/>
                </a:solidFill>
                <a:cs typeface="Times New Roman" panose="02020603050405020304" pitchFamily="18" charset="0"/>
              </a:rPr>
              <a:t>lực</a:t>
            </a:r>
            <a:r>
              <a:rPr lang="en-US" altLang="en-US" sz="2200" b="1" dirty="0">
                <a:solidFill>
                  <a:srgbClr val="3333CC"/>
                </a:solidFill>
                <a:cs typeface="Times New Roman" panose="02020603050405020304" pitchFamily="18" charset="0"/>
              </a:rPr>
              <a:t> Ampere</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đặt</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bàn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tay</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trái</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để</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dòng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điện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đi</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cổ</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tay</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đến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đầu</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ngón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tay</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và</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để</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trường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xuyên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vào</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lòng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bàn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tay</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thì</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chiều</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của</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ngón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cái</a:t>
            </a:r>
            <a:r>
              <a:rPr lang="en-US" altLang="en-US" sz="2200" dirty="0">
                <a:solidFill>
                  <a:srgbClr val="3333CC"/>
                </a:solidFill>
                <a:cs typeface="Times New Roman" panose="02020603050405020304" pitchFamily="18" charset="0"/>
              </a:rPr>
              <a:t> dang </a:t>
            </a:r>
            <a:r>
              <a:rPr lang="en-US" altLang="en-US" sz="2200" dirty="0" err="1">
                <a:solidFill>
                  <a:srgbClr val="3333CC"/>
                </a:solidFill>
                <a:cs typeface="Times New Roman" panose="02020603050405020304" pitchFamily="18" charset="0"/>
              </a:rPr>
              <a:t>ra</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là</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chiều</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của</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từ</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lực</a:t>
            </a:r>
            <a:endParaRPr lang="en-US" altLang="en-US" sz="2200" dirty="0">
              <a:solidFill>
                <a:srgbClr val="3333CC"/>
              </a:solidFill>
              <a:cs typeface="Times New Roman" panose="02020603050405020304" pitchFamily="18" charset="0"/>
            </a:endParaRPr>
          </a:p>
        </p:txBody>
      </p:sp>
    </p:spTree>
    <p:extLst>
      <p:ext uri="{BB962C8B-B14F-4D97-AF65-F5344CB8AC3E}">
        <p14:creationId xmlns:p14="http://schemas.microsoft.com/office/powerpoint/2010/main" val="14074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8">
            <a:extLst>
              <a:ext uri="{FF2B5EF4-FFF2-40B4-BE49-F238E27FC236}">
                <a16:creationId xmlns:a16="http://schemas.microsoft.com/office/drawing/2014/main" id="{72649CF2-3C9D-4F4F-B582-E287A8156962}"/>
              </a:ext>
            </a:extLst>
          </p:cNvPr>
          <p:cNvSpPr>
            <a:spLocks noChangeArrowheads="1"/>
          </p:cNvSpPr>
          <p:nvPr/>
        </p:nvSpPr>
        <p:spPr bwMode="auto">
          <a:xfrm>
            <a:off x="249238" y="1143000"/>
            <a:ext cx="864393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4.4.2. </a:t>
            </a:r>
            <a:r>
              <a:rPr lang="en-US" altLang="en-US" sz="2400" dirty="0" err="1">
                <a:solidFill>
                  <a:srgbClr val="FF0000"/>
                </a:solidFill>
              </a:rPr>
              <a:t>Lực</a:t>
            </a:r>
            <a:r>
              <a:rPr lang="en-US" altLang="en-US" sz="2400" dirty="0">
                <a:solidFill>
                  <a:srgbClr val="FF0000"/>
                </a:solidFill>
              </a:rPr>
              <a:t> </a:t>
            </a:r>
            <a:r>
              <a:rPr lang="en-US" altLang="en-US" sz="2400" dirty="0" err="1">
                <a:solidFill>
                  <a:srgbClr val="FF0000"/>
                </a:solidFill>
              </a:rPr>
              <a:t>tương</a:t>
            </a:r>
            <a:r>
              <a:rPr lang="en-US" altLang="en-US" sz="2400" dirty="0">
                <a:solidFill>
                  <a:srgbClr val="FF0000"/>
                </a:solidFill>
              </a:rPr>
              <a:t> </a:t>
            </a:r>
            <a:r>
              <a:rPr lang="en-US" altLang="en-US" sz="2400" dirty="0" err="1">
                <a:solidFill>
                  <a:srgbClr val="FF0000"/>
                </a:solidFill>
              </a:rPr>
              <a:t>tác</a:t>
            </a:r>
            <a:r>
              <a:rPr lang="en-US" altLang="en-US" sz="2400" dirty="0">
                <a:solidFill>
                  <a:srgbClr val="FF0000"/>
                </a:solidFill>
              </a:rPr>
              <a:t> </a:t>
            </a:r>
            <a:r>
              <a:rPr lang="en-US" altLang="en-US" sz="2400" dirty="0" err="1">
                <a:solidFill>
                  <a:srgbClr val="FF0000"/>
                </a:solidFill>
              </a:rPr>
              <a:t>giữa</a:t>
            </a:r>
            <a:r>
              <a:rPr lang="en-US" altLang="en-US" sz="2400" dirty="0">
                <a:solidFill>
                  <a:srgbClr val="FF0000"/>
                </a:solidFill>
              </a:rPr>
              <a:t> </a:t>
            </a:r>
            <a:r>
              <a:rPr lang="en-US" altLang="en-US" sz="2400" dirty="0" err="1">
                <a:solidFill>
                  <a:srgbClr val="FF0000"/>
                </a:solidFill>
              </a:rPr>
              <a:t>hai</a:t>
            </a:r>
            <a:r>
              <a:rPr lang="en-US" altLang="en-US" sz="2400" dirty="0">
                <a:solidFill>
                  <a:srgbClr val="FF0000"/>
                </a:solidFill>
              </a:rPr>
              <a:t> </a:t>
            </a:r>
            <a:r>
              <a:rPr lang="en-US" altLang="en-US" sz="2400" dirty="0" err="1">
                <a:solidFill>
                  <a:srgbClr val="FF0000"/>
                </a:solidFill>
              </a:rPr>
              <a:t>dòng</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thẳng</a:t>
            </a:r>
            <a:r>
              <a:rPr lang="en-US" altLang="en-US" sz="2400" dirty="0">
                <a:solidFill>
                  <a:srgbClr val="FF0000"/>
                </a:solidFill>
              </a:rPr>
              <a:t> song song </a:t>
            </a:r>
            <a:r>
              <a:rPr lang="en-US" altLang="en-US" sz="2400" dirty="0" err="1">
                <a:solidFill>
                  <a:srgbClr val="FF0000"/>
                </a:solidFill>
              </a:rPr>
              <a:t>dài</a:t>
            </a:r>
            <a:r>
              <a:rPr lang="en-US" altLang="en-US" sz="2400" dirty="0">
                <a:solidFill>
                  <a:srgbClr val="FF0000"/>
                </a:solidFill>
              </a:rPr>
              <a:t> </a:t>
            </a:r>
            <a:r>
              <a:rPr lang="en-US" altLang="en-US" sz="2400" dirty="0" err="1">
                <a:solidFill>
                  <a:srgbClr val="FF0000"/>
                </a:solidFill>
              </a:rPr>
              <a:t>vô</a:t>
            </a:r>
            <a:r>
              <a:rPr lang="en-US" altLang="en-US" sz="2400" dirty="0">
                <a:solidFill>
                  <a:srgbClr val="FF0000"/>
                </a:solidFill>
              </a:rPr>
              <a:t> </a:t>
            </a:r>
            <a:r>
              <a:rPr lang="en-US" altLang="en-US" sz="2400" dirty="0" err="1">
                <a:solidFill>
                  <a:srgbClr val="FF0000"/>
                </a:solidFill>
              </a:rPr>
              <a:t>hạn</a:t>
            </a:r>
            <a:endParaRPr lang="en-US" altLang="en-US" sz="2400" dirty="0">
              <a:solidFill>
                <a:srgbClr val="FF0000"/>
              </a:solidFill>
              <a:latin typeface="Arial" panose="020B0604020202020204" pitchFamily="34" charset="0"/>
            </a:endParaRPr>
          </a:p>
        </p:txBody>
      </p:sp>
      <p:grpSp>
        <p:nvGrpSpPr>
          <p:cNvPr id="2" name="Group 1">
            <a:extLst>
              <a:ext uri="{FF2B5EF4-FFF2-40B4-BE49-F238E27FC236}">
                <a16:creationId xmlns:a16="http://schemas.microsoft.com/office/drawing/2014/main" id="{FB5BD243-00FF-1144-9492-A97B7B49BC99}"/>
              </a:ext>
            </a:extLst>
          </p:cNvPr>
          <p:cNvGrpSpPr/>
          <p:nvPr/>
        </p:nvGrpSpPr>
        <p:grpSpPr>
          <a:xfrm>
            <a:off x="107950" y="2020397"/>
            <a:ext cx="3643312" cy="2428875"/>
            <a:chOff x="1785938" y="2143125"/>
            <a:chExt cx="3643312" cy="2428875"/>
          </a:xfrm>
        </p:grpSpPr>
        <p:sp>
          <p:nvSpPr>
            <p:cNvPr id="194" name="Rectangle 193">
              <a:extLst>
                <a:ext uri="{FF2B5EF4-FFF2-40B4-BE49-F238E27FC236}">
                  <a16:creationId xmlns:a16="http://schemas.microsoft.com/office/drawing/2014/main" id="{1D2ACE52-9528-4247-A16E-A3888E5137B6}"/>
                </a:ext>
              </a:extLst>
            </p:cNvPr>
            <p:cNvSpPr/>
            <p:nvPr/>
          </p:nvSpPr>
          <p:spPr>
            <a:xfrm>
              <a:off x="1785938" y="2143125"/>
              <a:ext cx="3643312" cy="2428875"/>
            </a:xfrm>
            <a:prstGeom prst="rect">
              <a:avLst/>
            </a:prstGeom>
            <a:blipFill dpi="0" rotWithShape="1">
              <a:blip r:embed="rId4" cstate="print">
                <a:alphaModFix amt="51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80900" name="Text Box 82">
              <a:extLst>
                <a:ext uri="{FF2B5EF4-FFF2-40B4-BE49-F238E27FC236}">
                  <a16:creationId xmlns:a16="http://schemas.microsoft.com/office/drawing/2014/main" id="{409589D4-8DD8-4B44-8BC1-48A47E04CB02}"/>
                </a:ext>
              </a:extLst>
            </p:cNvPr>
            <p:cNvSpPr txBox="1">
              <a:spLocks noChangeAspect="1" noChangeArrowheads="1"/>
            </p:cNvSpPr>
            <p:nvPr/>
          </p:nvSpPr>
          <p:spPr bwMode="auto">
            <a:xfrm>
              <a:off x="4679950" y="2643188"/>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C00000"/>
                  </a:solidFill>
                  <a:cs typeface="Times New Roman" panose="02020603050405020304" pitchFamily="18" charset="0"/>
                </a:rPr>
                <a:t>I</a:t>
              </a:r>
              <a:r>
                <a:rPr lang="fr-FR" altLang="en-US" sz="2400" b="1" baseline="-25000">
                  <a:solidFill>
                    <a:srgbClr val="C00000"/>
                  </a:solidFill>
                  <a:cs typeface="Times New Roman" panose="02020603050405020304" pitchFamily="18" charset="0"/>
                </a:rPr>
                <a:t>2</a:t>
              </a:r>
              <a:endParaRPr lang="el-GR" altLang="en-US" sz="2400" b="1" i="1" baseline="-25000">
                <a:solidFill>
                  <a:srgbClr val="C00000"/>
                </a:solidFill>
                <a:cs typeface="Times New Roman" panose="02020603050405020304" pitchFamily="18" charset="0"/>
              </a:endParaRPr>
            </a:p>
          </p:txBody>
        </p:sp>
        <p:grpSp>
          <p:nvGrpSpPr>
            <p:cNvPr id="80971" name="Group 128">
              <a:extLst>
                <a:ext uri="{FF2B5EF4-FFF2-40B4-BE49-F238E27FC236}">
                  <a16:creationId xmlns:a16="http://schemas.microsoft.com/office/drawing/2014/main" id="{5968B8FB-DA6A-7647-8751-6B749E2562A2}"/>
                </a:ext>
              </a:extLst>
            </p:cNvPr>
            <p:cNvGrpSpPr>
              <a:grpSpLocks/>
            </p:cNvGrpSpPr>
            <p:nvPr/>
          </p:nvGrpSpPr>
          <p:grpSpPr bwMode="auto">
            <a:xfrm rot="16200000">
              <a:off x="1751012" y="3321051"/>
              <a:ext cx="1857375" cy="0"/>
              <a:chOff x="4024560" y="3488405"/>
              <a:chExt cx="1857388" cy="0"/>
            </a:xfrm>
          </p:grpSpPr>
          <p:sp>
            <p:nvSpPr>
              <p:cNvPr id="80972" name="Line 77">
                <a:extLst>
                  <a:ext uri="{FF2B5EF4-FFF2-40B4-BE49-F238E27FC236}">
                    <a16:creationId xmlns:a16="http://schemas.microsoft.com/office/drawing/2014/main" id="{727BCA9D-4D7A-1A40-BD67-735CE6169176}"/>
                  </a:ext>
                </a:extLst>
              </p:cNvPr>
              <p:cNvSpPr>
                <a:spLocks noChangeShapeType="1"/>
              </p:cNvSpPr>
              <p:nvPr/>
            </p:nvSpPr>
            <p:spPr bwMode="auto">
              <a:xfrm>
                <a:off x="5310444" y="3488405"/>
                <a:ext cx="180000" cy="0"/>
              </a:xfrm>
              <a:prstGeom prst="line">
                <a:avLst/>
              </a:prstGeom>
              <a:noFill/>
              <a:ln w="38100">
                <a:solidFill>
                  <a:srgbClr val="C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80973" name="Line 77">
                <a:extLst>
                  <a:ext uri="{FF2B5EF4-FFF2-40B4-BE49-F238E27FC236}">
                    <a16:creationId xmlns:a16="http://schemas.microsoft.com/office/drawing/2014/main" id="{0C2E533A-EA6A-FE4D-84E0-946008A247A5}"/>
                  </a:ext>
                </a:extLst>
              </p:cNvPr>
              <p:cNvSpPr>
                <a:spLocks noChangeShapeType="1"/>
              </p:cNvSpPr>
              <p:nvPr/>
            </p:nvSpPr>
            <p:spPr bwMode="auto">
              <a:xfrm>
                <a:off x="4024560" y="3488405"/>
                <a:ext cx="1857388"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904" name="Group 171">
              <a:extLst>
                <a:ext uri="{FF2B5EF4-FFF2-40B4-BE49-F238E27FC236}">
                  <a16:creationId xmlns:a16="http://schemas.microsoft.com/office/drawing/2014/main" id="{32BD6F99-0E0D-E749-B3E2-00318FD1FDED}"/>
                </a:ext>
              </a:extLst>
            </p:cNvPr>
            <p:cNvGrpSpPr>
              <a:grpSpLocks/>
            </p:cNvGrpSpPr>
            <p:nvPr/>
          </p:nvGrpSpPr>
          <p:grpSpPr bwMode="auto">
            <a:xfrm rot="5400000" flipH="1">
              <a:off x="3275806" y="3009107"/>
              <a:ext cx="1857375" cy="630238"/>
              <a:chOff x="4024560" y="3488405"/>
              <a:chExt cx="1857388" cy="629658"/>
            </a:xfrm>
          </p:grpSpPr>
          <p:sp>
            <p:nvSpPr>
              <p:cNvPr id="80964" name="Line 87">
                <a:extLst>
                  <a:ext uri="{FF2B5EF4-FFF2-40B4-BE49-F238E27FC236}">
                    <a16:creationId xmlns:a16="http://schemas.microsoft.com/office/drawing/2014/main" id="{E67ADCDB-7281-564B-BC51-EAF8E2CF6560}"/>
                  </a:ext>
                </a:extLst>
              </p:cNvPr>
              <p:cNvSpPr>
                <a:spLocks noChangeShapeType="1"/>
              </p:cNvSpPr>
              <p:nvPr/>
            </p:nvSpPr>
            <p:spPr bwMode="auto">
              <a:xfrm rot="5400000">
                <a:off x="4490076" y="3811800"/>
                <a:ext cx="612527"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80965" name="Group 128">
                <a:extLst>
                  <a:ext uri="{FF2B5EF4-FFF2-40B4-BE49-F238E27FC236}">
                    <a16:creationId xmlns:a16="http://schemas.microsoft.com/office/drawing/2014/main" id="{6B443926-2776-5E43-80CD-3F3264B9D402}"/>
                  </a:ext>
                </a:extLst>
              </p:cNvPr>
              <p:cNvGrpSpPr>
                <a:grpSpLocks/>
              </p:cNvGrpSpPr>
              <p:nvPr/>
            </p:nvGrpSpPr>
            <p:grpSpPr bwMode="auto">
              <a:xfrm>
                <a:off x="4024560" y="3488405"/>
                <a:ext cx="1857388" cy="0"/>
                <a:chOff x="4024560" y="3488405"/>
                <a:chExt cx="1857388" cy="0"/>
              </a:xfrm>
            </p:grpSpPr>
            <p:sp>
              <p:nvSpPr>
                <p:cNvPr id="80966" name="Line 77">
                  <a:extLst>
                    <a:ext uri="{FF2B5EF4-FFF2-40B4-BE49-F238E27FC236}">
                      <a16:creationId xmlns:a16="http://schemas.microsoft.com/office/drawing/2014/main" id="{FE7E5AC6-5DBF-5B4E-BA5A-E5150E82121A}"/>
                    </a:ext>
                  </a:extLst>
                </p:cNvPr>
                <p:cNvSpPr>
                  <a:spLocks noChangeShapeType="1"/>
                </p:cNvSpPr>
                <p:nvPr/>
              </p:nvSpPr>
              <p:spPr bwMode="auto">
                <a:xfrm>
                  <a:off x="5310444" y="3488405"/>
                  <a:ext cx="180000" cy="0"/>
                </a:xfrm>
                <a:prstGeom prst="line">
                  <a:avLst/>
                </a:prstGeom>
                <a:noFill/>
                <a:ln w="38100">
                  <a:solidFill>
                    <a:srgbClr val="C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80967" name="Line 77">
                  <a:extLst>
                    <a:ext uri="{FF2B5EF4-FFF2-40B4-BE49-F238E27FC236}">
                      <a16:creationId xmlns:a16="http://schemas.microsoft.com/office/drawing/2014/main" id="{010CB671-2023-CE48-92B9-A0D2D7E06E88}"/>
                    </a:ext>
                  </a:extLst>
                </p:cNvPr>
                <p:cNvSpPr>
                  <a:spLocks noChangeShapeType="1"/>
                </p:cNvSpPr>
                <p:nvPr/>
              </p:nvSpPr>
              <p:spPr bwMode="auto">
                <a:xfrm>
                  <a:off x="4024560" y="3488405"/>
                  <a:ext cx="1857388"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905" name="Group 168">
              <a:extLst>
                <a:ext uri="{FF2B5EF4-FFF2-40B4-BE49-F238E27FC236}">
                  <a16:creationId xmlns:a16="http://schemas.microsoft.com/office/drawing/2014/main" id="{6E76370C-A62D-F541-A7DF-898382FC686E}"/>
                </a:ext>
              </a:extLst>
            </p:cNvPr>
            <p:cNvGrpSpPr>
              <a:grpSpLocks/>
            </p:cNvGrpSpPr>
            <p:nvPr/>
          </p:nvGrpSpPr>
          <p:grpSpPr bwMode="auto">
            <a:xfrm>
              <a:off x="4381500" y="3357563"/>
              <a:ext cx="250825" cy="250825"/>
              <a:chOff x="816220" y="3362326"/>
              <a:chExt cx="209550" cy="209550"/>
            </a:xfrm>
          </p:grpSpPr>
          <p:sp>
            <p:nvSpPr>
              <p:cNvPr id="164" name="Oval 259">
                <a:extLst>
                  <a:ext uri="{FF2B5EF4-FFF2-40B4-BE49-F238E27FC236}">
                    <a16:creationId xmlns:a16="http://schemas.microsoft.com/office/drawing/2014/main" id="{BBE2C59F-13B4-4E40-ABD2-43600626AB38}"/>
                  </a:ext>
                </a:extLst>
              </p:cNvPr>
              <p:cNvSpPr>
                <a:spLocks noChangeAspect="1" noChangeArrowheads="1"/>
              </p:cNvSpPr>
              <p:nvPr/>
            </p:nvSpPr>
            <p:spPr bwMode="auto">
              <a:xfrm>
                <a:off x="816220" y="3362326"/>
                <a:ext cx="209550" cy="209550"/>
              </a:xfrm>
              <a:prstGeom prst="ellipse">
                <a:avLst/>
              </a:prstGeom>
              <a:solidFill>
                <a:schemeClr val="bg1"/>
              </a:solidFill>
              <a:ln w="12700">
                <a:solidFill>
                  <a:schemeClr val="tx1"/>
                </a:solidFill>
                <a:round/>
                <a:headEnd/>
                <a:tailEnd/>
              </a:ln>
              <a:effectLst/>
            </p:spPr>
            <p:txBody>
              <a:bodyPr wrap="none" anchor="ctr"/>
              <a:lstStyle/>
              <a:p>
                <a:pPr eaLnBrk="1" hangingPunct="1">
                  <a:defRPr/>
                </a:pPr>
                <a:endParaRPr lang="fr-FR">
                  <a:ln w="28575">
                    <a:solidFill>
                      <a:schemeClr val="tx1"/>
                    </a:solidFill>
                  </a:ln>
                  <a:cs typeface="Times New Roman" pitchFamily="18" charset="0"/>
                </a:endParaRPr>
              </a:p>
            </p:txBody>
          </p:sp>
          <p:sp>
            <p:nvSpPr>
              <p:cNvPr id="80962" name="Line 260">
                <a:extLst>
                  <a:ext uri="{FF2B5EF4-FFF2-40B4-BE49-F238E27FC236}">
                    <a16:creationId xmlns:a16="http://schemas.microsoft.com/office/drawing/2014/main" id="{AA8C5453-805B-454F-A2B4-148DEE3AC131}"/>
                  </a:ext>
                </a:extLst>
              </p:cNvPr>
              <p:cNvSpPr>
                <a:spLocks noChangeAspect="1" noChangeShapeType="1"/>
              </p:cNvSpPr>
              <p:nvPr/>
            </p:nvSpPr>
            <p:spPr bwMode="auto">
              <a:xfrm>
                <a:off x="863522" y="3414548"/>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3" name="Line 261">
                <a:extLst>
                  <a:ext uri="{FF2B5EF4-FFF2-40B4-BE49-F238E27FC236}">
                    <a16:creationId xmlns:a16="http://schemas.microsoft.com/office/drawing/2014/main" id="{465B8899-D7BD-8849-A038-239C4A8E18E8}"/>
                  </a:ext>
                </a:extLst>
              </p:cNvPr>
              <p:cNvSpPr>
                <a:spLocks noChangeAspect="1" noChangeShapeType="1"/>
              </p:cNvSpPr>
              <p:nvPr/>
            </p:nvSpPr>
            <p:spPr bwMode="auto">
              <a:xfrm flipH="1">
                <a:off x="863522" y="3416246"/>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0906" name="Text Box 82">
              <a:extLst>
                <a:ext uri="{FF2B5EF4-FFF2-40B4-BE49-F238E27FC236}">
                  <a16:creationId xmlns:a16="http://schemas.microsoft.com/office/drawing/2014/main" id="{07858794-D4CA-504D-983E-C1A90D34CA3A}"/>
                </a:ext>
              </a:extLst>
            </p:cNvPr>
            <p:cNvSpPr txBox="1">
              <a:spLocks noChangeAspect="1" noChangeArrowheads="1"/>
            </p:cNvSpPr>
            <p:nvPr/>
          </p:nvSpPr>
          <p:spPr bwMode="auto">
            <a:xfrm>
              <a:off x="2189163" y="2646363"/>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C00000"/>
                  </a:solidFill>
                  <a:cs typeface="Times New Roman" panose="02020603050405020304" pitchFamily="18" charset="0"/>
                </a:rPr>
                <a:t>I</a:t>
              </a:r>
              <a:r>
                <a:rPr lang="fr-FR" altLang="en-US" sz="2400" b="1" baseline="-25000">
                  <a:solidFill>
                    <a:srgbClr val="C00000"/>
                  </a:solidFill>
                  <a:cs typeface="Times New Roman" panose="02020603050405020304" pitchFamily="18" charset="0"/>
                </a:rPr>
                <a:t>1</a:t>
              </a:r>
              <a:endParaRPr lang="el-GR" altLang="en-US" sz="2400" b="1" i="1" baseline="-25000">
                <a:solidFill>
                  <a:srgbClr val="C00000"/>
                </a:solidFill>
                <a:cs typeface="Times New Roman" panose="02020603050405020304" pitchFamily="18" charset="0"/>
              </a:endParaRPr>
            </a:p>
          </p:txBody>
        </p:sp>
        <p:grpSp>
          <p:nvGrpSpPr>
            <p:cNvPr id="80907" name="Group 181">
              <a:extLst>
                <a:ext uri="{FF2B5EF4-FFF2-40B4-BE49-F238E27FC236}">
                  <a16:creationId xmlns:a16="http://schemas.microsoft.com/office/drawing/2014/main" id="{3F47AF0C-3611-0449-A8A5-A11BEAAE74B6}"/>
                </a:ext>
              </a:extLst>
            </p:cNvPr>
            <p:cNvGrpSpPr>
              <a:grpSpLocks/>
            </p:cNvGrpSpPr>
            <p:nvPr/>
          </p:nvGrpSpPr>
          <p:grpSpPr bwMode="auto">
            <a:xfrm>
              <a:off x="4678363" y="3262313"/>
              <a:ext cx="571500" cy="461962"/>
              <a:chOff x="3784597" y="2774025"/>
              <a:chExt cx="358775" cy="461665"/>
            </a:xfrm>
          </p:grpSpPr>
          <p:sp>
            <p:nvSpPr>
              <p:cNvPr id="80959" name="Text Box 79">
                <a:extLst>
                  <a:ext uri="{FF2B5EF4-FFF2-40B4-BE49-F238E27FC236}">
                    <a16:creationId xmlns:a16="http://schemas.microsoft.com/office/drawing/2014/main" id="{2630CFEB-7744-2543-AEE0-C67E1EC2D9D6}"/>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dirty="0">
                    <a:cs typeface="Times New Roman" panose="02020603050405020304" pitchFamily="18" charset="0"/>
                  </a:rPr>
                  <a:t>B</a:t>
                </a:r>
                <a:r>
                  <a:rPr lang="fr-FR" altLang="en-US" sz="2400" b="1" baseline="-25000" dirty="0">
                    <a:cs typeface="Times New Roman" panose="02020603050405020304" pitchFamily="18" charset="0"/>
                  </a:rPr>
                  <a:t>12</a:t>
                </a:r>
                <a:endParaRPr lang="el-GR" altLang="en-US" sz="2400" b="1" baseline="-25000" dirty="0">
                  <a:cs typeface="Times New Roman" panose="02020603050405020304" pitchFamily="18" charset="0"/>
                </a:endParaRPr>
              </a:p>
            </p:txBody>
          </p:sp>
          <p:sp>
            <p:nvSpPr>
              <p:cNvPr id="80960" name="Line 80">
                <a:extLst>
                  <a:ext uri="{FF2B5EF4-FFF2-40B4-BE49-F238E27FC236}">
                    <a16:creationId xmlns:a16="http://schemas.microsoft.com/office/drawing/2014/main" id="{D711121C-872D-F944-80C3-A49A867720DB}"/>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cxnSp>
          <p:nvCxnSpPr>
            <p:cNvPr id="186" name="Straight Connector 185">
              <a:extLst>
                <a:ext uri="{FF2B5EF4-FFF2-40B4-BE49-F238E27FC236}">
                  <a16:creationId xmlns:a16="http://schemas.microsoft.com/office/drawing/2014/main" id="{FDE651DA-23A5-4C45-937B-CE5DD015BCB4}"/>
                </a:ext>
              </a:extLst>
            </p:cNvPr>
            <p:cNvCxnSpPr/>
            <p:nvPr/>
          </p:nvCxnSpPr>
          <p:spPr>
            <a:xfrm>
              <a:off x="3041650" y="3489325"/>
              <a:ext cx="1065213"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0910" name="Group 190">
              <a:extLst>
                <a:ext uri="{FF2B5EF4-FFF2-40B4-BE49-F238E27FC236}">
                  <a16:creationId xmlns:a16="http://schemas.microsoft.com/office/drawing/2014/main" id="{73A49B2C-2C9F-EA49-AB6B-822E03AB9DC3}"/>
                </a:ext>
              </a:extLst>
            </p:cNvPr>
            <p:cNvGrpSpPr>
              <a:grpSpLocks/>
            </p:cNvGrpSpPr>
            <p:nvPr/>
          </p:nvGrpSpPr>
          <p:grpSpPr bwMode="auto">
            <a:xfrm>
              <a:off x="3833813" y="3646488"/>
              <a:ext cx="571500" cy="461962"/>
              <a:chOff x="3784597" y="2774025"/>
              <a:chExt cx="358775" cy="461665"/>
            </a:xfrm>
          </p:grpSpPr>
          <p:sp>
            <p:nvSpPr>
              <p:cNvPr id="80955" name="Text Box 79">
                <a:extLst>
                  <a:ext uri="{FF2B5EF4-FFF2-40B4-BE49-F238E27FC236}">
                    <a16:creationId xmlns:a16="http://schemas.microsoft.com/office/drawing/2014/main" id="{E881FC11-C5A8-8E46-9F82-0C05D51642C3}"/>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dirty="0">
                    <a:cs typeface="Times New Roman" panose="02020603050405020304" pitchFamily="18" charset="0"/>
                  </a:rPr>
                  <a:t>F</a:t>
                </a:r>
                <a:r>
                  <a:rPr lang="fr-FR" altLang="en-US" sz="2400" b="1" baseline="-25000" dirty="0">
                    <a:cs typeface="Times New Roman" panose="02020603050405020304" pitchFamily="18" charset="0"/>
                  </a:rPr>
                  <a:t>12</a:t>
                </a:r>
                <a:endParaRPr lang="el-GR" altLang="en-US" sz="2400" b="1" baseline="-25000" dirty="0">
                  <a:cs typeface="Times New Roman" panose="02020603050405020304" pitchFamily="18" charset="0"/>
                </a:endParaRPr>
              </a:p>
            </p:txBody>
          </p:sp>
          <p:sp>
            <p:nvSpPr>
              <p:cNvPr id="80956" name="Line 80">
                <a:extLst>
                  <a:ext uri="{FF2B5EF4-FFF2-40B4-BE49-F238E27FC236}">
                    <a16:creationId xmlns:a16="http://schemas.microsoft.com/office/drawing/2014/main" id="{7B0EB32E-B4B1-634C-A6EE-03398C26CFF9}"/>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80911" name="Object 2">
            <a:extLst>
              <a:ext uri="{FF2B5EF4-FFF2-40B4-BE49-F238E27FC236}">
                <a16:creationId xmlns:a16="http://schemas.microsoft.com/office/drawing/2014/main" id="{4358444B-D430-764D-9FA1-ACC3D17E0EAF}"/>
              </a:ext>
            </a:extLst>
          </p:cNvPr>
          <p:cNvGraphicFramePr>
            <a:graphicFrameLocks noChangeAspect="1"/>
          </p:cNvGraphicFramePr>
          <p:nvPr>
            <p:extLst/>
          </p:nvPr>
        </p:nvGraphicFramePr>
        <p:xfrm>
          <a:off x="5086350" y="6031134"/>
          <a:ext cx="2055812" cy="828675"/>
        </p:xfrm>
        <a:graphic>
          <a:graphicData uri="http://schemas.openxmlformats.org/presentationml/2006/ole">
            <mc:AlternateContent xmlns:mc="http://schemas.openxmlformats.org/markup-compatibility/2006">
              <mc:Choice xmlns:v="urn:schemas-microsoft-com:vml" Requires="v">
                <p:oleObj spid="_x0000_s108602" name="Equation" r:id="rId5" imgW="22529800" imgH="9067800" progId="Equation.3">
                  <p:embed/>
                </p:oleObj>
              </mc:Choice>
              <mc:Fallback>
                <p:oleObj name="Equation" r:id="rId5" imgW="22529800" imgH="9067800" progId="Equation.3">
                  <p:embed/>
                  <p:pic>
                    <p:nvPicPr>
                      <p:cNvPr id="80911" name="Object 2">
                        <a:extLst>
                          <a:ext uri="{FF2B5EF4-FFF2-40B4-BE49-F238E27FC236}">
                            <a16:creationId xmlns:a16="http://schemas.microsoft.com/office/drawing/2014/main" id="{4358444B-D430-764D-9FA1-ACC3D17E0E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6350" y="6031134"/>
                        <a:ext cx="2055812" cy="8286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2" name="Text Box 108">
            <a:extLst>
              <a:ext uri="{FF2B5EF4-FFF2-40B4-BE49-F238E27FC236}">
                <a16:creationId xmlns:a16="http://schemas.microsoft.com/office/drawing/2014/main" id="{A5749160-4FB4-244F-A6CA-2E0582ADADA5}"/>
              </a:ext>
            </a:extLst>
          </p:cNvPr>
          <p:cNvSpPr txBox="1">
            <a:spLocks noChangeArrowheads="1"/>
          </p:cNvSpPr>
          <p:nvPr/>
        </p:nvSpPr>
        <p:spPr bwMode="auto">
          <a:xfrm>
            <a:off x="222562" y="4032006"/>
            <a:ext cx="250031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40000"/>
              </a:lnSpc>
              <a:spcBef>
                <a:spcPct val="40000"/>
              </a:spcBef>
            </a:pPr>
            <a:r>
              <a:rPr lang="fr-FR" altLang="en-US" sz="2400" b="1" i="1" dirty="0" err="1">
                <a:solidFill>
                  <a:srgbClr val="3333CC"/>
                </a:solidFill>
                <a:cs typeface="Times New Roman" panose="02020603050405020304" pitchFamily="18" charset="0"/>
              </a:rPr>
              <a:t>Cùng</a:t>
            </a:r>
            <a:r>
              <a:rPr lang="fr-FR" altLang="en-US" sz="2400" b="1" i="1" dirty="0">
                <a:solidFill>
                  <a:srgbClr val="3333CC"/>
                </a:solidFill>
                <a:cs typeface="Times New Roman" panose="02020603050405020304" pitchFamily="18" charset="0"/>
              </a:rPr>
              <a:t> </a:t>
            </a:r>
            <a:r>
              <a:rPr lang="fr-FR" altLang="en-US" sz="2400" b="1" i="1" dirty="0" err="1">
                <a:solidFill>
                  <a:srgbClr val="3333CC"/>
                </a:solidFill>
                <a:cs typeface="Times New Roman" panose="02020603050405020304" pitchFamily="18" charset="0"/>
              </a:rPr>
              <a:t>chiều</a:t>
            </a:r>
            <a:endParaRPr lang="el-GR" altLang="en-US" sz="2400" b="1" i="1" dirty="0">
              <a:solidFill>
                <a:srgbClr val="3333CC"/>
              </a:solidFill>
              <a:cs typeface="Times New Roman" panose="02020603050405020304" pitchFamily="18" charset="0"/>
            </a:endParaRPr>
          </a:p>
        </p:txBody>
      </p:sp>
      <p:grpSp>
        <p:nvGrpSpPr>
          <p:cNvPr id="80915" name="Group 10">
            <a:extLst>
              <a:ext uri="{FF2B5EF4-FFF2-40B4-BE49-F238E27FC236}">
                <a16:creationId xmlns:a16="http://schemas.microsoft.com/office/drawing/2014/main" id="{92838F5A-93B9-A449-9447-EF56B7840369}"/>
              </a:ext>
            </a:extLst>
          </p:cNvPr>
          <p:cNvGrpSpPr>
            <a:grpSpLocks/>
          </p:cNvGrpSpPr>
          <p:nvPr/>
        </p:nvGrpSpPr>
        <p:grpSpPr bwMode="auto">
          <a:xfrm>
            <a:off x="1428750" y="1071563"/>
            <a:ext cx="7315200" cy="107950"/>
            <a:chOff x="528" y="1824"/>
            <a:chExt cx="4512" cy="71"/>
          </a:xfrm>
        </p:grpSpPr>
        <p:sp>
          <p:nvSpPr>
            <p:cNvPr id="85" name="Rectangle 11">
              <a:extLst>
                <a:ext uri="{FF2B5EF4-FFF2-40B4-BE49-F238E27FC236}">
                  <a16:creationId xmlns:a16="http://schemas.microsoft.com/office/drawing/2014/main" id="{CD23F6B1-0824-A24E-876C-E10E82567742}"/>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86" name="Rectangle 12">
              <a:extLst>
                <a:ext uri="{FF2B5EF4-FFF2-40B4-BE49-F238E27FC236}">
                  <a16:creationId xmlns:a16="http://schemas.microsoft.com/office/drawing/2014/main" id="{4421B0A6-AE3F-C643-8CF0-D6E820C3E4AC}"/>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87" name="Rectangle 13">
              <a:extLst>
                <a:ext uri="{FF2B5EF4-FFF2-40B4-BE49-F238E27FC236}">
                  <a16:creationId xmlns:a16="http://schemas.microsoft.com/office/drawing/2014/main" id="{45557959-1B34-7945-B8F8-8E4AB701743D}"/>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0916" name="Text Box 98">
            <a:extLst>
              <a:ext uri="{FF2B5EF4-FFF2-40B4-BE49-F238E27FC236}">
                <a16:creationId xmlns:a16="http://schemas.microsoft.com/office/drawing/2014/main" id="{0E583109-AC1C-CF4F-9E66-8B2BCCE5D3CA}"/>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en-US" altLang="en-US" sz="2400" b="1" dirty="0">
                <a:solidFill>
                  <a:srgbClr val="FF0000"/>
                </a:solidFill>
              </a:rPr>
              <a:t>4.4. TÁC DỤNG CỦA TỪ TRƯỜNG LÊN DÒNG ĐIỆN</a:t>
            </a:r>
            <a:endParaRPr lang="fr-FR" altLang="en-US" sz="2400" b="1" i="1" dirty="0">
              <a:solidFill>
                <a:srgbClr val="FF0000"/>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3E9D523-F9CD-AB4A-BFC2-66070B81D574}"/>
                  </a:ext>
                </a:extLst>
              </p:cNvPr>
              <p:cNvSpPr/>
              <p:nvPr/>
            </p:nvSpPr>
            <p:spPr>
              <a:xfrm>
                <a:off x="3817010" y="2017396"/>
                <a:ext cx="5219040" cy="3117007"/>
              </a:xfrm>
              <a:prstGeom prst="rect">
                <a:avLst/>
              </a:prstGeom>
            </p:spPr>
            <p:txBody>
              <a:bodyPr wrap="square">
                <a:spAutoFit/>
              </a:bodyPr>
              <a:lstStyle/>
              <a:p>
                <a:pPr marL="342900" indent="-342900">
                  <a:lnSpc>
                    <a:spcPct val="130000"/>
                  </a:lnSpc>
                  <a:buFont typeface="Arial" panose="020B0604020202020204" pitchFamily="34" charset="0"/>
                  <a:buChar char="•"/>
                </a:pPr>
                <a:r>
                  <a:rPr lang="en-US" altLang="en-US" sz="2200" dirty="0">
                    <a:solidFill>
                      <a:srgbClr val="0432FF"/>
                    </a:solidFill>
                    <a:cs typeface="Times New Roman" panose="02020603050405020304" pitchFamily="18" charset="0"/>
                  </a:rPr>
                  <a:t>2 </a:t>
                </a:r>
                <a:r>
                  <a:rPr lang="en-US" altLang="en-US" sz="2200" dirty="0" err="1">
                    <a:solidFill>
                      <a:srgbClr val="0432FF"/>
                    </a:solidFill>
                    <a:cs typeface="Times New Roman" panose="02020603050405020304" pitchFamily="18" charset="0"/>
                  </a:rPr>
                  <a:t>dòng</a:t>
                </a:r>
                <a:r>
                  <a:rPr lang="en-US" altLang="en-US" sz="2200" dirty="0">
                    <a:solidFill>
                      <a:srgbClr val="0432FF"/>
                    </a:solidFill>
                    <a:cs typeface="Times New Roman" panose="02020603050405020304" pitchFamily="18" charset="0"/>
                  </a:rPr>
                  <a:t> </a:t>
                </a:r>
                <a:r>
                  <a:rPr lang="en-US" altLang="en-US" sz="2200" dirty="0" err="1">
                    <a:solidFill>
                      <a:srgbClr val="0432FF"/>
                    </a:solidFill>
                    <a:cs typeface="Times New Roman" panose="02020603050405020304" pitchFamily="18" charset="0"/>
                  </a:rPr>
                  <a:t>điện</a:t>
                </a:r>
                <a:r>
                  <a:rPr lang="en-US" altLang="en-US" sz="2200" dirty="0">
                    <a:solidFill>
                      <a:srgbClr val="0432FF"/>
                    </a:solidFill>
                    <a:cs typeface="Times New Roman" panose="02020603050405020304" pitchFamily="18" charset="0"/>
                  </a:rPr>
                  <a:t> </a:t>
                </a:r>
                <a:r>
                  <a:rPr lang="en-US" altLang="en-US" sz="2200" dirty="0" err="1">
                    <a:solidFill>
                      <a:srgbClr val="0432FF"/>
                    </a:solidFill>
                    <a:cs typeface="Times New Roman" panose="02020603050405020304" pitchFamily="18" charset="0"/>
                  </a:rPr>
                  <a:t>thẳng</a:t>
                </a:r>
                <a:r>
                  <a:rPr lang="en-US" altLang="en-US" sz="2200" dirty="0">
                    <a:solidFill>
                      <a:srgbClr val="0432FF"/>
                    </a:solidFill>
                    <a:cs typeface="Times New Roman" panose="02020603050405020304" pitchFamily="18" charset="0"/>
                  </a:rPr>
                  <a:t> song song </a:t>
                </a:r>
                <a:r>
                  <a:rPr lang="en-US" altLang="en-US" sz="2200" dirty="0" err="1">
                    <a:solidFill>
                      <a:srgbClr val="0432FF"/>
                    </a:solidFill>
                    <a:cs typeface="Times New Roman" panose="02020603050405020304" pitchFamily="18" charset="0"/>
                  </a:rPr>
                  <a:t>dài</a:t>
                </a:r>
                <a:r>
                  <a:rPr lang="en-US" altLang="en-US" sz="2200" dirty="0">
                    <a:solidFill>
                      <a:srgbClr val="0432FF"/>
                    </a:solidFill>
                    <a:cs typeface="Times New Roman" panose="02020603050405020304" pitchFamily="18" charset="0"/>
                  </a:rPr>
                  <a:t> </a:t>
                </a:r>
                <a:r>
                  <a:rPr lang="en-US" altLang="en-US" sz="2200" dirty="0" err="1">
                    <a:solidFill>
                      <a:srgbClr val="0432FF"/>
                    </a:solidFill>
                    <a:cs typeface="Times New Roman" panose="02020603050405020304" pitchFamily="18" charset="0"/>
                  </a:rPr>
                  <a:t>vô</a:t>
                </a:r>
                <a:r>
                  <a:rPr lang="en-US" altLang="en-US" sz="2200" dirty="0">
                    <a:solidFill>
                      <a:srgbClr val="0432FF"/>
                    </a:solidFill>
                    <a:cs typeface="Times New Roman" panose="02020603050405020304" pitchFamily="18" charset="0"/>
                  </a:rPr>
                  <a:t> </a:t>
                </a:r>
                <a:r>
                  <a:rPr lang="en-US" altLang="en-US" sz="2200" dirty="0" err="1">
                    <a:solidFill>
                      <a:srgbClr val="0432FF"/>
                    </a:solidFill>
                    <a:cs typeface="Times New Roman" panose="02020603050405020304" pitchFamily="18" charset="0"/>
                  </a:rPr>
                  <a:t>hạn</a:t>
                </a:r>
                <a:r>
                  <a:rPr lang="en-US" altLang="en-US" sz="2200" dirty="0">
                    <a:solidFill>
                      <a:srgbClr val="0432FF"/>
                    </a:solidFill>
                    <a:cs typeface="Times New Roman" panose="02020603050405020304" pitchFamily="18" charset="0"/>
                  </a:rPr>
                  <a:t>, </a:t>
                </a:r>
                <a:r>
                  <a:rPr lang="en-US" altLang="en-US" sz="2200" dirty="0" err="1">
                    <a:solidFill>
                      <a:srgbClr val="0432FF"/>
                    </a:solidFill>
                    <a:cs typeface="Times New Roman" panose="02020603050405020304" pitchFamily="18" charset="0"/>
                  </a:rPr>
                  <a:t>cách</a:t>
                </a:r>
                <a:r>
                  <a:rPr lang="en-US" altLang="en-US" sz="2200" dirty="0">
                    <a:solidFill>
                      <a:srgbClr val="0432FF"/>
                    </a:solidFill>
                    <a:cs typeface="Times New Roman" panose="02020603050405020304" pitchFamily="18" charset="0"/>
                  </a:rPr>
                  <a:t> </a:t>
                </a:r>
                <a:r>
                  <a:rPr lang="en-US" altLang="en-US" sz="2200" dirty="0" err="1">
                    <a:solidFill>
                      <a:srgbClr val="0432FF"/>
                    </a:solidFill>
                    <a:cs typeface="Times New Roman" panose="02020603050405020304" pitchFamily="18" charset="0"/>
                  </a:rPr>
                  <a:t>nhau</a:t>
                </a:r>
                <a:r>
                  <a:rPr lang="en-US" altLang="en-US" sz="2200" dirty="0">
                    <a:solidFill>
                      <a:srgbClr val="0432FF"/>
                    </a:solidFill>
                    <a:cs typeface="Times New Roman" panose="02020603050405020304" pitchFamily="18" charset="0"/>
                  </a:rPr>
                  <a:t> 1 </a:t>
                </a:r>
                <a:r>
                  <a:rPr lang="en-US" altLang="en-US" sz="2200" dirty="0" err="1">
                    <a:solidFill>
                      <a:srgbClr val="0432FF"/>
                    </a:solidFill>
                    <a:cs typeface="Times New Roman" panose="02020603050405020304" pitchFamily="18" charset="0"/>
                  </a:rPr>
                  <a:t>khoảng</a:t>
                </a:r>
                <a:r>
                  <a:rPr lang="en-US" altLang="en-US" sz="2200" dirty="0">
                    <a:solidFill>
                      <a:srgbClr val="0432FF"/>
                    </a:solidFill>
                    <a:cs typeface="Times New Roman" panose="02020603050405020304" pitchFamily="18" charset="0"/>
                  </a:rPr>
                  <a:t> d.</a:t>
                </a:r>
              </a:p>
              <a:p>
                <a:pPr marL="342900" indent="-342900">
                  <a:lnSpc>
                    <a:spcPct val="130000"/>
                  </a:lnSpc>
                  <a:buFont typeface="Arial" panose="020B0604020202020204" pitchFamily="34" charset="0"/>
                  <a:buChar char="•"/>
                </a:pPr>
                <a:r>
                  <a:rPr lang="en-US" sz="2200" dirty="0" err="1">
                    <a:solidFill>
                      <a:srgbClr val="0432FF"/>
                    </a:solidFill>
                    <a:cs typeface="Times New Roman" panose="02020603050405020304" pitchFamily="18" charset="0"/>
                  </a:rPr>
                  <a:t>Vectơ</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cảm</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ứng</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từ</a:t>
                </a:r>
                <a:r>
                  <a:rPr lang="en-US" sz="2200" dirty="0">
                    <a:solidFill>
                      <a:srgbClr val="0432FF"/>
                    </a:solidFill>
                    <a:cs typeface="Times New Roman" panose="02020603050405020304" pitchFamily="18" charset="0"/>
                  </a:rPr>
                  <a:t>         do </a:t>
                </a:r>
                <a:r>
                  <a:rPr lang="en-US" sz="2200" dirty="0" err="1">
                    <a:solidFill>
                      <a:srgbClr val="0432FF"/>
                    </a:solidFill>
                    <a:cs typeface="Times New Roman" panose="02020603050405020304" pitchFamily="18" charset="0"/>
                  </a:rPr>
                  <a:t>dòng</a:t>
                </a:r>
                <a:r>
                  <a:rPr lang="en-US" sz="2200" dirty="0">
                    <a:solidFill>
                      <a:srgbClr val="0432FF"/>
                    </a:solidFill>
                    <a:cs typeface="Times New Roman" panose="02020603050405020304" pitchFamily="18" charset="0"/>
                  </a:rPr>
                  <a:t> I1 </a:t>
                </a:r>
                <a:r>
                  <a:rPr lang="en-US" sz="2200" dirty="0" err="1">
                    <a:solidFill>
                      <a:srgbClr val="0432FF"/>
                    </a:solidFill>
                    <a:cs typeface="Times New Roman" panose="02020603050405020304" pitchFamily="18" charset="0"/>
                  </a:rPr>
                  <a:t>gây</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ra</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tại</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điểm</a:t>
                </a:r>
                <a:r>
                  <a:rPr lang="en-US" sz="2200" dirty="0">
                    <a:solidFill>
                      <a:srgbClr val="0432FF"/>
                    </a:solidFill>
                    <a:cs typeface="Times New Roman" panose="02020603050405020304" pitchFamily="18" charset="0"/>
                  </a:rPr>
                  <a:t> M </a:t>
                </a:r>
                <a:r>
                  <a:rPr lang="en-US" sz="2200" dirty="0" err="1">
                    <a:solidFill>
                      <a:srgbClr val="0432FF"/>
                    </a:solidFill>
                    <a:cs typeface="Times New Roman" panose="02020603050405020304" pitchFamily="18" charset="0"/>
                  </a:rPr>
                  <a:t>bất</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kỳ</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của</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dòng</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điện</a:t>
                </a:r>
                <a:r>
                  <a:rPr lang="en-US" sz="2200" dirty="0">
                    <a:solidFill>
                      <a:srgbClr val="0432FF"/>
                    </a:solidFill>
                    <a:cs typeface="Times New Roman" panose="02020603050405020304" pitchFamily="18" charset="0"/>
                  </a:rPr>
                  <a:t> I2 </a:t>
                </a:r>
                <a:r>
                  <a:rPr lang="en-US" sz="2200" dirty="0" err="1">
                    <a:solidFill>
                      <a:srgbClr val="0432FF"/>
                    </a:solidFill>
                    <a:cs typeface="Times New Roman" panose="02020603050405020304" pitchFamily="18" charset="0"/>
                  </a:rPr>
                  <a:t>được</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xđ</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như</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trên</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hình</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vẽ</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và</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có</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độ</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lớn</a:t>
                </a:r>
                <a:endParaRPr lang="en-US" sz="2200" dirty="0">
                  <a:solidFill>
                    <a:srgbClr val="0432FF"/>
                  </a:solidFill>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vi-VN" sz="2200" b="1" i="0" smtClean="0">
                          <a:solidFill>
                            <a:srgbClr val="0432FF"/>
                          </a:solidFill>
                          <a:latin typeface="Cambria Math" panose="02040503050406030204" pitchFamily="18" charset="0"/>
                        </a:rPr>
                        <m:t>𝐁</m:t>
                      </m:r>
                      <m:r>
                        <a:rPr lang="vi-VN" sz="2200" b="1" i="0" baseline="-25000" smtClean="0">
                          <a:solidFill>
                            <a:srgbClr val="0432FF"/>
                          </a:solidFill>
                          <a:latin typeface="Cambria Math" panose="02040503050406030204" pitchFamily="18" charset="0"/>
                        </a:rPr>
                        <m:t>𝟏𝟐</m:t>
                      </m:r>
                      <m:r>
                        <a:rPr lang="vi-VN" sz="2200" b="0" i="1" smtClean="0">
                          <a:solidFill>
                            <a:srgbClr val="0432FF"/>
                          </a:solidFill>
                          <a:latin typeface="Cambria Math" panose="02040503050406030204" pitchFamily="18" charset="0"/>
                        </a:rPr>
                        <m:t>= </m:t>
                      </m:r>
                      <m:f>
                        <m:fPr>
                          <m:ctrlPr>
                            <a:rPr lang="vi-VN" sz="2200" b="1" i="1" smtClean="0">
                              <a:solidFill>
                                <a:srgbClr val="0432FF"/>
                              </a:solidFill>
                              <a:latin typeface="Cambria Math" panose="02040503050406030204" pitchFamily="18" charset="0"/>
                            </a:rPr>
                          </m:ctrlPr>
                        </m:fPr>
                        <m:num>
                          <m:r>
                            <a:rPr lang="vi-VN" sz="2200" b="1" i="0" smtClean="0">
                              <a:solidFill>
                                <a:srgbClr val="0432FF"/>
                              </a:solidFill>
                              <a:latin typeface="Cambria Math" panose="02040503050406030204" pitchFamily="18" charset="0"/>
                              <a:ea typeface="Cambria Math" panose="02040503050406030204" pitchFamily="18" charset="0"/>
                            </a:rPr>
                            <m:t>𝛍𝛍</m:t>
                          </m:r>
                          <m:r>
                            <a:rPr lang="vi-VN" sz="2200" b="1" i="0" baseline="-25000">
                              <a:solidFill>
                                <a:srgbClr val="0432FF"/>
                              </a:solidFill>
                              <a:latin typeface="Cambria Math" panose="02040503050406030204" pitchFamily="18" charset="0"/>
                              <a:ea typeface="Cambria Math" panose="02040503050406030204" pitchFamily="18" charset="0"/>
                            </a:rPr>
                            <m:t>𝐨</m:t>
                          </m:r>
                          <m:r>
                            <a:rPr lang="vi-VN" sz="2200" b="1" i="0">
                              <a:solidFill>
                                <a:srgbClr val="0432FF"/>
                              </a:solidFill>
                              <a:latin typeface="Cambria Math" panose="02040503050406030204" pitchFamily="18" charset="0"/>
                            </a:rPr>
                            <m:t>𝐈</m:t>
                          </m:r>
                          <m:r>
                            <a:rPr lang="vi-VN" sz="2200" b="1" i="0" baseline="-25000" smtClean="0">
                              <a:solidFill>
                                <a:srgbClr val="0432FF"/>
                              </a:solidFill>
                              <a:latin typeface="Cambria Math" panose="02040503050406030204" pitchFamily="18" charset="0"/>
                            </a:rPr>
                            <m:t>𝟏</m:t>
                          </m:r>
                        </m:num>
                        <m:den>
                          <m:r>
                            <a:rPr lang="vi-VN" sz="2200" b="1" i="0" smtClean="0">
                              <a:solidFill>
                                <a:srgbClr val="0432FF"/>
                              </a:solidFill>
                              <a:latin typeface="Cambria Math" panose="02040503050406030204" pitchFamily="18" charset="0"/>
                            </a:rPr>
                            <m:t>𝟐</m:t>
                          </m:r>
                          <m:r>
                            <a:rPr lang="vi-VN" sz="2200" b="1" i="0" smtClean="0">
                              <a:solidFill>
                                <a:srgbClr val="0432FF"/>
                              </a:solidFill>
                              <a:latin typeface="Cambria Math" panose="02040503050406030204" pitchFamily="18" charset="0"/>
                            </a:rPr>
                            <m:t>𝛑</m:t>
                          </m:r>
                          <m:r>
                            <a:rPr lang="vi-VN" sz="2200" b="1" i="0">
                              <a:solidFill>
                                <a:srgbClr val="0432FF"/>
                              </a:solidFill>
                              <a:latin typeface="Cambria Math" panose="02040503050406030204" pitchFamily="18" charset="0"/>
                            </a:rPr>
                            <m:t>𝐝</m:t>
                          </m:r>
                        </m:den>
                      </m:f>
                    </m:oMath>
                  </m:oMathPara>
                </a14:m>
                <a:endParaRPr lang="en-US" sz="2200" b="1" dirty="0">
                  <a:solidFill>
                    <a:srgbClr val="0432FF"/>
                  </a:solidFill>
                </a:endParaRPr>
              </a:p>
            </p:txBody>
          </p:sp>
        </mc:Choice>
        <mc:Fallback xmlns="">
          <p:sp>
            <p:nvSpPr>
              <p:cNvPr id="3" name="Rectangle 2">
                <a:extLst>
                  <a:ext uri="{FF2B5EF4-FFF2-40B4-BE49-F238E27FC236}">
                    <a16:creationId xmlns:a16="http://schemas.microsoft.com/office/drawing/2014/main" id="{53E9D523-F9CD-AB4A-BFC2-66070B81D574}"/>
                  </a:ext>
                </a:extLst>
              </p:cNvPr>
              <p:cNvSpPr>
                <a:spLocks noRot="1" noChangeAspect="1" noMove="1" noResize="1" noEditPoints="1" noAdjustHandles="1" noChangeArrowheads="1" noChangeShapeType="1" noTextEdit="1"/>
              </p:cNvSpPr>
              <p:nvPr/>
            </p:nvSpPr>
            <p:spPr>
              <a:xfrm>
                <a:off x="3817010" y="2017396"/>
                <a:ext cx="5219040" cy="3117007"/>
              </a:xfrm>
              <a:prstGeom prst="rect">
                <a:avLst/>
              </a:prstGeom>
              <a:blipFill>
                <a:blip r:embed="rId7"/>
                <a:stretch>
                  <a:fillRect l="-121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976F6C28-7195-2E44-BCAE-3B090AA75256}"/>
              </a:ext>
            </a:extLst>
          </p:cNvPr>
          <p:cNvGrpSpPr/>
          <p:nvPr/>
        </p:nvGrpSpPr>
        <p:grpSpPr>
          <a:xfrm>
            <a:off x="6304576" y="2941090"/>
            <a:ext cx="571500" cy="430887"/>
            <a:chOff x="6390003" y="2976281"/>
            <a:chExt cx="571500" cy="430887"/>
          </a:xfrm>
        </p:grpSpPr>
        <p:sp>
          <p:nvSpPr>
            <p:cNvPr id="120" name="Text Box 79">
              <a:extLst>
                <a:ext uri="{FF2B5EF4-FFF2-40B4-BE49-F238E27FC236}">
                  <a16:creationId xmlns:a16="http://schemas.microsoft.com/office/drawing/2014/main" id="{68396A49-A705-514B-A28C-3AE5F6577FF5}"/>
                </a:ext>
              </a:extLst>
            </p:cNvPr>
            <p:cNvSpPr txBox="1">
              <a:spLocks noChangeAspect="1" noChangeArrowheads="1"/>
            </p:cNvSpPr>
            <p:nvPr/>
          </p:nvSpPr>
          <p:spPr bwMode="auto">
            <a:xfrm>
              <a:off x="6390003" y="2976281"/>
              <a:ext cx="5715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200" dirty="0">
                  <a:cs typeface="Times New Roman" panose="02020603050405020304" pitchFamily="18" charset="0"/>
                </a:rPr>
                <a:t>B</a:t>
              </a:r>
              <a:r>
                <a:rPr lang="fr-FR" altLang="en-US" sz="2200" baseline="-25000" dirty="0">
                  <a:cs typeface="Times New Roman" panose="02020603050405020304" pitchFamily="18" charset="0"/>
                </a:rPr>
                <a:t>12</a:t>
              </a:r>
              <a:endParaRPr lang="el-GR" altLang="en-US" sz="2200" baseline="-25000" dirty="0">
                <a:cs typeface="Times New Roman" panose="02020603050405020304" pitchFamily="18" charset="0"/>
              </a:endParaRPr>
            </a:p>
          </p:txBody>
        </p:sp>
        <p:sp>
          <p:nvSpPr>
            <p:cNvPr id="121" name="Line 80">
              <a:extLst>
                <a:ext uri="{FF2B5EF4-FFF2-40B4-BE49-F238E27FC236}">
                  <a16:creationId xmlns:a16="http://schemas.microsoft.com/office/drawing/2014/main" id="{B48B97F5-7645-6245-8160-187BB30C2F91}"/>
                </a:ext>
              </a:extLst>
            </p:cNvPr>
            <p:cNvSpPr>
              <a:spLocks noChangeAspect="1" noChangeShapeType="1"/>
            </p:cNvSpPr>
            <p:nvPr/>
          </p:nvSpPr>
          <p:spPr bwMode="auto">
            <a:xfrm>
              <a:off x="6436696" y="2985597"/>
              <a:ext cx="251998" cy="81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sp>
        <p:nvSpPr>
          <p:cNvPr id="4" name="Rectangle 3">
            <a:extLst>
              <a:ext uri="{FF2B5EF4-FFF2-40B4-BE49-F238E27FC236}">
                <a16:creationId xmlns:a16="http://schemas.microsoft.com/office/drawing/2014/main" id="{6F562492-CDC2-3041-9654-056619273E6E}"/>
              </a:ext>
            </a:extLst>
          </p:cNvPr>
          <p:cNvSpPr/>
          <p:nvPr/>
        </p:nvSpPr>
        <p:spPr>
          <a:xfrm>
            <a:off x="2456137" y="2941090"/>
            <a:ext cx="402674" cy="369332"/>
          </a:xfrm>
          <a:prstGeom prst="rect">
            <a:avLst/>
          </a:prstGeom>
        </p:spPr>
        <p:txBody>
          <a:bodyPr wrap="none">
            <a:spAutoFit/>
          </a:bodyPr>
          <a:lstStyle/>
          <a:p>
            <a:r>
              <a:rPr lang="fr-FR" altLang="en-US" b="1" dirty="0">
                <a:cs typeface="Times New Roman" panose="02020603050405020304" pitchFamily="18" charset="0"/>
              </a:rPr>
              <a:t>M</a:t>
            </a:r>
            <a:endParaRPr lang="en-US" dirty="0"/>
          </a:p>
        </p:txBody>
      </p:sp>
      <p:grpSp>
        <p:nvGrpSpPr>
          <p:cNvPr id="6" name="Group 5">
            <a:extLst>
              <a:ext uri="{FF2B5EF4-FFF2-40B4-BE49-F238E27FC236}">
                <a16:creationId xmlns:a16="http://schemas.microsoft.com/office/drawing/2014/main" id="{A1A83A3D-3FAA-4143-BF28-C3A0CB796243}"/>
              </a:ext>
            </a:extLst>
          </p:cNvPr>
          <p:cNvGrpSpPr/>
          <p:nvPr/>
        </p:nvGrpSpPr>
        <p:grpSpPr>
          <a:xfrm>
            <a:off x="2061822" y="5612954"/>
            <a:ext cx="571500" cy="461962"/>
            <a:chOff x="7006298" y="5816088"/>
            <a:chExt cx="571500" cy="461962"/>
          </a:xfrm>
        </p:grpSpPr>
        <p:sp>
          <p:nvSpPr>
            <p:cNvPr id="122" name="Text Box 79">
              <a:extLst>
                <a:ext uri="{FF2B5EF4-FFF2-40B4-BE49-F238E27FC236}">
                  <a16:creationId xmlns:a16="http://schemas.microsoft.com/office/drawing/2014/main" id="{443AC2E1-4CFF-9140-ABBD-395F35B1279C}"/>
                </a:ext>
              </a:extLst>
            </p:cNvPr>
            <p:cNvSpPr txBox="1">
              <a:spLocks noChangeAspect="1" noChangeArrowheads="1"/>
            </p:cNvSpPr>
            <p:nvPr/>
          </p:nvSpPr>
          <p:spPr bwMode="auto">
            <a:xfrm>
              <a:off x="7006298" y="5816088"/>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dirty="0">
                  <a:cs typeface="Times New Roman" panose="02020603050405020304" pitchFamily="18" charset="0"/>
                </a:rPr>
                <a:t>F</a:t>
              </a:r>
              <a:r>
                <a:rPr lang="fr-FR" altLang="en-US" sz="2400" b="1" baseline="-25000" dirty="0">
                  <a:cs typeface="Times New Roman" panose="02020603050405020304" pitchFamily="18" charset="0"/>
                </a:rPr>
                <a:t>12</a:t>
              </a:r>
              <a:endParaRPr lang="el-GR" altLang="en-US" sz="2400" b="1" baseline="-25000" dirty="0">
                <a:cs typeface="Times New Roman" panose="02020603050405020304" pitchFamily="18" charset="0"/>
              </a:endParaRPr>
            </a:p>
          </p:txBody>
        </p:sp>
        <p:sp>
          <p:nvSpPr>
            <p:cNvPr id="123" name="Line 80">
              <a:extLst>
                <a:ext uri="{FF2B5EF4-FFF2-40B4-BE49-F238E27FC236}">
                  <a16:creationId xmlns:a16="http://schemas.microsoft.com/office/drawing/2014/main" id="{91F151D8-6EED-8444-BC39-524AF7EA7D5A}"/>
                </a:ext>
              </a:extLst>
            </p:cNvPr>
            <p:cNvSpPr>
              <a:spLocks noChangeAspect="1" noChangeShapeType="1"/>
            </p:cNvSpPr>
            <p:nvPr/>
          </p:nvSpPr>
          <p:spPr bwMode="auto">
            <a:xfrm>
              <a:off x="7072046" y="5868228"/>
              <a:ext cx="251998" cy="81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 name="Rectangle 7">
            <a:extLst>
              <a:ext uri="{FF2B5EF4-FFF2-40B4-BE49-F238E27FC236}">
                <a16:creationId xmlns:a16="http://schemas.microsoft.com/office/drawing/2014/main" id="{AB5B1EC0-324F-DC43-B646-46ED0D15AE7F}"/>
              </a:ext>
            </a:extLst>
          </p:cNvPr>
          <p:cNvSpPr/>
          <p:nvPr/>
        </p:nvSpPr>
        <p:spPr>
          <a:xfrm>
            <a:off x="116088" y="5127526"/>
            <a:ext cx="8933232" cy="1368773"/>
          </a:xfrm>
          <a:prstGeom prst="rect">
            <a:avLst/>
          </a:prstGeom>
        </p:spPr>
        <p:txBody>
          <a:bodyPr wrap="square">
            <a:spAutoFit/>
          </a:bodyPr>
          <a:lstStyle/>
          <a:p>
            <a:pPr marL="342900" indent="-342900">
              <a:lnSpc>
                <a:spcPct val="130000"/>
              </a:lnSpc>
              <a:buFont typeface="Arial" panose="020B0604020202020204" pitchFamily="34" charset="0"/>
              <a:buChar char="•"/>
            </a:pPr>
            <a:r>
              <a:rPr lang="en-US" sz="2200" dirty="0" err="1">
                <a:solidFill>
                  <a:srgbClr val="0432FF"/>
                </a:solidFill>
              </a:rPr>
              <a:t>Dưới</a:t>
            </a:r>
            <a:r>
              <a:rPr lang="en-US" sz="2200" dirty="0">
                <a:solidFill>
                  <a:srgbClr val="0432FF"/>
                </a:solidFill>
              </a:rPr>
              <a:t> </a:t>
            </a:r>
            <a:r>
              <a:rPr lang="en-US" sz="2200" dirty="0" err="1">
                <a:solidFill>
                  <a:srgbClr val="0432FF"/>
                </a:solidFill>
              </a:rPr>
              <a:t>tác</a:t>
            </a:r>
            <a:r>
              <a:rPr lang="en-US" sz="2200" dirty="0">
                <a:solidFill>
                  <a:srgbClr val="0432FF"/>
                </a:solidFill>
              </a:rPr>
              <a:t> </a:t>
            </a:r>
            <a:r>
              <a:rPr lang="en-US" sz="2200" dirty="0" err="1">
                <a:solidFill>
                  <a:srgbClr val="0432FF"/>
                </a:solidFill>
              </a:rPr>
              <a:t>dụng</a:t>
            </a:r>
            <a:r>
              <a:rPr lang="en-US" sz="2200" dirty="0">
                <a:solidFill>
                  <a:srgbClr val="0432FF"/>
                </a:solidFill>
              </a:rPr>
              <a:t> </a:t>
            </a:r>
            <a:r>
              <a:rPr lang="en-US" sz="2200" dirty="0" err="1">
                <a:solidFill>
                  <a:srgbClr val="0432FF"/>
                </a:solidFill>
              </a:rPr>
              <a:t>của</a:t>
            </a:r>
            <a:r>
              <a:rPr lang="en-US" sz="2200" dirty="0">
                <a:solidFill>
                  <a:srgbClr val="0432FF"/>
                </a:solidFill>
              </a:rPr>
              <a:t> </a:t>
            </a:r>
            <a:r>
              <a:rPr lang="en-US" sz="2200" dirty="0" err="1">
                <a:solidFill>
                  <a:srgbClr val="0432FF"/>
                </a:solidFill>
              </a:rPr>
              <a:t>từ</a:t>
            </a:r>
            <a:r>
              <a:rPr lang="en-US" sz="2200" dirty="0">
                <a:solidFill>
                  <a:srgbClr val="0432FF"/>
                </a:solidFill>
              </a:rPr>
              <a:t> </a:t>
            </a:r>
            <a:r>
              <a:rPr lang="en-US" sz="2200" dirty="0" err="1">
                <a:solidFill>
                  <a:srgbClr val="0432FF"/>
                </a:solidFill>
              </a:rPr>
              <a:t>trường</a:t>
            </a:r>
            <a:r>
              <a:rPr lang="en-US" sz="2200" dirty="0">
                <a:solidFill>
                  <a:srgbClr val="0432FF"/>
                </a:solidFill>
              </a:rPr>
              <a:t> </a:t>
            </a:r>
            <a:r>
              <a:rPr lang="en-US" sz="2200" dirty="0" err="1">
                <a:solidFill>
                  <a:srgbClr val="0432FF"/>
                </a:solidFill>
              </a:rPr>
              <a:t>này</a:t>
            </a:r>
            <a:r>
              <a:rPr lang="en-US" sz="2200" dirty="0">
                <a:solidFill>
                  <a:srgbClr val="0432FF"/>
                </a:solidFill>
              </a:rPr>
              <a:t>, 1 </a:t>
            </a:r>
            <a:r>
              <a:rPr lang="en-US" sz="2200" dirty="0" err="1">
                <a:solidFill>
                  <a:srgbClr val="0432FF"/>
                </a:solidFill>
              </a:rPr>
              <a:t>đoạn</a:t>
            </a:r>
            <a:r>
              <a:rPr lang="en-US" sz="2200" dirty="0">
                <a:solidFill>
                  <a:srgbClr val="0432FF"/>
                </a:solidFill>
              </a:rPr>
              <a:t> </a:t>
            </a:r>
            <a:r>
              <a:rPr lang="en-US" sz="2200" dirty="0" err="1">
                <a:solidFill>
                  <a:srgbClr val="0432FF"/>
                </a:solidFill>
              </a:rPr>
              <a:t>có</a:t>
            </a:r>
            <a:r>
              <a:rPr lang="en-US" sz="2200" dirty="0">
                <a:solidFill>
                  <a:srgbClr val="0432FF"/>
                </a:solidFill>
              </a:rPr>
              <a:t> </a:t>
            </a:r>
            <a:r>
              <a:rPr lang="en-US" sz="2200" dirty="0" err="1">
                <a:solidFill>
                  <a:srgbClr val="0432FF"/>
                </a:solidFill>
              </a:rPr>
              <a:t>chiều</a:t>
            </a:r>
            <a:r>
              <a:rPr lang="en-US" sz="2200" dirty="0">
                <a:solidFill>
                  <a:srgbClr val="0432FF"/>
                </a:solidFill>
              </a:rPr>
              <a:t> </a:t>
            </a:r>
            <a:r>
              <a:rPr lang="en-US" sz="2200" dirty="0" err="1">
                <a:solidFill>
                  <a:srgbClr val="0432FF"/>
                </a:solidFill>
              </a:rPr>
              <a:t>dài</a:t>
            </a:r>
            <a:r>
              <a:rPr lang="en-US" sz="2200" dirty="0">
                <a:solidFill>
                  <a:srgbClr val="0432FF"/>
                </a:solidFill>
              </a:rPr>
              <a:t> l </a:t>
            </a:r>
            <a:r>
              <a:rPr lang="en-US" sz="2200" dirty="0" err="1">
                <a:solidFill>
                  <a:srgbClr val="0432FF"/>
                </a:solidFill>
              </a:rPr>
              <a:t>của</a:t>
            </a:r>
            <a:r>
              <a:rPr lang="en-US" sz="2200" dirty="0">
                <a:solidFill>
                  <a:srgbClr val="0432FF"/>
                </a:solidFill>
              </a:rPr>
              <a:t> </a:t>
            </a:r>
            <a:r>
              <a:rPr lang="en-US" sz="2200" dirty="0" err="1">
                <a:solidFill>
                  <a:srgbClr val="0432FF"/>
                </a:solidFill>
              </a:rPr>
              <a:t>dòng</a:t>
            </a:r>
            <a:r>
              <a:rPr lang="en-US" sz="2200" dirty="0">
                <a:solidFill>
                  <a:srgbClr val="0432FF"/>
                </a:solidFill>
              </a:rPr>
              <a:t> </a:t>
            </a:r>
            <a:r>
              <a:rPr lang="en-US" sz="2200" dirty="0" err="1">
                <a:solidFill>
                  <a:srgbClr val="0432FF"/>
                </a:solidFill>
              </a:rPr>
              <a:t>điện</a:t>
            </a:r>
            <a:r>
              <a:rPr lang="en-US" sz="2200" dirty="0">
                <a:solidFill>
                  <a:srgbClr val="0432FF"/>
                </a:solidFill>
              </a:rPr>
              <a:t> I2 </a:t>
            </a:r>
            <a:r>
              <a:rPr lang="en-US" sz="2200" dirty="0" err="1">
                <a:solidFill>
                  <a:srgbClr val="0432FF"/>
                </a:solidFill>
              </a:rPr>
              <a:t>sẽ</a:t>
            </a:r>
            <a:r>
              <a:rPr lang="en-US" sz="2200" dirty="0">
                <a:solidFill>
                  <a:srgbClr val="0432FF"/>
                </a:solidFill>
              </a:rPr>
              <a:t> </a:t>
            </a:r>
            <a:r>
              <a:rPr lang="en-US" sz="2200" dirty="0" err="1">
                <a:solidFill>
                  <a:srgbClr val="0432FF"/>
                </a:solidFill>
              </a:rPr>
              <a:t>chịu</a:t>
            </a:r>
            <a:r>
              <a:rPr lang="en-US" sz="2200" dirty="0">
                <a:solidFill>
                  <a:srgbClr val="0432FF"/>
                </a:solidFill>
              </a:rPr>
              <a:t> 1 </a:t>
            </a:r>
            <a:r>
              <a:rPr lang="en-US" sz="2200" dirty="0" err="1">
                <a:solidFill>
                  <a:srgbClr val="0432FF"/>
                </a:solidFill>
              </a:rPr>
              <a:t>lực</a:t>
            </a:r>
            <a:r>
              <a:rPr lang="en-US" sz="2200" dirty="0">
                <a:solidFill>
                  <a:srgbClr val="0432FF"/>
                </a:solidFill>
              </a:rPr>
              <a:t> </a:t>
            </a:r>
            <a:r>
              <a:rPr lang="en-US" sz="2200" dirty="0" err="1">
                <a:solidFill>
                  <a:srgbClr val="0432FF"/>
                </a:solidFill>
              </a:rPr>
              <a:t>từ</a:t>
            </a:r>
            <a:r>
              <a:rPr lang="en-US" sz="2200" dirty="0">
                <a:solidFill>
                  <a:srgbClr val="0432FF"/>
                </a:solidFill>
              </a:rPr>
              <a:t>           </a:t>
            </a:r>
            <a:r>
              <a:rPr lang="en-US" sz="2200" dirty="0" err="1">
                <a:solidFill>
                  <a:srgbClr val="0432FF"/>
                </a:solidFill>
              </a:rPr>
              <a:t>có</a:t>
            </a:r>
            <a:r>
              <a:rPr lang="en-US" sz="2200" dirty="0">
                <a:solidFill>
                  <a:srgbClr val="0432FF"/>
                </a:solidFill>
              </a:rPr>
              <a:t> </a:t>
            </a:r>
            <a:r>
              <a:rPr lang="en-US" sz="2200" dirty="0" err="1">
                <a:solidFill>
                  <a:srgbClr val="0432FF"/>
                </a:solidFill>
              </a:rPr>
              <a:t>phương</a:t>
            </a:r>
            <a:r>
              <a:rPr lang="en-US" sz="2200" dirty="0">
                <a:solidFill>
                  <a:srgbClr val="0432FF"/>
                </a:solidFill>
              </a:rPr>
              <a:t> </a:t>
            </a:r>
            <a:r>
              <a:rPr lang="en-US" sz="2200" dirty="0" err="1">
                <a:solidFill>
                  <a:srgbClr val="0432FF"/>
                </a:solidFill>
              </a:rPr>
              <a:t>vuông</a:t>
            </a:r>
            <a:r>
              <a:rPr lang="en-US" sz="2200" dirty="0">
                <a:solidFill>
                  <a:srgbClr val="0432FF"/>
                </a:solidFill>
              </a:rPr>
              <a:t> </a:t>
            </a:r>
            <a:r>
              <a:rPr lang="en-US" sz="2200" dirty="0" err="1">
                <a:solidFill>
                  <a:srgbClr val="0432FF"/>
                </a:solidFill>
              </a:rPr>
              <a:t>góc</a:t>
            </a:r>
            <a:r>
              <a:rPr lang="en-US" sz="2200" dirty="0">
                <a:solidFill>
                  <a:srgbClr val="0432FF"/>
                </a:solidFill>
              </a:rPr>
              <a:t> </a:t>
            </a:r>
            <a:r>
              <a:rPr lang="en-US" sz="2200" dirty="0" err="1">
                <a:solidFill>
                  <a:srgbClr val="0432FF"/>
                </a:solidFill>
              </a:rPr>
              <a:t>mặt</a:t>
            </a:r>
            <a:r>
              <a:rPr lang="en-US" sz="2200" dirty="0">
                <a:solidFill>
                  <a:srgbClr val="0432FF"/>
                </a:solidFill>
              </a:rPr>
              <a:t> </a:t>
            </a:r>
            <a:r>
              <a:rPr lang="en-US" sz="2200" dirty="0" err="1">
                <a:solidFill>
                  <a:srgbClr val="0432FF"/>
                </a:solidFill>
              </a:rPr>
              <a:t>phẳng</a:t>
            </a:r>
            <a:r>
              <a:rPr lang="en-US" sz="2200" dirty="0">
                <a:solidFill>
                  <a:srgbClr val="0432FF"/>
                </a:solidFill>
              </a:rPr>
              <a:t> </a:t>
            </a:r>
            <a:r>
              <a:rPr lang="en-US" sz="2200" dirty="0" err="1">
                <a:solidFill>
                  <a:srgbClr val="0432FF"/>
                </a:solidFill>
              </a:rPr>
              <a:t>chứa</a:t>
            </a:r>
            <a:r>
              <a:rPr lang="en-US" sz="2200" dirty="0">
                <a:solidFill>
                  <a:srgbClr val="0432FF"/>
                </a:solidFill>
              </a:rPr>
              <a:t> I</a:t>
            </a:r>
            <a:r>
              <a:rPr lang="en-US" sz="2200" baseline="-25000" dirty="0">
                <a:solidFill>
                  <a:srgbClr val="0432FF"/>
                </a:solidFill>
              </a:rPr>
              <a:t>2</a:t>
            </a:r>
            <a:r>
              <a:rPr lang="en-US" sz="2200" dirty="0">
                <a:solidFill>
                  <a:srgbClr val="0432FF"/>
                </a:solidFill>
              </a:rPr>
              <a:t>,           </a:t>
            </a:r>
            <a:r>
              <a:rPr lang="en-US" sz="2200" dirty="0" err="1">
                <a:solidFill>
                  <a:srgbClr val="0432FF"/>
                </a:solidFill>
              </a:rPr>
              <a:t>và</a:t>
            </a:r>
            <a:r>
              <a:rPr lang="en-US" sz="2200" dirty="0">
                <a:solidFill>
                  <a:srgbClr val="0432FF"/>
                </a:solidFill>
              </a:rPr>
              <a:t> </a:t>
            </a:r>
            <a:r>
              <a:rPr lang="en-US" sz="2200" dirty="0" err="1">
                <a:solidFill>
                  <a:srgbClr val="0432FF"/>
                </a:solidFill>
              </a:rPr>
              <a:t>có</a:t>
            </a:r>
            <a:r>
              <a:rPr lang="en-US" sz="2200" dirty="0">
                <a:solidFill>
                  <a:srgbClr val="0432FF"/>
                </a:solidFill>
              </a:rPr>
              <a:t> </a:t>
            </a:r>
            <a:r>
              <a:rPr lang="en-US" sz="2200" dirty="0" err="1">
                <a:solidFill>
                  <a:srgbClr val="0432FF"/>
                </a:solidFill>
              </a:rPr>
              <a:t>độ</a:t>
            </a:r>
            <a:r>
              <a:rPr lang="en-US" sz="2200" dirty="0">
                <a:solidFill>
                  <a:srgbClr val="0432FF"/>
                </a:solidFill>
              </a:rPr>
              <a:t> </a:t>
            </a:r>
            <a:r>
              <a:rPr lang="en-US" sz="2200" dirty="0" err="1">
                <a:solidFill>
                  <a:srgbClr val="0432FF"/>
                </a:solidFill>
              </a:rPr>
              <a:t>lớn</a:t>
            </a:r>
            <a:r>
              <a:rPr lang="en-US" sz="2200" dirty="0">
                <a:solidFill>
                  <a:srgbClr val="0432FF"/>
                </a:solidFill>
              </a:rPr>
              <a:t> </a:t>
            </a:r>
          </a:p>
        </p:txBody>
      </p:sp>
      <p:grpSp>
        <p:nvGrpSpPr>
          <p:cNvPr id="126" name="Group 125">
            <a:extLst>
              <a:ext uri="{FF2B5EF4-FFF2-40B4-BE49-F238E27FC236}">
                <a16:creationId xmlns:a16="http://schemas.microsoft.com/office/drawing/2014/main" id="{06003524-DC78-2446-9DEF-AE5815993A8A}"/>
              </a:ext>
            </a:extLst>
          </p:cNvPr>
          <p:cNvGrpSpPr/>
          <p:nvPr/>
        </p:nvGrpSpPr>
        <p:grpSpPr>
          <a:xfrm>
            <a:off x="7417255" y="5600247"/>
            <a:ext cx="571500" cy="430887"/>
            <a:chOff x="6390003" y="2976281"/>
            <a:chExt cx="571500" cy="430887"/>
          </a:xfrm>
        </p:grpSpPr>
        <p:sp>
          <p:nvSpPr>
            <p:cNvPr id="127" name="Text Box 79">
              <a:extLst>
                <a:ext uri="{FF2B5EF4-FFF2-40B4-BE49-F238E27FC236}">
                  <a16:creationId xmlns:a16="http://schemas.microsoft.com/office/drawing/2014/main" id="{4E7D3480-7B06-D84F-A8EF-32C28EAADCFE}"/>
                </a:ext>
              </a:extLst>
            </p:cNvPr>
            <p:cNvSpPr txBox="1">
              <a:spLocks noChangeAspect="1" noChangeArrowheads="1"/>
            </p:cNvSpPr>
            <p:nvPr/>
          </p:nvSpPr>
          <p:spPr bwMode="auto">
            <a:xfrm>
              <a:off x="6390003" y="2976281"/>
              <a:ext cx="5715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200" dirty="0">
                  <a:cs typeface="Times New Roman" panose="02020603050405020304" pitchFamily="18" charset="0"/>
                </a:rPr>
                <a:t>B</a:t>
              </a:r>
              <a:r>
                <a:rPr lang="fr-FR" altLang="en-US" sz="2200" baseline="-25000" dirty="0">
                  <a:cs typeface="Times New Roman" panose="02020603050405020304" pitchFamily="18" charset="0"/>
                </a:rPr>
                <a:t>12</a:t>
              </a:r>
              <a:endParaRPr lang="el-GR" altLang="en-US" sz="2200" baseline="-25000" dirty="0">
                <a:cs typeface="Times New Roman" panose="02020603050405020304" pitchFamily="18" charset="0"/>
              </a:endParaRPr>
            </a:p>
          </p:txBody>
        </p:sp>
        <p:sp>
          <p:nvSpPr>
            <p:cNvPr id="128" name="Line 80">
              <a:extLst>
                <a:ext uri="{FF2B5EF4-FFF2-40B4-BE49-F238E27FC236}">
                  <a16:creationId xmlns:a16="http://schemas.microsoft.com/office/drawing/2014/main" id="{C18298B4-5717-314E-87AA-A984EF63D707}"/>
                </a:ext>
              </a:extLst>
            </p:cNvPr>
            <p:cNvSpPr>
              <a:spLocks noChangeAspect="1" noChangeShapeType="1"/>
            </p:cNvSpPr>
            <p:nvPr/>
          </p:nvSpPr>
          <p:spPr bwMode="auto">
            <a:xfrm>
              <a:off x="6436696" y="2985597"/>
              <a:ext cx="251998" cy="81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9AE1219-4319-5149-8D1D-9BB963D633E4}"/>
                  </a:ext>
                </a:extLst>
              </p:cNvPr>
              <p:cNvSpPr txBox="1"/>
              <p:nvPr/>
            </p:nvSpPr>
            <p:spPr>
              <a:xfrm>
                <a:off x="1646437" y="6275430"/>
                <a:ext cx="2059282" cy="424155"/>
              </a:xfrm>
              <a:prstGeom prst="rect">
                <a:avLst/>
              </a:prstGeom>
              <a:noFill/>
            </p:spPr>
            <p:txBody>
              <a:bodyPr wrap="none" lIns="0" tIns="0" rIns="0" bIns="0" rtlCol="0">
                <a:spAutoFit/>
              </a:bodyPr>
              <a:lstStyle/>
              <a:p>
                <a14:m>
                  <m:oMath xmlns:m="http://schemas.openxmlformats.org/officeDocument/2006/math">
                    <m:acc>
                      <m:accPr>
                        <m:chr m:val="⃗"/>
                        <m:ctrlPr>
                          <a:rPr lang="vi-VN" sz="2400" b="1" i="1">
                            <a:latin typeface="Cambria Math" panose="02040503050406030204" pitchFamily="18" charset="0"/>
                          </a:rPr>
                        </m:ctrlPr>
                      </m:accPr>
                      <m:e>
                        <m:r>
                          <a:rPr lang="en-US" sz="2400" b="1" i="1" smtClean="0">
                            <a:latin typeface="Cambria Math" panose="02040503050406030204" pitchFamily="18" charset="0"/>
                          </a:rPr>
                          <m:t>𝑭</m:t>
                        </m:r>
                        <m:r>
                          <a:rPr lang="vi-VN" sz="2400" b="1" i="1" baseline="-25000">
                            <a:latin typeface="Cambria Math" panose="02040503050406030204" pitchFamily="18" charset="0"/>
                          </a:rPr>
                          <m:t>𝟏𝟐</m:t>
                        </m:r>
                      </m:e>
                    </m:acc>
                    <m:r>
                      <a:rPr lang="vi-VN" sz="2400" b="1" i="1" smtClean="0">
                        <a:latin typeface="Cambria Math" panose="02040503050406030204" pitchFamily="18" charset="0"/>
                      </a:rPr>
                      <m:t>= </m:t>
                    </m:r>
                    <m:r>
                      <a:rPr lang="vi-VN" sz="2400" b="1" i="1">
                        <a:latin typeface="Cambria Math" panose="02040503050406030204" pitchFamily="18" charset="0"/>
                      </a:rPr>
                      <m:t>𝑰</m:t>
                    </m:r>
                    <m:r>
                      <a:rPr lang="vi-VN" sz="2400" b="1" i="1" baseline="-25000" smtClean="0">
                        <a:latin typeface="Cambria Math" panose="02040503050406030204" pitchFamily="18" charset="0"/>
                      </a:rPr>
                      <m:t>𝟐</m:t>
                    </m:r>
                    <m:acc>
                      <m:accPr>
                        <m:chr m:val="⃗"/>
                        <m:ctrlPr>
                          <a:rPr lang="vi-VN" sz="2400" b="1" i="1" smtClean="0">
                            <a:latin typeface="Cambria Math" panose="02040503050406030204" pitchFamily="18" charset="0"/>
                          </a:rPr>
                        </m:ctrlPr>
                      </m:accPr>
                      <m:e>
                        <m:r>
                          <a:rPr lang="en-US" sz="2400" b="1" i="1">
                            <a:latin typeface="Cambria Math" panose="02040503050406030204" pitchFamily="18" charset="0"/>
                          </a:rPr>
                          <m:t>𝒍</m:t>
                        </m:r>
                      </m:e>
                    </m:acc>
                    <m:r>
                      <a:rPr lang="vi-VN" sz="2400" b="1" i="1" smtClean="0">
                        <a:latin typeface="Cambria Math" panose="02040503050406030204" pitchFamily="18" charset="0"/>
                      </a:rPr>
                      <m:t> </m:t>
                    </m:r>
                  </m:oMath>
                </a14:m>
                <a:r>
                  <a:rPr lang="vi-VN" sz="2400" b="1" i="0" dirty="0">
                    <a:latin typeface="+mj-lt"/>
                  </a:rPr>
                  <a:t>x</a:t>
                </a:r>
                <a14:m>
                  <m:oMath xmlns:m="http://schemas.openxmlformats.org/officeDocument/2006/math">
                    <m:r>
                      <a:rPr lang="vi-VN" sz="2400" b="1" i="1" smtClean="0">
                        <a:latin typeface="Cambria Math" panose="02040503050406030204" pitchFamily="18" charset="0"/>
                      </a:rPr>
                      <m:t> </m:t>
                    </m:r>
                    <m:acc>
                      <m:accPr>
                        <m:chr m:val="⃗"/>
                        <m:ctrlPr>
                          <a:rPr lang="vi-VN" sz="2400" b="1" i="1">
                            <a:latin typeface="Cambria Math" panose="02040503050406030204" pitchFamily="18" charset="0"/>
                          </a:rPr>
                        </m:ctrlPr>
                      </m:accPr>
                      <m:e>
                        <m:r>
                          <a:rPr lang="en-US" sz="2400" b="1" i="1">
                            <a:latin typeface="Cambria Math" panose="02040503050406030204" pitchFamily="18" charset="0"/>
                          </a:rPr>
                          <m:t>𝑩</m:t>
                        </m:r>
                        <m:r>
                          <a:rPr lang="vi-VN" sz="2400" b="1" i="1" baseline="-25000" smtClean="0">
                            <a:latin typeface="Cambria Math" panose="02040503050406030204" pitchFamily="18" charset="0"/>
                          </a:rPr>
                          <m:t>𝟏𝟐</m:t>
                        </m:r>
                      </m:e>
                    </m:acc>
                  </m:oMath>
                </a14:m>
                <a:endParaRPr lang="en-US" sz="2400" b="1" i="1" dirty="0"/>
              </a:p>
            </p:txBody>
          </p:sp>
        </mc:Choice>
        <mc:Fallback xmlns="">
          <p:sp>
            <p:nvSpPr>
              <p:cNvPr id="9" name="TextBox 8">
                <a:extLst>
                  <a:ext uri="{FF2B5EF4-FFF2-40B4-BE49-F238E27FC236}">
                    <a16:creationId xmlns:a16="http://schemas.microsoft.com/office/drawing/2014/main" id="{99AE1219-4319-5149-8D1D-9BB963D633E4}"/>
                  </a:ext>
                </a:extLst>
              </p:cNvPr>
              <p:cNvSpPr txBox="1">
                <a:spLocks noRot="1" noChangeAspect="1" noMove="1" noResize="1" noEditPoints="1" noAdjustHandles="1" noChangeArrowheads="1" noChangeShapeType="1" noTextEdit="1"/>
              </p:cNvSpPr>
              <p:nvPr/>
            </p:nvSpPr>
            <p:spPr>
              <a:xfrm>
                <a:off x="1646437" y="6275430"/>
                <a:ext cx="2059282" cy="424155"/>
              </a:xfrm>
              <a:prstGeom prst="rect">
                <a:avLst/>
              </a:prstGeom>
              <a:blipFill>
                <a:blip r:embed="rId8"/>
                <a:stretch>
                  <a:fillRect l="-4908" t="-31429" r="-2454" b="-37143"/>
                </a:stretch>
              </a:blipFill>
            </p:spPr>
            <p:txBody>
              <a:bodyPr/>
              <a:lstStyle/>
              <a:p>
                <a:r>
                  <a:rPr lang="en-US">
                    <a:noFill/>
                  </a:rPr>
                  <a:t> </a:t>
                </a:r>
              </a:p>
            </p:txBody>
          </p:sp>
        </mc:Fallback>
      </mc:AlternateContent>
      <p:sp>
        <p:nvSpPr>
          <p:cNvPr id="10" name="Right Arrow 9">
            <a:extLst>
              <a:ext uri="{FF2B5EF4-FFF2-40B4-BE49-F238E27FC236}">
                <a16:creationId xmlns:a16="http://schemas.microsoft.com/office/drawing/2014/main" id="{BEB13D64-A056-0B4A-A92D-7BE3A6F559E8}"/>
              </a:ext>
            </a:extLst>
          </p:cNvPr>
          <p:cNvSpPr/>
          <p:nvPr/>
        </p:nvSpPr>
        <p:spPr>
          <a:xfrm>
            <a:off x="4155242" y="6414628"/>
            <a:ext cx="504056" cy="183313"/>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55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8">
            <a:extLst>
              <a:ext uri="{FF2B5EF4-FFF2-40B4-BE49-F238E27FC236}">
                <a16:creationId xmlns:a16="http://schemas.microsoft.com/office/drawing/2014/main" id="{72649CF2-3C9D-4F4F-B582-E287A8156962}"/>
              </a:ext>
            </a:extLst>
          </p:cNvPr>
          <p:cNvSpPr>
            <a:spLocks noChangeArrowheads="1"/>
          </p:cNvSpPr>
          <p:nvPr/>
        </p:nvSpPr>
        <p:spPr bwMode="auto">
          <a:xfrm>
            <a:off x="249238" y="1143000"/>
            <a:ext cx="864393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4.4.2. </a:t>
            </a:r>
            <a:r>
              <a:rPr lang="en-US" altLang="en-US" sz="2400" dirty="0" err="1">
                <a:solidFill>
                  <a:srgbClr val="FF0000"/>
                </a:solidFill>
              </a:rPr>
              <a:t>Lực</a:t>
            </a:r>
            <a:r>
              <a:rPr lang="en-US" altLang="en-US" sz="2400" dirty="0">
                <a:solidFill>
                  <a:srgbClr val="FF0000"/>
                </a:solidFill>
              </a:rPr>
              <a:t> </a:t>
            </a:r>
            <a:r>
              <a:rPr lang="en-US" altLang="en-US" sz="2400" dirty="0" err="1">
                <a:solidFill>
                  <a:srgbClr val="FF0000"/>
                </a:solidFill>
              </a:rPr>
              <a:t>tương</a:t>
            </a:r>
            <a:r>
              <a:rPr lang="en-US" altLang="en-US" sz="2400" dirty="0">
                <a:solidFill>
                  <a:srgbClr val="FF0000"/>
                </a:solidFill>
              </a:rPr>
              <a:t> </a:t>
            </a:r>
            <a:r>
              <a:rPr lang="en-US" altLang="en-US" sz="2400" dirty="0" err="1">
                <a:solidFill>
                  <a:srgbClr val="FF0000"/>
                </a:solidFill>
              </a:rPr>
              <a:t>tác</a:t>
            </a:r>
            <a:r>
              <a:rPr lang="en-US" altLang="en-US" sz="2400" dirty="0">
                <a:solidFill>
                  <a:srgbClr val="FF0000"/>
                </a:solidFill>
              </a:rPr>
              <a:t> </a:t>
            </a:r>
            <a:r>
              <a:rPr lang="en-US" altLang="en-US" sz="2400" dirty="0" err="1">
                <a:solidFill>
                  <a:srgbClr val="FF0000"/>
                </a:solidFill>
              </a:rPr>
              <a:t>giữa</a:t>
            </a:r>
            <a:r>
              <a:rPr lang="en-US" altLang="en-US" sz="2400" dirty="0">
                <a:solidFill>
                  <a:srgbClr val="FF0000"/>
                </a:solidFill>
              </a:rPr>
              <a:t> </a:t>
            </a:r>
            <a:r>
              <a:rPr lang="en-US" altLang="en-US" sz="2400" dirty="0" err="1">
                <a:solidFill>
                  <a:srgbClr val="FF0000"/>
                </a:solidFill>
              </a:rPr>
              <a:t>hai</a:t>
            </a:r>
            <a:r>
              <a:rPr lang="en-US" altLang="en-US" sz="2400" dirty="0">
                <a:solidFill>
                  <a:srgbClr val="FF0000"/>
                </a:solidFill>
              </a:rPr>
              <a:t> </a:t>
            </a:r>
            <a:r>
              <a:rPr lang="en-US" altLang="en-US" sz="2400" dirty="0" err="1">
                <a:solidFill>
                  <a:srgbClr val="FF0000"/>
                </a:solidFill>
              </a:rPr>
              <a:t>dòng</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thẳng</a:t>
            </a:r>
            <a:r>
              <a:rPr lang="en-US" altLang="en-US" sz="2400" dirty="0">
                <a:solidFill>
                  <a:srgbClr val="FF0000"/>
                </a:solidFill>
              </a:rPr>
              <a:t> song song </a:t>
            </a:r>
            <a:r>
              <a:rPr lang="en-US" altLang="en-US" sz="2400" dirty="0" err="1">
                <a:solidFill>
                  <a:srgbClr val="FF0000"/>
                </a:solidFill>
              </a:rPr>
              <a:t>dài</a:t>
            </a:r>
            <a:r>
              <a:rPr lang="en-US" altLang="en-US" sz="2400" dirty="0">
                <a:solidFill>
                  <a:srgbClr val="FF0000"/>
                </a:solidFill>
              </a:rPr>
              <a:t> </a:t>
            </a:r>
            <a:r>
              <a:rPr lang="en-US" altLang="en-US" sz="2400" dirty="0" err="1">
                <a:solidFill>
                  <a:srgbClr val="FF0000"/>
                </a:solidFill>
              </a:rPr>
              <a:t>vô</a:t>
            </a:r>
            <a:r>
              <a:rPr lang="en-US" altLang="en-US" sz="2400" dirty="0">
                <a:solidFill>
                  <a:srgbClr val="FF0000"/>
                </a:solidFill>
              </a:rPr>
              <a:t> </a:t>
            </a:r>
            <a:r>
              <a:rPr lang="en-US" altLang="en-US" sz="2400" dirty="0" err="1">
                <a:solidFill>
                  <a:srgbClr val="FF0000"/>
                </a:solidFill>
              </a:rPr>
              <a:t>hạn</a:t>
            </a:r>
            <a:endParaRPr lang="en-US" altLang="en-US" sz="2400" dirty="0">
              <a:solidFill>
                <a:srgbClr val="FF0000"/>
              </a:solidFill>
              <a:latin typeface="Arial" panose="020B0604020202020204" pitchFamily="34" charset="0"/>
            </a:endParaRPr>
          </a:p>
        </p:txBody>
      </p:sp>
      <p:sp>
        <p:nvSpPr>
          <p:cNvPr id="7" name="Rectangle 5">
            <a:extLst>
              <a:ext uri="{FF2B5EF4-FFF2-40B4-BE49-F238E27FC236}">
                <a16:creationId xmlns:a16="http://schemas.microsoft.com/office/drawing/2014/main" id="{381997B6-D2E5-E742-A853-80D6D66FE610}"/>
              </a:ext>
            </a:extLst>
          </p:cNvPr>
          <p:cNvSpPr>
            <a:spLocks noChangeArrowheads="1"/>
          </p:cNvSpPr>
          <p:nvPr/>
        </p:nvSpPr>
        <p:spPr bwMode="auto">
          <a:xfrm>
            <a:off x="2411160" y="5011249"/>
            <a:ext cx="2679700" cy="1714500"/>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eaLnBrk="1" hangingPunct="1">
              <a:defRPr/>
            </a:pPr>
            <a:endParaRPr lang="fr-FR">
              <a:cs typeface="+mn-cs"/>
            </a:endParaRPr>
          </a:p>
        </p:txBody>
      </p:sp>
      <p:grpSp>
        <p:nvGrpSpPr>
          <p:cNvPr id="2" name="Group 1">
            <a:extLst>
              <a:ext uri="{FF2B5EF4-FFF2-40B4-BE49-F238E27FC236}">
                <a16:creationId xmlns:a16="http://schemas.microsoft.com/office/drawing/2014/main" id="{FB5BD243-00FF-1144-9492-A97B7B49BC99}"/>
              </a:ext>
            </a:extLst>
          </p:cNvPr>
          <p:cNvGrpSpPr/>
          <p:nvPr/>
        </p:nvGrpSpPr>
        <p:grpSpPr>
          <a:xfrm>
            <a:off x="386937" y="2073029"/>
            <a:ext cx="3643312" cy="2428875"/>
            <a:chOff x="1785938" y="2143125"/>
            <a:chExt cx="3643312" cy="2428875"/>
          </a:xfrm>
        </p:grpSpPr>
        <p:sp>
          <p:nvSpPr>
            <p:cNvPr id="194" name="Rectangle 193">
              <a:extLst>
                <a:ext uri="{FF2B5EF4-FFF2-40B4-BE49-F238E27FC236}">
                  <a16:creationId xmlns:a16="http://schemas.microsoft.com/office/drawing/2014/main" id="{1D2ACE52-9528-4247-A16E-A3888E5137B6}"/>
                </a:ext>
              </a:extLst>
            </p:cNvPr>
            <p:cNvSpPr/>
            <p:nvPr/>
          </p:nvSpPr>
          <p:spPr>
            <a:xfrm>
              <a:off x="1785938" y="2143125"/>
              <a:ext cx="3643312" cy="2428875"/>
            </a:xfrm>
            <a:prstGeom prst="rect">
              <a:avLst/>
            </a:prstGeom>
            <a:blipFill dpi="0" rotWithShape="1">
              <a:blip r:embed="rId4" cstate="print">
                <a:alphaModFix amt="51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grpSp>
          <p:nvGrpSpPr>
            <p:cNvPr id="80899" name="Group 180">
              <a:extLst>
                <a:ext uri="{FF2B5EF4-FFF2-40B4-BE49-F238E27FC236}">
                  <a16:creationId xmlns:a16="http://schemas.microsoft.com/office/drawing/2014/main" id="{90C9F502-5271-AC4A-8E37-33334F122F3C}"/>
                </a:ext>
              </a:extLst>
            </p:cNvPr>
            <p:cNvGrpSpPr>
              <a:grpSpLocks/>
            </p:cNvGrpSpPr>
            <p:nvPr/>
          </p:nvGrpSpPr>
          <p:grpSpPr bwMode="auto">
            <a:xfrm>
              <a:off x="1905000" y="3281363"/>
              <a:ext cx="571500" cy="460375"/>
              <a:chOff x="3784597" y="2774025"/>
              <a:chExt cx="358775" cy="461665"/>
            </a:xfrm>
          </p:grpSpPr>
          <p:sp>
            <p:nvSpPr>
              <p:cNvPr id="80974" name="Text Box 79">
                <a:extLst>
                  <a:ext uri="{FF2B5EF4-FFF2-40B4-BE49-F238E27FC236}">
                    <a16:creationId xmlns:a16="http://schemas.microsoft.com/office/drawing/2014/main" id="{27C7CC59-568D-AF4F-9499-92FF16EC377D}"/>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B</a:t>
                </a:r>
                <a:r>
                  <a:rPr lang="fr-FR" altLang="en-US" sz="2400" b="1" baseline="-25000">
                    <a:cs typeface="Times New Roman" panose="02020603050405020304" pitchFamily="18" charset="0"/>
                  </a:rPr>
                  <a:t>21</a:t>
                </a:r>
                <a:endParaRPr lang="el-GR" altLang="en-US" sz="2400" b="1" baseline="-25000">
                  <a:cs typeface="Times New Roman" panose="02020603050405020304" pitchFamily="18" charset="0"/>
                </a:endParaRPr>
              </a:p>
            </p:txBody>
          </p:sp>
          <p:sp>
            <p:nvSpPr>
              <p:cNvPr id="80975" name="Line 80">
                <a:extLst>
                  <a:ext uri="{FF2B5EF4-FFF2-40B4-BE49-F238E27FC236}">
                    <a16:creationId xmlns:a16="http://schemas.microsoft.com/office/drawing/2014/main" id="{4CD794EA-E6AC-E547-9C78-72CF462A34BB}"/>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0900" name="Text Box 82">
              <a:extLst>
                <a:ext uri="{FF2B5EF4-FFF2-40B4-BE49-F238E27FC236}">
                  <a16:creationId xmlns:a16="http://schemas.microsoft.com/office/drawing/2014/main" id="{409589D4-8DD8-4B44-8BC1-48A47E04CB02}"/>
                </a:ext>
              </a:extLst>
            </p:cNvPr>
            <p:cNvSpPr txBox="1">
              <a:spLocks noChangeAspect="1" noChangeArrowheads="1"/>
            </p:cNvSpPr>
            <p:nvPr/>
          </p:nvSpPr>
          <p:spPr bwMode="auto">
            <a:xfrm>
              <a:off x="4679950" y="2643188"/>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C00000"/>
                  </a:solidFill>
                  <a:cs typeface="Times New Roman" panose="02020603050405020304" pitchFamily="18" charset="0"/>
                </a:rPr>
                <a:t>I</a:t>
              </a:r>
              <a:r>
                <a:rPr lang="fr-FR" altLang="en-US" sz="2400" b="1" baseline="-25000">
                  <a:solidFill>
                    <a:srgbClr val="C00000"/>
                  </a:solidFill>
                  <a:cs typeface="Times New Roman" panose="02020603050405020304" pitchFamily="18" charset="0"/>
                </a:rPr>
                <a:t>2</a:t>
              </a:r>
              <a:endParaRPr lang="el-GR" altLang="en-US" sz="2400" b="1" i="1" baseline="-25000">
                <a:solidFill>
                  <a:srgbClr val="C00000"/>
                </a:solidFill>
                <a:cs typeface="Times New Roman" panose="02020603050405020304" pitchFamily="18" charset="0"/>
              </a:endParaRPr>
            </a:p>
          </p:txBody>
        </p:sp>
        <p:grpSp>
          <p:nvGrpSpPr>
            <p:cNvPr id="80901" name="Group 149">
              <a:extLst>
                <a:ext uri="{FF2B5EF4-FFF2-40B4-BE49-F238E27FC236}">
                  <a16:creationId xmlns:a16="http://schemas.microsoft.com/office/drawing/2014/main" id="{C138EE9C-81D0-9243-9BFE-6570BB26D2F9}"/>
                </a:ext>
              </a:extLst>
            </p:cNvPr>
            <p:cNvGrpSpPr>
              <a:grpSpLocks/>
            </p:cNvGrpSpPr>
            <p:nvPr/>
          </p:nvGrpSpPr>
          <p:grpSpPr bwMode="auto">
            <a:xfrm rot="16200000">
              <a:off x="2066131" y="3005932"/>
              <a:ext cx="1857375" cy="630238"/>
              <a:chOff x="4024560" y="3488405"/>
              <a:chExt cx="1857388" cy="629658"/>
            </a:xfrm>
          </p:grpSpPr>
          <p:sp>
            <p:nvSpPr>
              <p:cNvPr id="80970" name="Line 87">
                <a:extLst>
                  <a:ext uri="{FF2B5EF4-FFF2-40B4-BE49-F238E27FC236}">
                    <a16:creationId xmlns:a16="http://schemas.microsoft.com/office/drawing/2014/main" id="{A6206093-48D7-7D4E-B92A-5DDF158FF61C}"/>
                  </a:ext>
                </a:extLst>
              </p:cNvPr>
              <p:cNvSpPr>
                <a:spLocks noChangeShapeType="1"/>
              </p:cNvSpPr>
              <p:nvPr/>
            </p:nvSpPr>
            <p:spPr bwMode="auto">
              <a:xfrm rot="5400000">
                <a:off x="4490076" y="3811800"/>
                <a:ext cx="612527"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80971" name="Group 128">
                <a:extLst>
                  <a:ext uri="{FF2B5EF4-FFF2-40B4-BE49-F238E27FC236}">
                    <a16:creationId xmlns:a16="http://schemas.microsoft.com/office/drawing/2014/main" id="{5968B8FB-DA6A-7647-8751-6B749E2562A2}"/>
                  </a:ext>
                </a:extLst>
              </p:cNvPr>
              <p:cNvGrpSpPr>
                <a:grpSpLocks/>
              </p:cNvGrpSpPr>
              <p:nvPr/>
            </p:nvGrpSpPr>
            <p:grpSpPr bwMode="auto">
              <a:xfrm>
                <a:off x="4024560" y="3488405"/>
                <a:ext cx="1857388" cy="0"/>
                <a:chOff x="4024560" y="3488405"/>
                <a:chExt cx="1857388" cy="0"/>
              </a:xfrm>
            </p:grpSpPr>
            <p:sp>
              <p:nvSpPr>
                <p:cNvPr id="80972" name="Line 77">
                  <a:extLst>
                    <a:ext uri="{FF2B5EF4-FFF2-40B4-BE49-F238E27FC236}">
                      <a16:creationId xmlns:a16="http://schemas.microsoft.com/office/drawing/2014/main" id="{727BCA9D-4D7A-1A40-BD67-735CE6169176}"/>
                    </a:ext>
                  </a:extLst>
                </p:cNvPr>
                <p:cNvSpPr>
                  <a:spLocks noChangeShapeType="1"/>
                </p:cNvSpPr>
                <p:nvPr/>
              </p:nvSpPr>
              <p:spPr bwMode="auto">
                <a:xfrm>
                  <a:off x="5310444" y="3488405"/>
                  <a:ext cx="180000" cy="0"/>
                </a:xfrm>
                <a:prstGeom prst="line">
                  <a:avLst/>
                </a:prstGeom>
                <a:noFill/>
                <a:ln w="38100">
                  <a:solidFill>
                    <a:srgbClr val="C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80973" name="Line 77">
                  <a:extLst>
                    <a:ext uri="{FF2B5EF4-FFF2-40B4-BE49-F238E27FC236}">
                      <a16:creationId xmlns:a16="http://schemas.microsoft.com/office/drawing/2014/main" id="{0C2E533A-EA6A-FE4D-84E0-946008A247A5}"/>
                    </a:ext>
                  </a:extLst>
                </p:cNvPr>
                <p:cNvSpPr>
                  <a:spLocks noChangeShapeType="1"/>
                </p:cNvSpPr>
                <p:nvPr/>
              </p:nvSpPr>
              <p:spPr bwMode="auto">
                <a:xfrm>
                  <a:off x="4024560" y="3488405"/>
                  <a:ext cx="1857388"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903" name="Group 169">
              <a:extLst>
                <a:ext uri="{FF2B5EF4-FFF2-40B4-BE49-F238E27FC236}">
                  <a16:creationId xmlns:a16="http://schemas.microsoft.com/office/drawing/2014/main" id="{F5D68613-88BE-C04E-9D61-AD2C9820E77A}"/>
                </a:ext>
              </a:extLst>
            </p:cNvPr>
            <p:cNvGrpSpPr>
              <a:grpSpLocks/>
            </p:cNvGrpSpPr>
            <p:nvPr/>
          </p:nvGrpSpPr>
          <p:grpSpPr bwMode="auto">
            <a:xfrm>
              <a:off x="2540000" y="3355975"/>
              <a:ext cx="252413" cy="250825"/>
              <a:chOff x="1262037" y="2909896"/>
              <a:chExt cx="252000" cy="252000"/>
            </a:xfrm>
          </p:grpSpPr>
          <p:sp>
            <p:nvSpPr>
              <p:cNvPr id="80968" name="Oval 259">
                <a:extLst>
                  <a:ext uri="{FF2B5EF4-FFF2-40B4-BE49-F238E27FC236}">
                    <a16:creationId xmlns:a16="http://schemas.microsoft.com/office/drawing/2014/main" id="{0EC7FB37-7F0A-4546-AD40-284A0F790DC3}"/>
                  </a:ext>
                </a:extLst>
              </p:cNvPr>
              <p:cNvSpPr>
                <a:spLocks noChangeAspect="1" noChangeArrowheads="1"/>
              </p:cNvSpPr>
              <p:nvPr/>
            </p:nvSpPr>
            <p:spPr bwMode="auto">
              <a:xfrm>
                <a:off x="1262037" y="2909896"/>
                <a:ext cx="252000" cy="252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cs typeface="Times New Roman" panose="02020603050405020304" pitchFamily="18" charset="0"/>
                </a:endParaRPr>
              </a:p>
            </p:txBody>
          </p:sp>
          <p:sp>
            <p:nvSpPr>
              <p:cNvPr id="80969" name="Oval 259">
                <a:extLst>
                  <a:ext uri="{FF2B5EF4-FFF2-40B4-BE49-F238E27FC236}">
                    <a16:creationId xmlns:a16="http://schemas.microsoft.com/office/drawing/2014/main" id="{BF69B7A2-0F73-804B-A960-D5F3C7EFC74B}"/>
                  </a:ext>
                </a:extLst>
              </p:cNvPr>
              <p:cNvSpPr>
                <a:spLocks noChangeAspect="1" noChangeArrowheads="1"/>
              </p:cNvSpPr>
              <p:nvPr/>
            </p:nvSpPr>
            <p:spPr bwMode="auto">
              <a:xfrm>
                <a:off x="1371579" y="3019424"/>
                <a:ext cx="36000" cy="360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cs typeface="Times New Roman" panose="02020603050405020304" pitchFamily="18" charset="0"/>
                </a:endParaRPr>
              </a:p>
            </p:txBody>
          </p:sp>
        </p:grpSp>
        <p:grpSp>
          <p:nvGrpSpPr>
            <p:cNvPr id="80904" name="Group 171">
              <a:extLst>
                <a:ext uri="{FF2B5EF4-FFF2-40B4-BE49-F238E27FC236}">
                  <a16:creationId xmlns:a16="http://schemas.microsoft.com/office/drawing/2014/main" id="{32BD6F99-0E0D-E749-B3E2-00318FD1FDED}"/>
                </a:ext>
              </a:extLst>
            </p:cNvPr>
            <p:cNvGrpSpPr>
              <a:grpSpLocks/>
            </p:cNvGrpSpPr>
            <p:nvPr/>
          </p:nvGrpSpPr>
          <p:grpSpPr bwMode="auto">
            <a:xfrm rot="5400000" flipH="1">
              <a:off x="3275806" y="3009107"/>
              <a:ext cx="1857375" cy="630238"/>
              <a:chOff x="4024560" y="3488405"/>
              <a:chExt cx="1857388" cy="629658"/>
            </a:xfrm>
          </p:grpSpPr>
          <p:sp>
            <p:nvSpPr>
              <p:cNvPr id="80964" name="Line 87">
                <a:extLst>
                  <a:ext uri="{FF2B5EF4-FFF2-40B4-BE49-F238E27FC236}">
                    <a16:creationId xmlns:a16="http://schemas.microsoft.com/office/drawing/2014/main" id="{E67ADCDB-7281-564B-BC51-EAF8E2CF6560}"/>
                  </a:ext>
                </a:extLst>
              </p:cNvPr>
              <p:cNvSpPr>
                <a:spLocks noChangeShapeType="1"/>
              </p:cNvSpPr>
              <p:nvPr/>
            </p:nvSpPr>
            <p:spPr bwMode="auto">
              <a:xfrm rot="5400000">
                <a:off x="4490076" y="3811800"/>
                <a:ext cx="612527"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80965" name="Group 128">
                <a:extLst>
                  <a:ext uri="{FF2B5EF4-FFF2-40B4-BE49-F238E27FC236}">
                    <a16:creationId xmlns:a16="http://schemas.microsoft.com/office/drawing/2014/main" id="{6B443926-2776-5E43-80CD-3F3264B9D402}"/>
                  </a:ext>
                </a:extLst>
              </p:cNvPr>
              <p:cNvGrpSpPr>
                <a:grpSpLocks/>
              </p:cNvGrpSpPr>
              <p:nvPr/>
            </p:nvGrpSpPr>
            <p:grpSpPr bwMode="auto">
              <a:xfrm>
                <a:off x="4024560" y="3488405"/>
                <a:ext cx="1857388" cy="0"/>
                <a:chOff x="4024560" y="3488405"/>
                <a:chExt cx="1857388" cy="0"/>
              </a:xfrm>
            </p:grpSpPr>
            <p:sp>
              <p:nvSpPr>
                <p:cNvPr id="80966" name="Line 77">
                  <a:extLst>
                    <a:ext uri="{FF2B5EF4-FFF2-40B4-BE49-F238E27FC236}">
                      <a16:creationId xmlns:a16="http://schemas.microsoft.com/office/drawing/2014/main" id="{FE7E5AC6-5DBF-5B4E-BA5A-E5150E82121A}"/>
                    </a:ext>
                  </a:extLst>
                </p:cNvPr>
                <p:cNvSpPr>
                  <a:spLocks noChangeShapeType="1"/>
                </p:cNvSpPr>
                <p:nvPr/>
              </p:nvSpPr>
              <p:spPr bwMode="auto">
                <a:xfrm>
                  <a:off x="5310444" y="3488405"/>
                  <a:ext cx="180000" cy="0"/>
                </a:xfrm>
                <a:prstGeom prst="line">
                  <a:avLst/>
                </a:prstGeom>
                <a:noFill/>
                <a:ln w="38100">
                  <a:solidFill>
                    <a:srgbClr val="C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80967" name="Line 77">
                  <a:extLst>
                    <a:ext uri="{FF2B5EF4-FFF2-40B4-BE49-F238E27FC236}">
                      <a16:creationId xmlns:a16="http://schemas.microsoft.com/office/drawing/2014/main" id="{010CB671-2023-CE48-92B9-A0D2D7E06E88}"/>
                    </a:ext>
                  </a:extLst>
                </p:cNvPr>
                <p:cNvSpPr>
                  <a:spLocks noChangeShapeType="1"/>
                </p:cNvSpPr>
                <p:nvPr/>
              </p:nvSpPr>
              <p:spPr bwMode="auto">
                <a:xfrm>
                  <a:off x="4024560" y="3488405"/>
                  <a:ext cx="1857388"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905" name="Group 168">
              <a:extLst>
                <a:ext uri="{FF2B5EF4-FFF2-40B4-BE49-F238E27FC236}">
                  <a16:creationId xmlns:a16="http://schemas.microsoft.com/office/drawing/2014/main" id="{6E76370C-A62D-F541-A7DF-898382FC686E}"/>
                </a:ext>
              </a:extLst>
            </p:cNvPr>
            <p:cNvGrpSpPr>
              <a:grpSpLocks/>
            </p:cNvGrpSpPr>
            <p:nvPr/>
          </p:nvGrpSpPr>
          <p:grpSpPr bwMode="auto">
            <a:xfrm>
              <a:off x="4381500" y="3357563"/>
              <a:ext cx="250825" cy="250825"/>
              <a:chOff x="816220" y="3362326"/>
              <a:chExt cx="209550" cy="209550"/>
            </a:xfrm>
          </p:grpSpPr>
          <p:sp>
            <p:nvSpPr>
              <p:cNvPr id="164" name="Oval 259">
                <a:extLst>
                  <a:ext uri="{FF2B5EF4-FFF2-40B4-BE49-F238E27FC236}">
                    <a16:creationId xmlns:a16="http://schemas.microsoft.com/office/drawing/2014/main" id="{BBE2C59F-13B4-4E40-ABD2-43600626AB38}"/>
                  </a:ext>
                </a:extLst>
              </p:cNvPr>
              <p:cNvSpPr>
                <a:spLocks noChangeAspect="1" noChangeArrowheads="1"/>
              </p:cNvSpPr>
              <p:nvPr/>
            </p:nvSpPr>
            <p:spPr bwMode="auto">
              <a:xfrm>
                <a:off x="816220" y="3362326"/>
                <a:ext cx="209550" cy="209550"/>
              </a:xfrm>
              <a:prstGeom prst="ellipse">
                <a:avLst/>
              </a:prstGeom>
              <a:solidFill>
                <a:schemeClr val="bg1"/>
              </a:solidFill>
              <a:ln w="12700">
                <a:solidFill>
                  <a:schemeClr val="tx1"/>
                </a:solidFill>
                <a:round/>
                <a:headEnd/>
                <a:tailEnd/>
              </a:ln>
              <a:effectLst/>
            </p:spPr>
            <p:txBody>
              <a:bodyPr wrap="none" anchor="ctr"/>
              <a:lstStyle/>
              <a:p>
                <a:pPr eaLnBrk="1" hangingPunct="1">
                  <a:defRPr/>
                </a:pPr>
                <a:endParaRPr lang="fr-FR">
                  <a:ln w="28575">
                    <a:solidFill>
                      <a:schemeClr val="tx1"/>
                    </a:solidFill>
                  </a:ln>
                  <a:cs typeface="Times New Roman" pitchFamily="18" charset="0"/>
                </a:endParaRPr>
              </a:p>
            </p:txBody>
          </p:sp>
          <p:sp>
            <p:nvSpPr>
              <p:cNvPr id="80962" name="Line 260">
                <a:extLst>
                  <a:ext uri="{FF2B5EF4-FFF2-40B4-BE49-F238E27FC236}">
                    <a16:creationId xmlns:a16="http://schemas.microsoft.com/office/drawing/2014/main" id="{AA8C5453-805B-454F-A2B4-148DEE3AC131}"/>
                  </a:ext>
                </a:extLst>
              </p:cNvPr>
              <p:cNvSpPr>
                <a:spLocks noChangeAspect="1" noChangeShapeType="1"/>
              </p:cNvSpPr>
              <p:nvPr/>
            </p:nvSpPr>
            <p:spPr bwMode="auto">
              <a:xfrm>
                <a:off x="863522" y="3414548"/>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3" name="Line 261">
                <a:extLst>
                  <a:ext uri="{FF2B5EF4-FFF2-40B4-BE49-F238E27FC236}">
                    <a16:creationId xmlns:a16="http://schemas.microsoft.com/office/drawing/2014/main" id="{465B8899-D7BD-8849-A038-239C4A8E18E8}"/>
                  </a:ext>
                </a:extLst>
              </p:cNvPr>
              <p:cNvSpPr>
                <a:spLocks noChangeAspect="1" noChangeShapeType="1"/>
              </p:cNvSpPr>
              <p:nvPr/>
            </p:nvSpPr>
            <p:spPr bwMode="auto">
              <a:xfrm flipH="1">
                <a:off x="863522" y="3416246"/>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0906" name="Text Box 82">
              <a:extLst>
                <a:ext uri="{FF2B5EF4-FFF2-40B4-BE49-F238E27FC236}">
                  <a16:creationId xmlns:a16="http://schemas.microsoft.com/office/drawing/2014/main" id="{07858794-D4CA-504D-983E-C1A90D34CA3A}"/>
                </a:ext>
              </a:extLst>
            </p:cNvPr>
            <p:cNvSpPr txBox="1">
              <a:spLocks noChangeAspect="1" noChangeArrowheads="1"/>
            </p:cNvSpPr>
            <p:nvPr/>
          </p:nvSpPr>
          <p:spPr bwMode="auto">
            <a:xfrm>
              <a:off x="2189163" y="2646363"/>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C00000"/>
                  </a:solidFill>
                  <a:cs typeface="Times New Roman" panose="02020603050405020304" pitchFamily="18" charset="0"/>
                </a:rPr>
                <a:t>I</a:t>
              </a:r>
              <a:r>
                <a:rPr lang="fr-FR" altLang="en-US" sz="2400" b="1" baseline="-25000">
                  <a:solidFill>
                    <a:srgbClr val="C00000"/>
                  </a:solidFill>
                  <a:cs typeface="Times New Roman" panose="02020603050405020304" pitchFamily="18" charset="0"/>
                </a:rPr>
                <a:t>1</a:t>
              </a:r>
              <a:endParaRPr lang="el-GR" altLang="en-US" sz="2400" b="1" i="1" baseline="-25000">
                <a:solidFill>
                  <a:srgbClr val="C00000"/>
                </a:solidFill>
                <a:cs typeface="Times New Roman" panose="02020603050405020304" pitchFamily="18" charset="0"/>
              </a:endParaRPr>
            </a:p>
          </p:txBody>
        </p:sp>
        <p:grpSp>
          <p:nvGrpSpPr>
            <p:cNvPr id="80907" name="Group 181">
              <a:extLst>
                <a:ext uri="{FF2B5EF4-FFF2-40B4-BE49-F238E27FC236}">
                  <a16:creationId xmlns:a16="http://schemas.microsoft.com/office/drawing/2014/main" id="{3F47AF0C-3611-0449-A8A5-A11BEAAE74B6}"/>
                </a:ext>
              </a:extLst>
            </p:cNvPr>
            <p:cNvGrpSpPr>
              <a:grpSpLocks/>
            </p:cNvGrpSpPr>
            <p:nvPr/>
          </p:nvGrpSpPr>
          <p:grpSpPr bwMode="auto">
            <a:xfrm>
              <a:off x="4678363" y="3262313"/>
              <a:ext cx="571500" cy="461962"/>
              <a:chOff x="3784597" y="2774025"/>
              <a:chExt cx="358775" cy="461665"/>
            </a:xfrm>
          </p:grpSpPr>
          <p:sp>
            <p:nvSpPr>
              <p:cNvPr id="80959" name="Text Box 79">
                <a:extLst>
                  <a:ext uri="{FF2B5EF4-FFF2-40B4-BE49-F238E27FC236}">
                    <a16:creationId xmlns:a16="http://schemas.microsoft.com/office/drawing/2014/main" id="{2630CFEB-7744-2543-AEE0-C67E1EC2D9D6}"/>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B</a:t>
                </a:r>
                <a:r>
                  <a:rPr lang="fr-FR" altLang="en-US" sz="2400" b="1" baseline="-25000">
                    <a:cs typeface="Times New Roman" panose="02020603050405020304" pitchFamily="18" charset="0"/>
                  </a:rPr>
                  <a:t>12</a:t>
                </a:r>
                <a:endParaRPr lang="el-GR" altLang="en-US" sz="2400" b="1" baseline="-25000">
                  <a:cs typeface="Times New Roman" panose="02020603050405020304" pitchFamily="18" charset="0"/>
                </a:endParaRPr>
              </a:p>
            </p:txBody>
          </p:sp>
          <p:sp>
            <p:nvSpPr>
              <p:cNvPr id="80960" name="Line 80">
                <a:extLst>
                  <a:ext uri="{FF2B5EF4-FFF2-40B4-BE49-F238E27FC236}">
                    <a16:creationId xmlns:a16="http://schemas.microsoft.com/office/drawing/2014/main" id="{D711121C-872D-F944-80C3-A49A867720DB}"/>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cxnSp>
          <p:nvCxnSpPr>
            <p:cNvPr id="186" name="Straight Connector 185">
              <a:extLst>
                <a:ext uri="{FF2B5EF4-FFF2-40B4-BE49-F238E27FC236}">
                  <a16:creationId xmlns:a16="http://schemas.microsoft.com/office/drawing/2014/main" id="{FDE651DA-23A5-4C45-937B-CE5DD015BCB4}"/>
                </a:ext>
              </a:extLst>
            </p:cNvPr>
            <p:cNvCxnSpPr/>
            <p:nvPr/>
          </p:nvCxnSpPr>
          <p:spPr>
            <a:xfrm>
              <a:off x="3041650" y="3489325"/>
              <a:ext cx="1065213"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0909" name="Group 187">
              <a:extLst>
                <a:ext uri="{FF2B5EF4-FFF2-40B4-BE49-F238E27FC236}">
                  <a16:creationId xmlns:a16="http://schemas.microsoft.com/office/drawing/2014/main" id="{01BE5948-5155-8641-B6AF-5BF7DACC1473}"/>
                </a:ext>
              </a:extLst>
            </p:cNvPr>
            <p:cNvGrpSpPr>
              <a:grpSpLocks/>
            </p:cNvGrpSpPr>
            <p:nvPr/>
          </p:nvGrpSpPr>
          <p:grpSpPr bwMode="auto">
            <a:xfrm>
              <a:off x="3048000" y="2894013"/>
              <a:ext cx="571500" cy="461962"/>
              <a:chOff x="3784597" y="2774025"/>
              <a:chExt cx="358775" cy="461665"/>
            </a:xfrm>
          </p:grpSpPr>
          <p:sp>
            <p:nvSpPr>
              <p:cNvPr id="80957" name="Text Box 79">
                <a:extLst>
                  <a:ext uri="{FF2B5EF4-FFF2-40B4-BE49-F238E27FC236}">
                    <a16:creationId xmlns:a16="http://schemas.microsoft.com/office/drawing/2014/main" id="{3FF3D1E6-CCA6-0D42-8722-DE794AC0DC07}"/>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F</a:t>
                </a:r>
                <a:r>
                  <a:rPr lang="fr-FR" altLang="en-US" sz="2400" b="1" baseline="-25000">
                    <a:cs typeface="Times New Roman" panose="02020603050405020304" pitchFamily="18" charset="0"/>
                  </a:rPr>
                  <a:t>21</a:t>
                </a:r>
                <a:endParaRPr lang="el-GR" altLang="en-US" sz="2400" b="1" baseline="-25000">
                  <a:cs typeface="Times New Roman" panose="02020603050405020304" pitchFamily="18" charset="0"/>
                </a:endParaRPr>
              </a:p>
            </p:txBody>
          </p:sp>
          <p:sp>
            <p:nvSpPr>
              <p:cNvPr id="80958" name="Line 80">
                <a:extLst>
                  <a:ext uri="{FF2B5EF4-FFF2-40B4-BE49-F238E27FC236}">
                    <a16:creationId xmlns:a16="http://schemas.microsoft.com/office/drawing/2014/main" id="{073D0FF0-888B-B642-BB57-69D6AB30C135}"/>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0910" name="Group 190">
              <a:extLst>
                <a:ext uri="{FF2B5EF4-FFF2-40B4-BE49-F238E27FC236}">
                  <a16:creationId xmlns:a16="http://schemas.microsoft.com/office/drawing/2014/main" id="{73A49B2C-2C9F-EA49-AB6B-822E03AB9DC3}"/>
                </a:ext>
              </a:extLst>
            </p:cNvPr>
            <p:cNvGrpSpPr>
              <a:grpSpLocks/>
            </p:cNvGrpSpPr>
            <p:nvPr/>
          </p:nvGrpSpPr>
          <p:grpSpPr bwMode="auto">
            <a:xfrm>
              <a:off x="3833813" y="3646488"/>
              <a:ext cx="571500" cy="461962"/>
              <a:chOff x="3784597" y="2774025"/>
              <a:chExt cx="358775" cy="461665"/>
            </a:xfrm>
          </p:grpSpPr>
          <p:sp>
            <p:nvSpPr>
              <p:cNvPr id="80955" name="Text Box 79">
                <a:extLst>
                  <a:ext uri="{FF2B5EF4-FFF2-40B4-BE49-F238E27FC236}">
                    <a16:creationId xmlns:a16="http://schemas.microsoft.com/office/drawing/2014/main" id="{E881FC11-C5A8-8E46-9F82-0C05D51642C3}"/>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F</a:t>
                </a:r>
                <a:r>
                  <a:rPr lang="fr-FR" altLang="en-US" sz="2400" b="1" baseline="-25000">
                    <a:cs typeface="Times New Roman" panose="02020603050405020304" pitchFamily="18" charset="0"/>
                  </a:rPr>
                  <a:t>12</a:t>
                </a:r>
                <a:endParaRPr lang="el-GR" altLang="en-US" sz="2400" b="1" baseline="-25000">
                  <a:cs typeface="Times New Roman" panose="02020603050405020304" pitchFamily="18" charset="0"/>
                </a:endParaRPr>
              </a:p>
            </p:txBody>
          </p:sp>
          <p:sp>
            <p:nvSpPr>
              <p:cNvPr id="80956" name="Line 80">
                <a:extLst>
                  <a:ext uri="{FF2B5EF4-FFF2-40B4-BE49-F238E27FC236}">
                    <a16:creationId xmlns:a16="http://schemas.microsoft.com/office/drawing/2014/main" id="{7B0EB32E-B4B1-634C-A6EE-03398C26CFF9}"/>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80911" name="Object 2">
            <a:extLst>
              <a:ext uri="{FF2B5EF4-FFF2-40B4-BE49-F238E27FC236}">
                <a16:creationId xmlns:a16="http://schemas.microsoft.com/office/drawing/2014/main" id="{4358444B-D430-764D-9FA1-ACC3D17E0EAF}"/>
              </a:ext>
            </a:extLst>
          </p:cNvPr>
          <p:cNvGraphicFramePr>
            <a:graphicFrameLocks noChangeAspect="1"/>
          </p:cNvGraphicFramePr>
          <p:nvPr>
            <p:extLst/>
          </p:nvPr>
        </p:nvGraphicFramePr>
        <p:xfrm>
          <a:off x="2739773" y="5382724"/>
          <a:ext cx="2055812" cy="828675"/>
        </p:xfrm>
        <a:graphic>
          <a:graphicData uri="http://schemas.openxmlformats.org/presentationml/2006/ole">
            <mc:AlternateContent xmlns:mc="http://schemas.openxmlformats.org/markup-compatibility/2006">
              <mc:Choice xmlns:v="urn:schemas-microsoft-com:vml" Requires="v">
                <p:oleObj spid="_x0000_s109683" name="Equation" r:id="rId5" imgW="22529800" imgH="9067800" progId="Equation.3">
                  <p:embed/>
                </p:oleObj>
              </mc:Choice>
              <mc:Fallback>
                <p:oleObj name="Equation" r:id="rId5" imgW="22529800" imgH="9067800" progId="Equation.3">
                  <p:embed/>
                  <p:pic>
                    <p:nvPicPr>
                      <p:cNvPr id="80911" name="Object 2">
                        <a:extLst>
                          <a:ext uri="{FF2B5EF4-FFF2-40B4-BE49-F238E27FC236}">
                            <a16:creationId xmlns:a16="http://schemas.microsoft.com/office/drawing/2014/main" id="{4358444B-D430-764D-9FA1-ACC3D17E0E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9773" y="5382724"/>
                        <a:ext cx="2055812" cy="8286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2" name="Text Box 108">
            <a:extLst>
              <a:ext uri="{FF2B5EF4-FFF2-40B4-BE49-F238E27FC236}">
                <a16:creationId xmlns:a16="http://schemas.microsoft.com/office/drawing/2014/main" id="{A5749160-4FB4-244F-A6CA-2E0582ADADA5}"/>
              </a:ext>
            </a:extLst>
          </p:cNvPr>
          <p:cNvSpPr txBox="1">
            <a:spLocks noChangeArrowheads="1"/>
          </p:cNvSpPr>
          <p:nvPr/>
        </p:nvSpPr>
        <p:spPr bwMode="auto">
          <a:xfrm>
            <a:off x="222562" y="4032006"/>
            <a:ext cx="250031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40000"/>
              </a:lnSpc>
              <a:spcBef>
                <a:spcPct val="40000"/>
              </a:spcBef>
            </a:pPr>
            <a:r>
              <a:rPr lang="fr-FR" altLang="en-US" sz="2400" b="1" i="1" dirty="0" err="1">
                <a:solidFill>
                  <a:srgbClr val="3333CC"/>
                </a:solidFill>
                <a:cs typeface="Times New Roman" panose="02020603050405020304" pitchFamily="18" charset="0"/>
              </a:rPr>
              <a:t>Cùng</a:t>
            </a:r>
            <a:r>
              <a:rPr lang="fr-FR" altLang="en-US" sz="2400" b="1" i="1" dirty="0">
                <a:solidFill>
                  <a:srgbClr val="3333CC"/>
                </a:solidFill>
                <a:cs typeface="Times New Roman" panose="02020603050405020304" pitchFamily="18" charset="0"/>
              </a:rPr>
              <a:t> </a:t>
            </a:r>
            <a:r>
              <a:rPr lang="fr-FR" altLang="en-US" sz="2400" b="1" i="1" dirty="0" err="1">
                <a:solidFill>
                  <a:srgbClr val="3333CC"/>
                </a:solidFill>
                <a:cs typeface="Times New Roman" panose="02020603050405020304" pitchFamily="18" charset="0"/>
              </a:rPr>
              <a:t>chiều</a:t>
            </a:r>
            <a:endParaRPr lang="el-GR" altLang="en-US" sz="2400" b="1" i="1" dirty="0">
              <a:solidFill>
                <a:srgbClr val="3333CC"/>
              </a:solidFill>
              <a:cs typeface="Times New Roman" panose="02020603050405020304" pitchFamily="18" charset="0"/>
            </a:endParaRPr>
          </a:p>
        </p:txBody>
      </p:sp>
      <p:grpSp>
        <p:nvGrpSpPr>
          <p:cNvPr id="80913" name="Group 236">
            <a:extLst>
              <a:ext uri="{FF2B5EF4-FFF2-40B4-BE49-F238E27FC236}">
                <a16:creationId xmlns:a16="http://schemas.microsoft.com/office/drawing/2014/main" id="{2FDB7B1F-09E5-C54B-9E60-654C0124CD40}"/>
              </a:ext>
            </a:extLst>
          </p:cNvPr>
          <p:cNvGrpSpPr>
            <a:grpSpLocks/>
          </p:cNvGrpSpPr>
          <p:nvPr/>
        </p:nvGrpSpPr>
        <p:grpSpPr bwMode="auto">
          <a:xfrm>
            <a:off x="5286375" y="4048125"/>
            <a:ext cx="3643313" cy="2595563"/>
            <a:chOff x="5286380" y="4047878"/>
            <a:chExt cx="3643338" cy="2595832"/>
          </a:xfrm>
        </p:grpSpPr>
        <p:sp>
          <p:nvSpPr>
            <p:cNvPr id="196" name="Rectangle 195">
              <a:extLst>
                <a:ext uri="{FF2B5EF4-FFF2-40B4-BE49-F238E27FC236}">
                  <a16:creationId xmlns:a16="http://schemas.microsoft.com/office/drawing/2014/main" id="{F269EACA-C618-6E41-8721-A05AE837FEAC}"/>
                </a:ext>
              </a:extLst>
            </p:cNvPr>
            <p:cNvSpPr/>
            <p:nvPr/>
          </p:nvSpPr>
          <p:spPr>
            <a:xfrm>
              <a:off x="5286380" y="4214583"/>
              <a:ext cx="3643338" cy="2429127"/>
            </a:xfrm>
            <a:prstGeom prst="rect">
              <a:avLst/>
            </a:prstGeom>
            <a:blipFill dpi="0" rotWithShape="1">
              <a:blip r:embed="rId4" cstate="print">
                <a:alphaModFix amt="51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grpSp>
          <p:nvGrpSpPr>
            <p:cNvPr id="80921" name="Group 196">
              <a:extLst>
                <a:ext uri="{FF2B5EF4-FFF2-40B4-BE49-F238E27FC236}">
                  <a16:creationId xmlns:a16="http://schemas.microsoft.com/office/drawing/2014/main" id="{E7ACC66F-4747-4042-8ECA-D5F0A529F5CB}"/>
                </a:ext>
              </a:extLst>
            </p:cNvPr>
            <p:cNvGrpSpPr>
              <a:grpSpLocks/>
            </p:cNvGrpSpPr>
            <p:nvPr/>
          </p:nvGrpSpPr>
          <p:grpSpPr bwMode="auto">
            <a:xfrm>
              <a:off x="6243651" y="5681979"/>
              <a:ext cx="571505" cy="461665"/>
              <a:chOff x="3784597" y="2774025"/>
              <a:chExt cx="358775" cy="461665"/>
            </a:xfrm>
          </p:grpSpPr>
          <p:sp>
            <p:nvSpPr>
              <p:cNvPr id="80953" name="Text Box 79">
                <a:extLst>
                  <a:ext uri="{FF2B5EF4-FFF2-40B4-BE49-F238E27FC236}">
                    <a16:creationId xmlns:a16="http://schemas.microsoft.com/office/drawing/2014/main" id="{DF400E4B-8017-CE4E-B282-C9A9531AB9D0}"/>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B</a:t>
                </a:r>
                <a:r>
                  <a:rPr lang="fr-FR" altLang="en-US" sz="2400" b="1" baseline="-25000">
                    <a:cs typeface="Times New Roman" panose="02020603050405020304" pitchFamily="18" charset="0"/>
                  </a:rPr>
                  <a:t>21</a:t>
                </a:r>
                <a:endParaRPr lang="el-GR" altLang="en-US" sz="2400" b="1" baseline="-25000">
                  <a:cs typeface="Times New Roman" panose="02020603050405020304" pitchFamily="18" charset="0"/>
                </a:endParaRPr>
              </a:p>
            </p:txBody>
          </p:sp>
          <p:sp>
            <p:nvSpPr>
              <p:cNvPr id="80954" name="Line 80">
                <a:extLst>
                  <a:ext uri="{FF2B5EF4-FFF2-40B4-BE49-F238E27FC236}">
                    <a16:creationId xmlns:a16="http://schemas.microsoft.com/office/drawing/2014/main" id="{A7FA7248-7B47-B844-AC88-EE8F2AC87E19}"/>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0922" name="Text Box 82">
              <a:extLst>
                <a:ext uri="{FF2B5EF4-FFF2-40B4-BE49-F238E27FC236}">
                  <a16:creationId xmlns:a16="http://schemas.microsoft.com/office/drawing/2014/main" id="{924DCF98-F7FD-1F40-ADB4-65CC95D853ED}"/>
                </a:ext>
              </a:extLst>
            </p:cNvPr>
            <p:cNvSpPr txBox="1">
              <a:spLocks noChangeAspect="1" noChangeArrowheads="1"/>
            </p:cNvSpPr>
            <p:nvPr/>
          </p:nvSpPr>
          <p:spPr bwMode="auto">
            <a:xfrm>
              <a:off x="8179996" y="4714883"/>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C00000"/>
                  </a:solidFill>
                  <a:cs typeface="Times New Roman" panose="02020603050405020304" pitchFamily="18" charset="0"/>
                </a:rPr>
                <a:t>I</a:t>
              </a:r>
              <a:r>
                <a:rPr lang="fr-FR" altLang="en-US" sz="2400" b="1" baseline="-25000">
                  <a:solidFill>
                    <a:srgbClr val="C00000"/>
                  </a:solidFill>
                  <a:cs typeface="Times New Roman" panose="02020603050405020304" pitchFamily="18" charset="0"/>
                </a:rPr>
                <a:t>2</a:t>
              </a:r>
              <a:endParaRPr lang="el-GR" altLang="en-US" sz="2400" b="1" i="1" baseline="-25000">
                <a:solidFill>
                  <a:srgbClr val="C00000"/>
                </a:solidFill>
                <a:cs typeface="Times New Roman" panose="02020603050405020304" pitchFamily="18" charset="0"/>
              </a:endParaRPr>
            </a:p>
          </p:txBody>
        </p:sp>
        <p:grpSp>
          <p:nvGrpSpPr>
            <p:cNvPr id="80923" name="Group 200">
              <a:extLst>
                <a:ext uri="{FF2B5EF4-FFF2-40B4-BE49-F238E27FC236}">
                  <a16:creationId xmlns:a16="http://schemas.microsoft.com/office/drawing/2014/main" id="{9F5E78DF-2DF5-E944-A83D-8A8E05A38C18}"/>
                </a:ext>
              </a:extLst>
            </p:cNvPr>
            <p:cNvGrpSpPr>
              <a:grpSpLocks/>
            </p:cNvGrpSpPr>
            <p:nvPr/>
          </p:nvGrpSpPr>
          <p:grpSpPr bwMode="auto">
            <a:xfrm rot="-5400000">
              <a:off x="4942725" y="5084358"/>
              <a:ext cx="1857388" cy="617626"/>
              <a:chOff x="4024560" y="2870779"/>
              <a:chExt cx="1857388" cy="617626"/>
            </a:xfrm>
          </p:grpSpPr>
          <p:sp>
            <p:nvSpPr>
              <p:cNvPr id="80949" name="Line 87">
                <a:extLst>
                  <a:ext uri="{FF2B5EF4-FFF2-40B4-BE49-F238E27FC236}">
                    <a16:creationId xmlns:a16="http://schemas.microsoft.com/office/drawing/2014/main" id="{71802DA7-89AE-3344-A519-E1AD192B719C}"/>
                  </a:ext>
                </a:extLst>
              </p:cNvPr>
              <p:cNvSpPr>
                <a:spLocks noChangeShapeType="1"/>
              </p:cNvSpPr>
              <p:nvPr/>
            </p:nvSpPr>
            <p:spPr bwMode="auto">
              <a:xfrm rot="5400000" flipH="1">
                <a:off x="4485315" y="3177043"/>
                <a:ext cx="612527"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80950" name="Group 128">
                <a:extLst>
                  <a:ext uri="{FF2B5EF4-FFF2-40B4-BE49-F238E27FC236}">
                    <a16:creationId xmlns:a16="http://schemas.microsoft.com/office/drawing/2014/main" id="{7811B7B5-8AA5-5C4D-B8CE-2BE43093F393}"/>
                  </a:ext>
                </a:extLst>
              </p:cNvPr>
              <p:cNvGrpSpPr>
                <a:grpSpLocks/>
              </p:cNvGrpSpPr>
              <p:nvPr/>
            </p:nvGrpSpPr>
            <p:grpSpPr bwMode="auto">
              <a:xfrm>
                <a:off x="4024560" y="3488405"/>
                <a:ext cx="1857388" cy="0"/>
                <a:chOff x="4024560" y="3488405"/>
                <a:chExt cx="1857388" cy="0"/>
              </a:xfrm>
            </p:grpSpPr>
            <p:sp>
              <p:nvSpPr>
                <p:cNvPr id="80951" name="Line 77">
                  <a:extLst>
                    <a:ext uri="{FF2B5EF4-FFF2-40B4-BE49-F238E27FC236}">
                      <a16:creationId xmlns:a16="http://schemas.microsoft.com/office/drawing/2014/main" id="{C5148AD9-1553-8F4C-8E6F-1A2C87EABACC}"/>
                    </a:ext>
                  </a:extLst>
                </p:cNvPr>
                <p:cNvSpPr>
                  <a:spLocks noChangeShapeType="1"/>
                </p:cNvSpPr>
                <p:nvPr/>
              </p:nvSpPr>
              <p:spPr bwMode="auto">
                <a:xfrm>
                  <a:off x="5310444" y="3488405"/>
                  <a:ext cx="180000" cy="0"/>
                </a:xfrm>
                <a:prstGeom prst="line">
                  <a:avLst/>
                </a:prstGeom>
                <a:noFill/>
                <a:ln w="38100">
                  <a:solidFill>
                    <a:srgbClr val="C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80952" name="Line 77">
                  <a:extLst>
                    <a:ext uri="{FF2B5EF4-FFF2-40B4-BE49-F238E27FC236}">
                      <a16:creationId xmlns:a16="http://schemas.microsoft.com/office/drawing/2014/main" id="{CCC73F52-B203-6D45-8CF1-4A7413EF73D7}"/>
                    </a:ext>
                  </a:extLst>
                </p:cNvPr>
                <p:cNvSpPr>
                  <a:spLocks noChangeShapeType="1"/>
                </p:cNvSpPr>
                <p:nvPr/>
              </p:nvSpPr>
              <p:spPr bwMode="auto">
                <a:xfrm>
                  <a:off x="4024560" y="3488405"/>
                  <a:ext cx="1857388"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924" name="Group 208">
              <a:extLst>
                <a:ext uri="{FF2B5EF4-FFF2-40B4-BE49-F238E27FC236}">
                  <a16:creationId xmlns:a16="http://schemas.microsoft.com/office/drawing/2014/main" id="{E731827D-AFAA-F24D-8404-FA724FBA81F5}"/>
                </a:ext>
              </a:extLst>
            </p:cNvPr>
            <p:cNvGrpSpPr>
              <a:grpSpLocks/>
            </p:cNvGrpSpPr>
            <p:nvPr/>
          </p:nvGrpSpPr>
          <p:grpSpPr bwMode="auto">
            <a:xfrm rot="5400000" flipH="1">
              <a:off x="7385201" y="5088907"/>
              <a:ext cx="1857388" cy="612527"/>
              <a:chOff x="4024560" y="2887818"/>
              <a:chExt cx="1857388" cy="612527"/>
            </a:xfrm>
          </p:grpSpPr>
          <p:sp>
            <p:nvSpPr>
              <p:cNvPr id="80945" name="Line 87">
                <a:extLst>
                  <a:ext uri="{FF2B5EF4-FFF2-40B4-BE49-F238E27FC236}">
                    <a16:creationId xmlns:a16="http://schemas.microsoft.com/office/drawing/2014/main" id="{B1A8A04A-9398-B244-8B2F-4DAA25C5ECAA}"/>
                  </a:ext>
                </a:extLst>
              </p:cNvPr>
              <p:cNvSpPr>
                <a:spLocks noChangeShapeType="1"/>
              </p:cNvSpPr>
              <p:nvPr/>
            </p:nvSpPr>
            <p:spPr bwMode="auto">
              <a:xfrm rot="5400000" flipH="1">
                <a:off x="4485313" y="3194082"/>
                <a:ext cx="612527"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80946" name="Group 128">
                <a:extLst>
                  <a:ext uri="{FF2B5EF4-FFF2-40B4-BE49-F238E27FC236}">
                    <a16:creationId xmlns:a16="http://schemas.microsoft.com/office/drawing/2014/main" id="{DF96832D-C522-3844-8F08-2F1E40FC6968}"/>
                  </a:ext>
                </a:extLst>
              </p:cNvPr>
              <p:cNvGrpSpPr>
                <a:grpSpLocks/>
              </p:cNvGrpSpPr>
              <p:nvPr/>
            </p:nvGrpSpPr>
            <p:grpSpPr bwMode="auto">
              <a:xfrm>
                <a:off x="4024560" y="3488405"/>
                <a:ext cx="1857388" cy="1"/>
                <a:chOff x="4024560" y="3488405"/>
                <a:chExt cx="1857388" cy="1"/>
              </a:xfrm>
            </p:grpSpPr>
            <p:sp>
              <p:nvSpPr>
                <p:cNvPr id="80947" name="Line 77">
                  <a:extLst>
                    <a:ext uri="{FF2B5EF4-FFF2-40B4-BE49-F238E27FC236}">
                      <a16:creationId xmlns:a16="http://schemas.microsoft.com/office/drawing/2014/main" id="{4625FC65-A23E-A84B-9DE2-63EFD6300766}"/>
                    </a:ext>
                  </a:extLst>
                </p:cNvPr>
                <p:cNvSpPr>
                  <a:spLocks noChangeShapeType="1"/>
                </p:cNvSpPr>
                <p:nvPr/>
              </p:nvSpPr>
              <p:spPr bwMode="auto">
                <a:xfrm rot="10800000" flipV="1">
                  <a:off x="5310445" y="3488406"/>
                  <a:ext cx="180000" cy="0"/>
                </a:xfrm>
                <a:prstGeom prst="line">
                  <a:avLst/>
                </a:prstGeom>
                <a:noFill/>
                <a:ln w="38100">
                  <a:solidFill>
                    <a:srgbClr val="C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80948" name="Line 77">
                  <a:extLst>
                    <a:ext uri="{FF2B5EF4-FFF2-40B4-BE49-F238E27FC236}">
                      <a16:creationId xmlns:a16="http://schemas.microsoft.com/office/drawing/2014/main" id="{22777AE4-B67D-6D41-91BA-673CC31AC2D2}"/>
                    </a:ext>
                  </a:extLst>
                </p:cNvPr>
                <p:cNvSpPr>
                  <a:spLocks noChangeShapeType="1"/>
                </p:cNvSpPr>
                <p:nvPr/>
              </p:nvSpPr>
              <p:spPr bwMode="auto">
                <a:xfrm>
                  <a:off x="4024560" y="3488405"/>
                  <a:ext cx="1857388"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925" name="Group 213">
              <a:extLst>
                <a:ext uri="{FF2B5EF4-FFF2-40B4-BE49-F238E27FC236}">
                  <a16:creationId xmlns:a16="http://schemas.microsoft.com/office/drawing/2014/main" id="{568CE594-AAC1-B749-B97F-791422872720}"/>
                </a:ext>
              </a:extLst>
            </p:cNvPr>
            <p:cNvGrpSpPr>
              <a:grpSpLocks/>
            </p:cNvGrpSpPr>
            <p:nvPr/>
          </p:nvGrpSpPr>
          <p:grpSpPr bwMode="auto">
            <a:xfrm>
              <a:off x="7881458" y="5428510"/>
              <a:ext cx="252000" cy="252000"/>
              <a:chOff x="816220" y="3362326"/>
              <a:chExt cx="209550" cy="209550"/>
            </a:xfrm>
          </p:grpSpPr>
          <p:sp>
            <p:nvSpPr>
              <p:cNvPr id="215" name="Oval 259">
                <a:extLst>
                  <a:ext uri="{FF2B5EF4-FFF2-40B4-BE49-F238E27FC236}">
                    <a16:creationId xmlns:a16="http://schemas.microsoft.com/office/drawing/2014/main" id="{AE5940CC-4326-3B46-BB49-2FB0A562DD46}"/>
                  </a:ext>
                </a:extLst>
              </p:cNvPr>
              <p:cNvSpPr>
                <a:spLocks noChangeAspect="1" noChangeArrowheads="1"/>
              </p:cNvSpPr>
              <p:nvPr/>
            </p:nvSpPr>
            <p:spPr bwMode="auto">
              <a:xfrm>
                <a:off x="816638" y="3362855"/>
                <a:ext cx="208575" cy="208594"/>
              </a:xfrm>
              <a:prstGeom prst="ellipse">
                <a:avLst/>
              </a:prstGeom>
              <a:solidFill>
                <a:schemeClr val="bg1"/>
              </a:solidFill>
              <a:ln w="12700">
                <a:solidFill>
                  <a:schemeClr val="tx1"/>
                </a:solidFill>
                <a:round/>
                <a:headEnd/>
                <a:tailEnd/>
              </a:ln>
              <a:effectLst/>
            </p:spPr>
            <p:txBody>
              <a:bodyPr wrap="none" anchor="ctr"/>
              <a:lstStyle/>
              <a:p>
                <a:pPr eaLnBrk="1" hangingPunct="1">
                  <a:defRPr/>
                </a:pPr>
                <a:endParaRPr lang="fr-FR">
                  <a:ln w="28575">
                    <a:solidFill>
                      <a:schemeClr val="tx1"/>
                    </a:solidFill>
                  </a:ln>
                  <a:cs typeface="Times New Roman" pitchFamily="18" charset="0"/>
                </a:endParaRPr>
              </a:p>
            </p:txBody>
          </p:sp>
          <p:sp>
            <p:nvSpPr>
              <p:cNvPr id="80943" name="Line 260">
                <a:extLst>
                  <a:ext uri="{FF2B5EF4-FFF2-40B4-BE49-F238E27FC236}">
                    <a16:creationId xmlns:a16="http://schemas.microsoft.com/office/drawing/2014/main" id="{1DBC82FF-8505-8F4B-8FD7-5BAAB0C62F99}"/>
                  </a:ext>
                </a:extLst>
              </p:cNvPr>
              <p:cNvSpPr>
                <a:spLocks noChangeAspect="1" noChangeShapeType="1"/>
              </p:cNvSpPr>
              <p:nvPr/>
            </p:nvSpPr>
            <p:spPr bwMode="auto">
              <a:xfrm>
                <a:off x="863522" y="3414548"/>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44" name="Line 261">
                <a:extLst>
                  <a:ext uri="{FF2B5EF4-FFF2-40B4-BE49-F238E27FC236}">
                    <a16:creationId xmlns:a16="http://schemas.microsoft.com/office/drawing/2014/main" id="{27916AD4-9649-F644-B345-F67B63A7DF09}"/>
                  </a:ext>
                </a:extLst>
              </p:cNvPr>
              <p:cNvSpPr>
                <a:spLocks noChangeAspect="1" noChangeShapeType="1"/>
              </p:cNvSpPr>
              <p:nvPr/>
            </p:nvSpPr>
            <p:spPr bwMode="auto">
              <a:xfrm flipH="1">
                <a:off x="863522" y="3416246"/>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0926" name="Text Box 82">
              <a:extLst>
                <a:ext uri="{FF2B5EF4-FFF2-40B4-BE49-F238E27FC236}">
                  <a16:creationId xmlns:a16="http://schemas.microsoft.com/office/drawing/2014/main" id="{DD9A56FA-CB5D-2D41-A8C6-6C13E5D911DC}"/>
                </a:ext>
              </a:extLst>
            </p:cNvPr>
            <p:cNvSpPr txBox="1">
              <a:spLocks noChangeAspect="1" noChangeArrowheads="1"/>
            </p:cNvSpPr>
            <p:nvPr/>
          </p:nvSpPr>
          <p:spPr bwMode="auto">
            <a:xfrm>
              <a:off x="5689359" y="4717943"/>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C00000"/>
                  </a:solidFill>
                  <a:cs typeface="Times New Roman" panose="02020603050405020304" pitchFamily="18" charset="0"/>
                </a:rPr>
                <a:t>I</a:t>
              </a:r>
              <a:r>
                <a:rPr lang="fr-FR" altLang="en-US" sz="2400" b="1" baseline="-25000">
                  <a:solidFill>
                    <a:srgbClr val="C00000"/>
                  </a:solidFill>
                  <a:cs typeface="Times New Roman" panose="02020603050405020304" pitchFamily="18" charset="0"/>
                </a:rPr>
                <a:t>1</a:t>
              </a:r>
              <a:endParaRPr lang="el-GR" altLang="en-US" sz="2400" b="1" i="1" baseline="-25000">
                <a:solidFill>
                  <a:srgbClr val="C00000"/>
                </a:solidFill>
                <a:cs typeface="Times New Roman" panose="02020603050405020304" pitchFamily="18" charset="0"/>
              </a:endParaRPr>
            </a:p>
          </p:txBody>
        </p:sp>
        <p:grpSp>
          <p:nvGrpSpPr>
            <p:cNvPr id="80927" name="Group 218">
              <a:extLst>
                <a:ext uri="{FF2B5EF4-FFF2-40B4-BE49-F238E27FC236}">
                  <a16:creationId xmlns:a16="http://schemas.microsoft.com/office/drawing/2014/main" id="{F94BE8A6-4D8F-304B-BFD8-ADDE09EBEAC3}"/>
                </a:ext>
              </a:extLst>
            </p:cNvPr>
            <p:cNvGrpSpPr>
              <a:grpSpLocks/>
            </p:cNvGrpSpPr>
            <p:nvPr/>
          </p:nvGrpSpPr>
          <p:grpSpPr bwMode="auto">
            <a:xfrm>
              <a:off x="7358081" y="5681979"/>
              <a:ext cx="571505" cy="461665"/>
              <a:chOff x="3784597" y="2774025"/>
              <a:chExt cx="358775" cy="461665"/>
            </a:xfrm>
          </p:grpSpPr>
          <p:sp>
            <p:nvSpPr>
              <p:cNvPr id="80940" name="Text Box 79">
                <a:extLst>
                  <a:ext uri="{FF2B5EF4-FFF2-40B4-BE49-F238E27FC236}">
                    <a16:creationId xmlns:a16="http://schemas.microsoft.com/office/drawing/2014/main" id="{D6089BF7-1AB1-B143-B84E-FCFA069F7C24}"/>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B</a:t>
                </a:r>
                <a:r>
                  <a:rPr lang="fr-FR" altLang="en-US" sz="2400" b="1" baseline="-25000">
                    <a:cs typeface="Times New Roman" panose="02020603050405020304" pitchFamily="18" charset="0"/>
                  </a:rPr>
                  <a:t>12</a:t>
                </a:r>
                <a:endParaRPr lang="el-GR" altLang="en-US" sz="2400" b="1" baseline="-25000">
                  <a:cs typeface="Times New Roman" panose="02020603050405020304" pitchFamily="18" charset="0"/>
                </a:endParaRPr>
              </a:p>
            </p:txBody>
          </p:sp>
          <p:sp>
            <p:nvSpPr>
              <p:cNvPr id="80941" name="Line 80">
                <a:extLst>
                  <a:ext uri="{FF2B5EF4-FFF2-40B4-BE49-F238E27FC236}">
                    <a16:creationId xmlns:a16="http://schemas.microsoft.com/office/drawing/2014/main" id="{2BFDCEF9-C551-B444-AA69-20D4B6A15D91}"/>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cxnSp>
          <p:nvCxnSpPr>
            <p:cNvPr id="222" name="Straight Connector 221">
              <a:extLst>
                <a:ext uri="{FF2B5EF4-FFF2-40B4-BE49-F238E27FC236}">
                  <a16:creationId xmlns:a16="http://schemas.microsoft.com/office/drawing/2014/main" id="{22E9DEC0-E3BC-264C-9338-2437C0AAD3EC}"/>
                </a:ext>
              </a:extLst>
            </p:cNvPr>
            <p:cNvCxnSpPr/>
            <p:nvPr/>
          </p:nvCxnSpPr>
          <p:spPr>
            <a:xfrm>
              <a:off x="6310325" y="5560923"/>
              <a:ext cx="1557348" cy="1111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0929" name="Group 222">
              <a:extLst>
                <a:ext uri="{FF2B5EF4-FFF2-40B4-BE49-F238E27FC236}">
                  <a16:creationId xmlns:a16="http://schemas.microsoft.com/office/drawing/2014/main" id="{FBE01C7F-1948-C14B-8D1D-189150BCEE27}"/>
                </a:ext>
              </a:extLst>
            </p:cNvPr>
            <p:cNvGrpSpPr>
              <a:grpSpLocks/>
            </p:cNvGrpSpPr>
            <p:nvPr/>
          </p:nvGrpSpPr>
          <p:grpSpPr bwMode="auto">
            <a:xfrm>
              <a:off x="5500694" y="5681979"/>
              <a:ext cx="571505" cy="461665"/>
              <a:chOff x="3784597" y="2774025"/>
              <a:chExt cx="358775" cy="461665"/>
            </a:xfrm>
          </p:grpSpPr>
          <p:sp>
            <p:nvSpPr>
              <p:cNvPr id="80938" name="Text Box 79">
                <a:extLst>
                  <a:ext uri="{FF2B5EF4-FFF2-40B4-BE49-F238E27FC236}">
                    <a16:creationId xmlns:a16="http://schemas.microsoft.com/office/drawing/2014/main" id="{B7DE92DA-F0EA-CC4B-BCD3-7C595582D6B0}"/>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F</a:t>
                </a:r>
                <a:r>
                  <a:rPr lang="fr-FR" altLang="en-US" sz="2400" b="1" baseline="-25000">
                    <a:cs typeface="Times New Roman" panose="02020603050405020304" pitchFamily="18" charset="0"/>
                  </a:rPr>
                  <a:t>21</a:t>
                </a:r>
                <a:endParaRPr lang="el-GR" altLang="en-US" sz="2400" b="1" baseline="-25000">
                  <a:cs typeface="Times New Roman" panose="02020603050405020304" pitchFamily="18" charset="0"/>
                </a:endParaRPr>
              </a:p>
            </p:txBody>
          </p:sp>
          <p:sp>
            <p:nvSpPr>
              <p:cNvPr id="80939" name="Line 80">
                <a:extLst>
                  <a:ext uri="{FF2B5EF4-FFF2-40B4-BE49-F238E27FC236}">
                    <a16:creationId xmlns:a16="http://schemas.microsoft.com/office/drawing/2014/main" id="{4467EB1F-0026-484E-9E9E-16DCC93C5562}"/>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0930" name="Group 225">
              <a:extLst>
                <a:ext uri="{FF2B5EF4-FFF2-40B4-BE49-F238E27FC236}">
                  <a16:creationId xmlns:a16="http://schemas.microsoft.com/office/drawing/2014/main" id="{5F26E98E-1A31-414D-A0D9-0FD67FB9F66E}"/>
                </a:ext>
              </a:extLst>
            </p:cNvPr>
            <p:cNvGrpSpPr>
              <a:grpSpLocks/>
            </p:cNvGrpSpPr>
            <p:nvPr/>
          </p:nvGrpSpPr>
          <p:grpSpPr bwMode="auto">
            <a:xfrm>
              <a:off x="8072462" y="5681979"/>
              <a:ext cx="571505" cy="461665"/>
              <a:chOff x="3784597" y="2774025"/>
              <a:chExt cx="358775" cy="461665"/>
            </a:xfrm>
          </p:grpSpPr>
          <p:sp>
            <p:nvSpPr>
              <p:cNvPr id="80936" name="Text Box 79">
                <a:extLst>
                  <a:ext uri="{FF2B5EF4-FFF2-40B4-BE49-F238E27FC236}">
                    <a16:creationId xmlns:a16="http://schemas.microsoft.com/office/drawing/2014/main" id="{096D85E1-CD52-BE4E-B4F1-051CF2EA40BC}"/>
                  </a:ext>
                </a:extLst>
              </p:cNvPr>
              <p:cNvSpPr txBox="1">
                <a:spLocks noChangeAspect="1" noChangeArrowheads="1"/>
              </p:cNvSpPr>
              <p:nvPr/>
            </p:nvSpPr>
            <p:spPr bwMode="auto">
              <a:xfrm>
                <a:off x="3784597" y="2774025"/>
                <a:ext cx="35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cs typeface="Times New Roman" panose="02020603050405020304" pitchFamily="18" charset="0"/>
                  </a:rPr>
                  <a:t>F</a:t>
                </a:r>
                <a:r>
                  <a:rPr lang="fr-FR" altLang="en-US" sz="2400" b="1" baseline="-25000">
                    <a:cs typeface="Times New Roman" panose="02020603050405020304" pitchFamily="18" charset="0"/>
                  </a:rPr>
                  <a:t>12</a:t>
                </a:r>
                <a:endParaRPr lang="el-GR" altLang="en-US" sz="2400" b="1" baseline="-25000">
                  <a:cs typeface="Times New Roman" panose="02020603050405020304" pitchFamily="18" charset="0"/>
                </a:endParaRPr>
              </a:p>
            </p:txBody>
          </p:sp>
          <p:sp>
            <p:nvSpPr>
              <p:cNvPr id="80937" name="Line 80">
                <a:extLst>
                  <a:ext uri="{FF2B5EF4-FFF2-40B4-BE49-F238E27FC236}">
                    <a16:creationId xmlns:a16="http://schemas.microsoft.com/office/drawing/2014/main" id="{6743F223-7225-B34B-A0A5-2A7ABD0C2154}"/>
                  </a:ext>
                </a:extLst>
              </p:cNvPr>
              <p:cNvSpPr>
                <a:spLocks noChangeAspect="1" noChangeShapeType="1"/>
              </p:cNvSpPr>
              <p:nvPr/>
            </p:nvSpPr>
            <p:spPr bwMode="auto">
              <a:xfrm>
                <a:off x="3825872" y="2826131"/>
                <a:ext cx="158199" cy="8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0931" name="Group 228">
              <a:extLst>
                <a:ext uri="{FF2B5EF4-FFF2-40B4-BE49-F238E27FC236}">
                  <a16:creationId xmlns:a16="http://schemas.microsoft.com/office/drawing/2014/main" id="{7A2F7396-8ED8-1C4A-9891-3F012870CE1E}"/>
                </a:ext>
              </a:extLst>
            </p:cNvPr>
            <p:cNvGrpSpPr>
              <a:grpSpLocks/>
            </p:cNvGrpSpPr>
            <p:nvPr/>
          </p:nvGrpSpPr>
          <p:grpSpPr bwMode="auto">
            <a:xfrm>
              <a:off x="6053564" y="5419738"/>
              <a:ext cx="252000" cy="252000"/>
              <a:chOff x="816220" y="3362326"/>
              <a:chExt cx="209550" cy="209550"/>
            </a:xfrm>
          </p:grpSpPr>
          <p:sp>
            <p:nvSpPr>
              <p:cNvPr id="230" name="Oval 259">
                <a:extLst>
                  <a:ext uri="{FF2B5EF4-FFF2-40B4-BE49-F238E27FC236}">
                    <a16:creationId xmlns:a16="http://schemas.microsoft.com/office/drawing/2014/main" id="{798DDF0C-2C03-1147-8D6D-468B6C1BFEE3}"/>
                  </a:ext>
                </a:extLst>
              </p:cNvPr>
              <p:cNvSpPr>
                <a:spLocks noChangeAspect="1" noChangeArrowheads="1"/>
              </p:cNvSpPr>
              <p:nvPr/>
            </p:nvSpPr>
            <p:spPr bwMode="auto">
              <a:xfrm>
                <a:off x="815874" y="3362228"/>
                <a:ext cx="209894" cy="209915"/>
              </a:xfrm>
              <a:prstGeom prst="ellipse">
                <a:avLst/>
              </a:prstGeom>
              <a:solidFill>
                <a:schemeClr val="bg1"/>
              </a:solidFill>
              <a:ln w="12700">
                <a:solidFill>
                  <a:schemeClr val="tx1"/>
                </a:solidFill>
                <a:round/>
                <a:headEnd/>
                <a:tailEnd/>
              </a:ln>
              <a:effectLst/>
            </p:spPr>
            <p:txBody>
              <a:bodyPr wrap="none" anchor="ctr"/>
              <a:lstStyle/>
              <a:p>
                <a:pPr eaLnBrk="1" hangingPunct="1">
                  <a:defRPr/>
                </a:pPr>
                <a:endParaRPr lang="fr-FR">
                  <a:ln w="28575">
                    <a:solidFill>
                      <a:schemeClr val="tx1"/>
                    </a:solidFill>
                  </a:ln>
                  <a:cs typeface="Times New Roman" pitchFamily="18" charset="0"/>
                </a:endParaRPr>
              </a:p>
            </p:txBody>
          </p:sp>
          <p:sp>
            <p:nvSpPr>
              <p:cNvPr id="80934" name="Line 260">
                <a:extLst>
                  <a:ext uri="{FF2B5EF4-FFF2-40B4-BE49-F238E27FC236}">
                    <a16:creationId xmlns:a16="http://schemas.microsoft.com/office/drawing/2014/main" id="{BC84D83C-1167-CA4F-B080-2111123F1B84}"/>
                  </a:ext>
                </a:extLst>
              </p:cNvPr>
              <p:cNvSpPr>
                <a:spLocks noChangeAspect="1" noChangeShapeType="1"/>
              </p:cNvSpPr>
              <p:nvPr/>
            </p:nvSpPr>
            <p:spPr bwMode="auto">
              <a:xfrm>
                <a:off x="863522" y="3414548"/>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5" name="Line 261">
                <a:extLst>
                  <a:ext uri="{FF2B5EF4-FFF2-40B4-BE49-F238E27FC236}">
                    <a16:creationId xmlns:a16="http://schemas.microsoft.com/office/drawing/2014/main" id="{D8AB4B39-BFE1-BA4C-864A-82D3B4851B77}"/>
                  </a:ext>
                </a:extLst>
              </p:cNvPr>
              <p:cNvSpPr>
                <a:spLocks noChangeAspect="1" noChangeShapeType="1"/>
              </p:cNvSpPr>
              <p:nvPr/>
            </p:nvSpPr>
            <p:spPr bwMode="auto">
              <a:xfrm flipH="1">
                <a:off x="863522" y="3416246"/>
                <a:ext cx="108000" cy="1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0932" name="Text Box 108">
              <a:extLst>
                <a:ext uri="{FF2B5EF4-FFF2-40B4-BE49-F238E27FC236}">
                  <a16:creationId xmlns:a16="http://schemas.microsoft.com/office/drawing/2014/main" id="{90DE6000-F759-9748-8E26-28D90EB08223}"/>
                </a:ext>
              </a:extLst>
            </p:cNvPr>
            <p:cNvSpPr txBox="1">
              <a:spLocks noChangeArrowheads="1"/>
            </p:cNvSpPr>
            <p:nvPr/>
          </p:nvSpPr>
          <p:spPr bwMode="auto">
            <a:xfrm>
              <a:off x="5857884" y="4047878"/>
              <a:ext cx="2500330"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40000"/>
                </a:lnSpc>
                <a:spcBef>
                  <a:spcPct val="40000"/>
                </a:spcBef>
              </a:pPr>
              <a:r>
                <a:rPr lang="fr-FR" altLang="en-US" sz="2400" b="1" i="1">
                  <a:solidFill>
                    <a:srgbClr val="3333CC"/>
                  </a:solidFill>
                  <a:cs typeface="Times New Roman" panose="02020603050405020304" pitchFamily="18" charset="0"/>
                </a:rPr>
                <a:t>Ngược chiều</a:t>
              </a:r>
              <a:endParaRPr lang="el-GR" altLang="en-US" sz="2400" b="1" i="1">
                <a:solidFill>
                  <a:srgbClr val="3333CC"/>
                </a:solidFill>
                <a:cs typeface="Times New Roman" panose="02020603050405020304" pitchFamily="18" charset="0"/>
              </a:endParaRPr>
            </a:p>
          </p:txBody>
        </p:sp>
      </p:grpSp>
      <p:graphicFrame>
        <p:nvGraphicFramePr>
          <p:cNvPr id="80914" name="Object 3">
            <a:extLst>
              <a:ext uri="{FF2B5EF4-FFF2-40B4-BE49-F238E27FC236}">
                <a16:creationId xmlns:a16="http://schemas.microsoft.com/office/drawing/2014/main" id="{AFC3CF32-7500-5B48-A95D-51594F581AA1}"/>
              </a:ext>
            </a:extLst>
          </p:cNvPr>
          <p:cNvGraphicFramePr>
            <a:graphicFrameLocks/>
          </p:cNvGraphicFramePr>
          <p:nvPr>
            <p:extLst/>
          </p:nvPr>
        </p:nvGraphicFramePr>
        <p:xfrm>
          <a:off x="206076" y="5269227"/>
          <a:ext cx="1795463" cy="722312"/>
        </p:xfrm>
        <a:graphic>
          <a:graphicData uri="http://schemas.openxmlformats.org/presentationml/2006/ole">
            <mc:AlternateContent xmlns:mc="http://schemas.openxmlformats.org/markup-compatibility/2006">
              <mc:Choice xmlns:v="urn:schemas-microsoft-com:vml" Requires="v">
                <p:oleObj spid="_x0000_s109684" name="Equation" r:id="rId7" imgW="17259300" imgH="9067800" progId="Equation.3">
                  <p:embed/>
                </p:oleObj>
              </mc:Choice>
              <mc:Fallback>
                <p:oleObj name="Equation" r:id="rId7" imgW="17259300" imgH="9067800" progId="Equation.3">
                  <p:embed/>
                  <p:pic>
                    <p:nvPicPr>
                      <p:cNvPr id="80914" name="Object 3">
                        <a:extLst>
                          <a:ext uri="{FF2B5EF4-FFF2-40B4-BE49-F238E27FC236}">
                            <a16:creationId xmlns:a16="http://schemas.microsoft.com/office/drawing/2014/main" id="{AFC3CF32-7500-5B48-A95D-51594F581AA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076" y="5269227"/>
                        <a:ext cx="1795463" cy="7223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0915" name="Group 10">
            <a:extLst>
              <a:ext uri="{FF2B5EF4-FFF2-40B4-BE49-F238E27FC236}">
                <a16:creationId xmlns:a16="http://schemas.microsoft.com/office/drawing/2014/main" id="{92838F5A-93B9-A449-9447-EF56B7840369}"/>
              </a:ext>
            </a:extLst>
          </p:cNvPr>
          <p:cNvGrpSpPr>
            <a:grpSpLocks/>
          </p:cNvGrpSpPr>
          <p:nvPr/>
        </p:nvGrpSpPr>
        <p:grpSpPr bwMode="auto">
          <a:xfrm>
            <a:off x="1428750" y="1071563"/>
            <a:ext cx="7315200" cy="107950"/>
            <a:chOff x="528" y="1824"/>
            <a:chExt cx="4512" cy="71"/>
          </a:xfrm>
        </p:grpSpPr>
        <p:sp>
          <p:nvSpPr>
            <p:cNvPr id="85" name="Rectangle 11">
              <a:extLst>
                <a:ext uri="{FF2B5EF4-FFF2-40B4-BE49-F238E27FC236}">
                  <a16:creationId xmlns:a16="http://schemas.microsoft.com/office/drawing/2014/main" id="{CD23F6B1-0824-A24E-876C-E10E82567742}"/>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86" name="Rectangle 12">
              <a:extLst>
                <a:ext uri="{FF2B5EF4-FFF2-40B4-BE49-F238E27FC236}">
                  <a16:creationId xmlns:a16="http://schemas.microsoft.com/office/drawing/2014/main" id="{4421B0A6-AE3F-C643-8CF0-D6E820C3E4AC}"/>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87" name="Rectangle 13">
              <a:extLst>
                <a:ext uri="{FF2B5EF4-FFF2-40B4-BE49-F238E27FC236}">
                  <a16:creationId xmlns:a16="http://schemas.microsoft.com/office/drawing/2014/main" id="{45557959-1B34-7945-B8F8-8E4AB701743D}"/>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0916" name="Text Box 98">
            <a:extLst>
              <a:ext uri="{FF2B5EF4-FFF2-40B4-BE49-F238E27FC236}">
                <a16:creationId xmlns:a16="http://schemas.microsoft.com/office/drawing/2014/main" id="{0E583109-AC1C-CF4F-9E66-8B2BCCE5D3CA}"/>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en-US" altLang="en-US" sz="2400" b="1" dirty="0">
                <a:solidFill>
                  <a:srgbClr val="FF0000"/>
                </a:solidFill>
              </a:rPr>
              <a:t>4.4. TÁC DỤNG CỦA TỪ TRƯỜNG LÊN DÒNG ĐIỆN</a:t>
            </a:r>
            <a:endParaRPr lang="fr-FR" altLang="en-US" sz="2400" b="1" i="1" dirty="0">
              <a:solidFill>
                <a:srgbClr val="FF0000"/>
              </a:solidFill>
            </a:endParaRPr>
          </a:p>
        </p:txBody>
      </p:sp>
      <p:sp>
        <p:nvSpPr>
          <p:cNvPr id="3" name="Rectangle 2">
            <a:extLst>
              <a:ext uri="{FF2B5EF4-FFF2-40B4-BE49-F238E27FC236}">
                <a16:creationId xmlns:a16="http://schemas.microsoft.com/office/drawing/2014/main" id="{FFAC81EC-12D4-E540-8798-ADA971A88A8D}"/>
              </a:ext>
            </a:extLst>
          </p:cNvPr>
          <p:cNvSpPr/>
          <p:nvPr/>
        </p:nvSpPr>
        <p:spPr>
          <a:xfrm>
            <a:off x="4714370" y="2264844"/>
            <a:ext cx="442963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432FF"/>
                </a:solidFill>
                <a:cs typeface="Times New Roman" panose="02020603050405020304" pitchFamily="18" charset="0"/>
              </a:rPr>
              <a:t>Hai </a:t>
            </a:r>
            <a:r>
              <a:rPr lang="en-US" sz="2200" dirty="0" err="1">
                <a:solidFill>
                  <a:srgbClr val="0432FF"/>
                </a:solidFill>
                <a:cs typeface="Times New Roman" panose="02020603050405020304" pitchFamily="18" charset="0"/>
              </a:rPr>
              <a:t>dòng</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điện</a:t>
            </a:r>
            <a:r>
              <a:rPr lang="en-US" sz="2200" dirty="0">
                <a:solidFill>
                  <a:srgbClr val="0432FF"/>
                </a:solidFill>
                <a:cs typeface="Times New Roman" panose="02020603050405020304" pitchFamily="18" charset="0"/>
              </a:rPr>
              <a:t> song song </a:t>
            </a:r>
            <a:r>
              <a:rPr lang="en-US" sz="2200" dirty="0" err="1">
                <a:solidFill>
                  <a:srgbClr val="0432FF"/>
                </a:solidFill>
                <a:cs typeface="Times New Roman" panose="02020603050405020304" pitchFamily="18" charset="0"/>
              </a:rPr>
              <a:t>cùng</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chiều</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hút</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nhau</a:t>
            </a:r>
            <a:endParaRPr lang="en-US" sz="2200" dirty="0">
              <a:solidFill>
                <a:srgbClr val="0432FF"/>
              </a:solidFill>
              <a:cs typeface="Times New Roman" panose="02020603050405020304" pitchFamily="18" charset="0"/>
            </a:endParaRPr>
          </a:p>
          <a:p>
            <a:pPr marL="342900" indent="-342900">
              <a:buFont typeface="Arial" panose="020B0604020202020204" pitchFamily="34" charset="0"/>
              <a:buChar char="•"/>
            </a:pPr>
            <a:r>
              <a:rPr lang="en-US" sz="2200" dirty="0">
                <a:solidFill>
                  <a:srgbClr val="0432FF"/>
                </a:solidFill>
                <a:cs typeface="Times New Roman" panose="02020603050405020304" pitchFamily="18" charset="0"/>
              </a:rPr>
              <a:t>Hai </a:t>
            </a:r>
            <a:r>
              <a:rPr lang="en-US" sz="2200" dirty="0" err="1">
                <a:solidFill>
                  <a:srgbClr val="0432FF"/>
                </a:solidFill>
                <a:cs typeface="Times New Roman" panose="02020603050405020304" pitchFamily="18" charset="0"/>
              </a:rPr>
              <a:t>dòng</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điện</a:t>
            </a:r>
            <a:r>
              <a:rPr lang="en-US" sz="2200" dirty="0">
                <a:solidFill>
                  <a:srgbClr val="0432FF"/>
                </a:solidFill>
                <a:cs typeface="Times New Roman" panose="02020603050405020304" pitchFamily="18" charset="0"/>
              </a:rPr>
              <a:t> song song </a:t>
            </a:r>
            <a:r>
              <a:rPr lang="en-US" sz="2200" dirty="0" err="1">
                <a:solidFill>
                  <a:srgbClr val="0432FF"/>
                </a:solidFill>
                <a:cs typeface="Times New Roman" panose="02020603050405020304" pitchFamily="18" charset="0"/>
              </a:rPr>
              <a:t>ngược</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chiều</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đẩy</a:t>
            </a:r>
            <a:r>
              <a:rPr lang="en-US" sz="2200" dirty="0">
                <a:solidFill>
                  <a:srgbClr val="0432FF"/>
                </a:solidFill>
                <a:cs typeface="Times New Roman" panose="02020603050405020304" pitchFamily="18" charset="0"/>
              </a:rPr>
              <a:t> </a:t>
            </a:r>
            <a:r>
              <a:rPr lang="en-US" sz="2200" dirty="0" err="1">
                <a:solidFill>
                  <a:srgbClr val="0432FF"/>
                </a:solidFill>
                <a:cs typeface="Times New Roman" panose="02020603050405020304" pitchFamily="18" charset="0"/>
              </a:rPr>
              <a:t>nhau</a:t>
            </a:r>
            <a:endParaRPr lang="en-US" sz="2200" dirty="0"/>
          </a:p>
        </p:txBody>
      </p:sp>
    </p:spTree>
    <p:extLst>
      <p:ext uri="{BB962C8B-B14F-4D97-AF65-F5344CB8AC3E}">
        <p14:creationId xmlns:p14="http://schemas.microsoft.com/office/powerpoint/2010/main" val="2015414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10">
            <a:extLst>
              <a:ext uri="{FF2B5EF4-FFF2-40B4-BE49-F238E27FC236}">
                <a16:creationId xmlns:a16="http://schemas.microsoft.com/office/drawing/2014/main" id="{F1DD93F3-2947-6141-9596-86AB414C9B8A}"/>
              </a:ext>
            </a:extLst>
          </p:cNvPr>
          <p:cNvGrpSpPr>
            <a:grpSpLocks/>
          </p:cNvGrpSpPr>
          <p:nvPr/>
        </p:nvGrpSpPr>
        <p:grpSpPr bwMode="auto">
          <a:xfrm>
            <a:off x="1428750" y="1071563"/>
            <a:ext cx="7315200" cy="107950"/>
            <a:chOff x="528" y="1824"/>
            <a:chExt cx="4512" cy="71"/>
          </a:xfrm>
        </p:grpSpPr>
        <p:sp>
          <p:nvSpPr>
            <p:cNvPr id="57" name="Rectangle 11">
              <a:extLst>
                <a:ext uri="{FF2B5EF4-FFF2-40B4-BE49-F238E27FC236}">
                  <a16:creationId xmlns:a16="http://schemas.microsoft.com/office/drawing/2014/main" id="{0E6415BB-F904-A94B-9CF6-CE168CED9080}"/>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8" name="Rectangle 12">
              <a:extLst>
                <a:ext uri="{FF2B5EF4-FFF2-40B4-BE49-F238E27FC236}">
                  <a16:creationId xmlns:a16="http://schemas.microsoft.com/office/drawing/2014/main" id="{4C8A04BD-5A71-5441-A7F3-64BDDDFE3915}"/>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9" name="Rectangle 13">
              <a:extLst>
                <a:ext uri="{FF2B5EF4-FFF2-40B4-BE49-F238E27FC236}">
                  <a16:creationId xmlns:a16="http://schemas.microsoft.com/office/drawing/2014/main" id="{5FF8436F-6DEF-724C-ACB2-EB6BF17AB2D1}"/>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4995" name="Text Box 98">
            <a:extLst>
              <a:ext uri="{FF2B5EF4-FFF2-40B4-BE49-F238E27FC236}">
                <a16:creationId xmlns:a16="http://schemas.microsoft.com/office/drawing/2014/main" id="{0AF16431-75AC-BC4A-A44C-5D4EE72E4109}"/>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en-US" altLang="en-US" sz="2400" b="1" dirty="0" err="1">
                <a:solidFill>
                  <a:srgbClr val="FF0000"/>
                </a:solidFill>
              </a:rPr>
              <a:t>Bài</a:t>
            </a:r>
            <a:r>
              <a:rPr lang="en-US" altLang="en-US" sz="2400" b="1" dirty="0">
                <a:solidFill>
                  <a:srgbClr val="FF0000"/>
                </a:solidFill>
              </a:rPr>
              <a:t> </a:t>
            </a:r>
            <a:r>
              <a:rPr lang="en-US" altLang="en-US" sz="2400" b="1" dirty="0" err="1">
                <a:solidFill>
                  <a:srgbClr val="FF0000"/>
                </a:solidFill>
              </a:rPr>
              <a:t>tập</a:t>
            </a:r>
            <a:endParaRPr lang="fr-FR" altLang="en-US" sz="2400" b="1" i="1" dirty="0">
              <a:solidFill>
                <a:srgbClr val="FF0000"/>
              </a:solidFill>
            </a:endParaRPr>
          </a:p>
        </p:txBody>
      </p:sp>
      <p:sp>
        <p:nvSpPr>
          <p:cNvPr id="84996" name="Rectangle 45">
            <a:extLst>
              <a:ext uri="{FF2B5EF4-FFF2-40B4-BE49-F238E27FC236}">
                <a16:creationId xmlns:a16="http://schemas.microsoft.com/office/drawing/2014/main" id="{27CCDC72-48D3-984C-9026-339BE641F9E2}"/>
              </a:ext>
            </a:extLst>
          </p:cNvPr>
          <p:cNvSpPr>
            <a:spLocks noChangeArrowheads="1"/>
          </p:cNvSpPr>
          <p:nvPr/>
        </p:nvSpPr>
        <p:spPr bwMode="auto">
          <a:xfrm>
            <a:off x="76200" y="1698625"/>
            <a:ext cx="9067800" cy="285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30000"/>
              </a:lnSpc>
            </a:pPr>
            <a:r>
              <a:rPr lang="en-US" altLang="en-US" sz="2000" b="1" dirty="0" err="1">
                <a:solidFill>
                  <a:srgbClr val="3333CC"/>
                </a:solidFill>
                <a:cs typeface="Times New Roman" panose="02020603050405020304" pitchFamily="18" charset="0"/>
              </a:rPr>
              <a:t>Bài</a:t>
            </a:r>
            <a:r>
              <a:rPr lang="en-US" altLang="en-US" sz="2000" b="1" dirty="0">
                <a:solidFill>
                  <a:srgbClr val="3333CC"/>
                </a:solidFill>
                <a:cs typeface="Times New Roman" panose="02020603050405020304" pitchFamily="18" charset="0"/>
              </a:rPr>
              <a:t> 2</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Cạnh</a:t>
            </a:r>
            <a:r>
              <a:rPr lang="en-US" altLang="en-US" sz="2000" dirty="0">
                <a:solidFill>
                  <a:srgbClr val="3333CC"/>
                </a:solidFill>
                <a:cs typeface="Times New Roman" panose="02020603050405020304" pitchFamily="18" charset="0"/>
              </a:rPr>
              <a:t> 1 </a:t>
            </a:r>
            <a:r>
              <a:rPr lang="en-US" altLang="en-US" sz="2000" dirty="0" err="1">
                <a:solidFill>
                  <a:srgbClr val="3333CC"/>
                </a:solidFill>
                <a:cs typeface="Times New Roman" panose="02020603050405020304" pitchFamily="18" charset="0"/>
              </a:rPr>
              <a:t>dây</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dẫn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thẳng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dài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trên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dòng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độ</a:t>
            </a:r>
            <a:r>
              <a:rPr lang="en-US" altLang="en-US" sz="2000" dirty="0">
                <a:solidFill>
                  <a:srgbClr val="3333CC"/>
                </a:solidFill>
                <a:cs typeface="Times New Roman" panose="02020603050405020304" pitchFamily="18" charset="0"/>
              </a:rPr>
              <a:t> I1 = 30A </a:t>
            </a:r>
            <a:r>
              <a:rPr lang="en-US" altLang="en-US" sz="2000" dirty="0" err="1">
                <a:solidFill>
                  <a:srgbClr val="3333CC"/>
                </a:solidFill>
                <a:cs typeface="Times New Roman" panose="02020603050405020304" pitchFamily="18" charset="0"/>
              </a:rPr>
              <a:t>chạy</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người</a:t>
            </a:r>
            <a:r>
              <a:rPr lang="en-US" altLang="en-US" sz="2000" dirty="0">
                <a:solidFill>
                  <a:srgbClr val="3333CC"/>
                </a:solidFill>
                <a:cs typeface="Times New Roman" panose="02020603050405020304" pitchFamily="18" charset="0"/>
              </a:rPr>
              <a:t> ta </a:t>
            </a:r>
            <a:r>
              <a:rPr lang="en-US" altLang="en-US" sz="2000" dirty="0" err="1">
                <a:solidFill>
                  <a:srgbClr val="3333CC"/>
                </a:solidFill>
                <a:cs typeface="Times New Roman" panose="02020603050405020304" pitchFamily="18" charset="0"/>
              </a:rPr>
              <a:t>đặt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khung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dây</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dẫn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hình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vuông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dòng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độ</a:t>
            </a:r>
            <a:r>
              <a:rPr lang="en-US" altLang="en-US" sz="2000" dirty="0">
                <a:solidFill>
                  <a:srgbClr val="3333CC"/>
                </a:solidFill>
                <a:cs typeface="Times New Roman" panose="02020603050405020304" pitchFamily="18" charset="0"/>
              </a:rPr>
              <a:t> I2 = 2A. </a:t>
            </a:r>
            <a:r>
              <a:rPr lang="en-US" altLang="en-US" sz="2000" dirty="0" err="1">
                <a:solidFill>
                  <a:srgbClr val="3333CC"/>
                </a:solidFill>
                <a:cs typeface="Times New Roman" panose="02020603050405020304" pitchFamily="18" charset="0"/>
              </a:rPr>
              <a:t>Khung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và</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dây</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dẫn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nằm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trong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cùng</a:t>
            </a:r>
            <a:r>
              <a:rPr lang="en-US" altLang="en-US" sz="2000" dirty="0">
                <a:solidFill>
                  <a:srgbClr val="3333CC"/>
                </a:solidFill>
                <a:cs typeface="Times New Roman" panose="02020603050405020304" pitchFamily="18" charset="0"/>
              </a:rPr>
              <a:t> 1 </a:t>
            </a:r>
            <a:r>
              <a:rPr lang="en-US" altLang="en-US" sz="2000" dirty="0" err="1">
                <a:solidFill>
                  <a:srgbClr val="3333CC"/>
                </a:solidFill>
                <a:cs typeface="Times New Roman" panose="02020603050405020304" pitchFamily="18" charset="0"/>
              </a:rPr>
              <a:t>mặt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phẳng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Khung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thể</a:t>
            </a:r>
            <a:r>
              <a:rPr lang="en-US" altLang="en-US" sz="2000" dirty="0">
                <a:solidFill>
                  <a:srgbClr val="3333CC"/>
                </a:solidFill>
                <a:cs typeface="Times New Roman" panose="02020603050405020304" pitchFamily="18" charset="0"/>
              </a:rPr>
              <a:t> quay </a:t>
            </a:r>
            <a:r>
              <a:rPr lang="en-US" altLang="en-US" sz="2000" dirty="0" err="1">
                <a:solidFill>
                  <a:srgbClr val="3333CC"/>
                </a:solidFill>
                <a:cs typeface="Times New Roman" panose="02020603050405020304" pitchFamily="18" charset="0"/>
              </a:rPr>
              <a:t>xung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quanh</a:t>
            </a:r>
            <a:r>
              <a:rPr lang="en-US" altLang="en-US" sz="2000" dirty="0">
                <a:solidFill>
                  <a:srgbClr val="3333CC"/>
                </a:solidFill>
                <a:cs typeface="Times New Roman" panose="02020603050405020304" pitchFamily="18" charset="0"/>
              </a:rPr>
              <a:t> 1 </a:t>
            </a:r>
            <a:r>
              <a:rPr lang="en-US" altLang="en-US" sz="2000" dirty="0" err="1">
                <a:solidFill>
                  <a:srgbClr val="3333CC"/>
                </a:solidFill>
                <a:cs typeface="Times New Roman" panose="02020603050405020304" pitchFamily="18" charset="0"/>
              </a:rPr>
              <a:t>trục</a:t>
            </a:r>
            <a:r>
              <a:rPr lang="en-US" altLang="en-US" sz="2000" dirty="0">
                <a:solidFill>
                  <a:srgbClr val="3333CC"/>
                </a:solidFill>
                <a:cs typeface="Times New Roman" panose="02020603050405020304" pitchFamily="18" charset="0"/>
              </a:rPr>
              <a:t> 𝚫 song song </a:t>
            </a:r>
            <a:r>
              <a:rPr lang="en-US" altLang="en-US" sz="2000" dirty="0" err="1">
                <a:solidFill>
                  <a:srgbClr val="3333CC"/>
                </a:solidFill>
                <a:cs typeface="Times New Roman" panose="02020603050405020304" pitchFamily="18" charset="0"/>
              </a:rPr>
              <a:t>với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dây</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dẫn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và</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đi</a:t>
            </a:r>
            <a:r>
              <a:rPr lang="en-US" altLang="en-US" sz="2000" dirty="0">
                <a:solidFill>
                  <a:srgbClr val="3333CC"/>
                </a:solidFill>
                <a:cs typeface="Times New Roman" panose="02020603050405020304" pitchFamily="18" charset="0"/>
              </a:rPr>
              <a:t> qua </a:t>
            </a:r>
            <a:r>
              <a:rPr lang="en-US" altLang="en-US" sz="2000" dirty="0" err="1">
                <a:solidFill>
                  <a:srgbClr val="3333CC"/>
                </a:solidFill>
                <a:cs typeface="Times New Roman" panose="02020603050405020304" pitchFamily="18" charset="0"/>
              </a:rPr>
              <a:t>điểm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giữa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hai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cạnh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đối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khung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Trục</a:t>
            </a:r>
            <a:r>
              <a:rPr lang="en-US" altLang="en-US" sz="2000" dirty="0">
                <a:solidFill>
                  <a:srgbClr val="3333CC"/>
                </a:solidFill>
                <a:cs typeface="Times New Roman" panose="02020603050405020304" pitchFamily="18" charset="0"/>
              </a:rPr>
              <a:t> quay </a:t>
            </a:r>
            <a:r>
              <a:rPr lang="en-US" altLang="en-US" sz="2000" dirty="0" err="1">
                <a:solidFill>
                  <a:srgbClr val="3333CC"/>
                </a:solidFill>
                <a:cs typeface="Times New Roman" panose="02020603050405020304" pitchFamily="18" charset="0"/>
              </a:rPr>
              <a:t>cách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dây</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dẫn</a:t>
            </a:r>
            <a:r>
              <a:rPr lang="en-US" altLang="en-US" sz="2000" dirty="0">
                <a:solidFill>
                  <a:srgbClr val="3333CC"/>
                </a:solidFill>
                <a:cs typeface="Times New Roman" panose="02020603050405020304" pitchFamily="18" charset="0"/>
              </a:rPr>
              <a:t> 1 </a:t>
            </a:r>
            <a:r>
              <a:rPr lang="en-US" altLang="en-US" sz="2000" dirty="0" err="1">
                <a:solidFill>
                  <a:srgbClr val="3333CC"/>
                </a:solidFill>
                <a:cs typeface="Times New Roman" panose="02020603050405020304" pitchFamily="18" charset="0"/>
              </a:rPr>
              <a:t>đoạn</a:t>
            </a:r>
            <a:r>
              <a:rPr lang="en-US" altLang="en-US" sz="2000" dirty="0">
                <a:solidFill>
                  <a:srgbClr val="3333CC"/>
                </a:solidFill>
                <a:cs typeface="Times New Roman" panose="02020603050405020304" pitchFamily="18" charset="0"/>
              </a:rPr>
              <a:t> b = 30 mm. </a:t>
            </a:r>
            <a:r>
              <a:rPr lang="en-US" altLang="en-US" sz="2000" dirty="0" err="1">
                <a:solidFill>
                  <a:srgbClr val="3333CC"/>
                </a:solidFill>
                <a:cs typeface="Times New Roman" panose="02020603050405020304" pitchFamily="18" charset="0"/>
              </a:rPr>
              <a:t>Mỗi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cạnh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khung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chiều</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dài</a:t>
            </a:r>
            <a:r>
              <a:rPr lang="en-US" altLang="en-US" sz="2000" dirty="0">
                <a:solidFill>
                  <a:srgbClr val="3333CC"/>
                </a:solidFill>
                <a:cs typeface="Times New Roman" panose="02020603050405020304" pitchFamily="18" charset="0"/>
              </a:rPr>
              <a:t> a = 20 mm. </a:t>
            </a:r>
            <a:r>
              <a:rPr lang="en-US" altLang="en-US" sz="2000" dirty="0" err="1">
                <a:solidFill>
                  <a:srgbClr val="3333CC"/>
                </a:solidFill>
                <a:cs typeface="Times New Roman" panose="02020603050405020304" pitchFamily="18" charset="0"/>
              </a:rPr>
              <a:t>Tìm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lực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tác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dụng</a:t>
            </a:r>
            <a:r>
              <a:rPr lang="en-US" altLang="en-US" sz="2000" dirty="0">
                <a:solidFill>
                  <a:srgbClr val="3333CC"/>
                </a:solidFill>
                <a:cs typeface="Times New Roman" panose="02020603050405020304" pitchFamily="18" charset="0"/>
              </a:rPr>
              <a:t> F </a:t>
            </a:r>
            <a:r>
              <a:rPr lang="en-US" altLang="en-US" sz="2000" dirty="0" err="1">
                <a:solidFill>
                  <a:srgbClr val="3333CC"/>
                </a:solidFill>
                <a:cs typeface="Times New Roman" panose="02020603050405020304" pitchFamily="18" charset="0"/>
              </a:rPr>
              <a:t>lên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khung</a:t>
            </a:r>
            <a:r>
              <a:rPr lang="en-US" altLang="en-US" sz="2000" dirty="0">
                <a:solidFill>
                  <a:srgbClr val="3333CC"/>
                </a:solidFill>
                <a:cs typeface="Times New Roman" panose="02020603050405020304" pitchFamily="18" charset="0"/>
              </a:rPr>
              <a:t> do I1 </a:t>
            </a:r>
            <a:r>
              <a:rPr lang="en-US" altLang="en-US" sz="2000" dirty="0" err="1">
                <a:solidFill>
                  <a:srgbClr val="3333CC"/>
                </a:solidFill>
                <a:cs typeface="Times New Roman" panose="02020603050405020304" pitchFamily="18" charset="0"/>
              </a:rPr>
              <a:t>gây</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ra</a:t>
            </a:r>
            <a:endParaRPr lang="en-US" altLang="en-US" sz="2000" dirty="0">
              <a:solidFill>
                <a:srgbClr val="3333CC"/>
              </a:solidFill>
              <a:cs typeface="Times New Roman" panose="02020603050405020304" pitchFamily="18" charset="0"/>
            </a:endParaRPr>
          </a:p>
          <a:p>
            <a:pPr>
              <a:lnSpc>
                <a:spcPct val="130000"/>
              </a:lnSpc>
            </a:pPr>
            <a:r>
              <a:rPr lang="en-US" altLang="en-US" sz="2000" dirty="0">
                <a:solidFill>
                  <a:srgbClr val="3333CC"/>
                </a:solidFill>
                <a:cs typeface="Times New Roman" panose="02020603050405020304" pitchFamily="18" charset="0"/>
              </a:rPr>
              <a:t>  </a:t>
            </a:r>
            <a:endParaRPr lang="en-US" altLang="en-US" sz="2000" dirty="0"/>
          </a:p>
        </p:txBody>
      </p:sp>
      <p:grpSp>
        <p:nvGrpSpPr>
          <p:cNvPr id="13" name="Group 12">
            <a:extLst>
              <a:ext uri="{FF2B5EF4-FFF2-40B4-BE49-F238E27FC236}">
                <a16:creationId xmlns:a16="http://schemas.microsoft.com/office/drawing/2014/main" id="{25ED66B1-B23A-E845-9FFD-57AE552BE03E}"/>
              </a:ext>
            </a:extLst>
          </p:cNvPr>
          <p:cNvGrpSpPr/>
          <p:nvPr/>
        </p:nvGrpSpPr>
        <p:grpSpPr>
          <a:xfrm>
            <a:off x="2756693" y="4551778"/>
            <a:ext cx="2493963" cy="2018929"/>
            <a:chOff x="2756693" y="4551778"/>
            <a:chExt cx="2493963" cy="2018929"/>
          </a:xfrm>
        </p:grpSpPr>
        <p:pic>
          <p:nvPicPr>
            <p:cNvPr id="84997" name="Picture 2">
              <a:extLst>
                <a:ext uri="{FF2B5EF4-FFF2-40B4-BE49-F238E27FC236}">
                  <a16:creationId xmlns:a16="http://schemas.microsoft.com/office/drawing/2014/main" id="{1C97CECF-C149-FC4C-87D1-A2829975F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693" y="4741907"/>
              <a:ext cx="24939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3D909C3C-FAF2-6147-863E-29C1E6FD8B82}"/>
                </a:ext>
              </a:extLst>
            </p:cNvPr>
            <p:cNvCxnSpPr/>
            <p:nvPr/>
          </p:nvCxnSpPr>
          <p:spPr>
            <a:xfrm>
              <a:off x="4427984" y="4741907"/>
              <a:ext cx="0" cy="182880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0E4B85B-ECE1-F640-9F30-B6541A4E6B37}"/>
                </a:ext>
              </a:extLst>
            </p:cNvPr>
            <p:cNvSpPr/>
            <p:nvPr/>
          </p:nvSpPr>
          <p:spPr>
            <a:xfrm>
              <a:off x="4427984" y="4551778"/>
              <a:ext cx="333746" cy="369332"/>
            </a:xfrm>
            <a:prstGeom prst="rect">
              <a:avLst/>
            </a:prstGeom>
          </p:spPr>
          <p:txBody>
            <a:bodyPr wrap="none">
              <a:spAutoFit/>
            </a:bodyPr>
            <a:lstStyle/>
            <a:p>
              <a:r>
                <a:rPr lang="en-US" altLang="en-US" dirty="0">
                  <a:solidFill>
                    <a:srgbClr val="3333CC"/>
                  </a:solidFill>
                  <a:cs typeface="Times New Roman" panose="02020603050405020304" pitchFamily="18" charset="0"/>
                </a:rPr>
                <a:t>𝚫</a:t>
              </a:r>
              <a:endParaRPr lang="en-US" dirty="0"/>
            </a:p>
          </p:txBody>
        </p:sp>
        <p:cxnSp>
          <p:nvCxnSpPr>
            <p:cNvPr id="6" name="Straight Arrow Connector 5">
              <a:extLst>
                <a:ext uri="{FF2B5EF4-FFF2-40B4-BE49-F238E27FC236}">
                  <a16:creationId xmlns:a16="http://schemas.microsoft.com/office/drawing/2014/main" id="{5205E683-7732-2D4E-A8D4-96AC2A8F8DA4}"/>
                </a:ext>
              </a:extLst>
            </p:cNvPr>
            <p:cNvCxnSpPr>
              <a:cxnSpLocks/>
            </p:cNvCxnSpPr>
            <p:nvPr/>
          </p:nvCxnSpPr>
          <p:spPr>
            <a:xfrm>
              <a:off x="3059832" y="5229200"/>
              <a:ext cx="1368152"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24A5F7-00F3-0240-848F-2BC0589519E2}"/>
                </a:ext>
              </a:extLst>
            </p:cNvPr>
            <p:cNvSpPr/>
            <p:nvPr/>
          </p:nvSpPr>
          <p:spPr>
            <a:xfrm>
              <a:off x="3305081" y="4853199"/>
              <a:ext cx="325730" cy="430887"/>
            </a:xfrm>
            <a:prstGeom prst="rect">
              <a:avLst/>
            </a:prstGeom>
          </p:spPr>
          <p:txBody>
            <a:bodyPr wrap="none">
              <a:spAutoFit/>
            </a:bodyPr>
            <a:lstStyle/>
            <a:p>
              <a:r>
                <a:rPr lang="en-US" altLang="en-US" sz="2200" dirty="0">
                  <a:solidFill>
                    <a:srgbClr val="FF0000"/>
                  </a:solidFill>
                  <a:cs typeface="Times New Roman" panose="02020603050405020304" pitchFamily="18" charset="0"/>
                </a:rPr>
                <a:t>b</a:t>
              </a:r>
              <a:endParaRPr lang="en-US" sz="2200" dirty="0">
                <a:solidFill>
                  <a:srgbClr val="FF0000"/>
                </a:solidFill>
              </a:endParaRPr>
            </a:p>
          </p:txBody>
        </p:sp>
        <p:cxnSp>
          <p:nvCxnSpPr>
            <p:cNvPr id="11" name="Straight Arrow Connector 10">
              <a:extLst>
                <a:ext uri="{FF2B5EF4-FFF2-40B4-BE49-F238E27FC236}">
                  <a16:creationId xmlns:a16="http://schemas.microsoft.com/office/drawing/2014/main" id="{B3BE0E29-B912-6644-A14A-DBA18AB566CE}"/>
                </a:ext>
              </a:extLst>
            </p:cNvPr>
            <p:cNvCxnSpPr/>
            <p:nvPr/>
          </p:nvCxnSpPr>
          <p:spPr>
            <a:xfrm>
              <a:off x="3923928" y="5877272"/>
              <a:ext cx="504056"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0E3EB5D-0187-264E-B9C2-A007E2973F94}"/>
                </a:ext>
              </a:extLst>
            </p:cNvPr>
            <p:cNvSpPr/>
            <p:nvPr/>
          </p:nvSpPr>
          <p:spPr>
            <a:xfrm>
              <a:off x="3995936" y="5507940"/>
              <a:ext cx="466794" cy="369332"/>
            </a:xfrm>
            <a:prstGeom prst="rect">
              <a:avLst/>
            </a:prstGeom>
          </p:spPr>
          <p:txBody>
            <a:bodyPr wrap="none">
              <a:spAutoFit/>
            </a:bodyPr>
            <a:lstStyle/>
            <a:p>
              <a:r>
                <a:rPr lang="en-US" altLang="en-US" dirty="0">
                  <a:solidFill>
                    <a:srgbClr val="FF0000"/>
                  </a:solidFill>
                  <a:cs typeface="Times New Roman" panose="02020603050405020304" pitchFamily="18" charset="0"/>
                </a:rPr>
                <a:t>a/2</a:t>
              </a:r>
              <a:endParaRPr lang="en-US" dirty="0">
                <a:solidFill>
                  <a:srgbClr val="FF0000"/>
                </a:solidFill>
              </a:endParaRPr>
            </a:p>
          </p:txBody>
        </p:sp>
      </p:grpSp>
    </p:spTree>
    <p:extLst>
      <p:ext uri="{BB962C8B-B14F-4D97-AF65-F5344CB8AC3E}">
        <p14:creationId xmlns:p14="http://schemas.microsoft.com/office/powerpoint/2010/main" val="7065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10">
            <a:extLst>
              <a:ext uri="{FF2B5EF4-FFF2-40B4-BE49-F238E27FC236}">
                <a16:creationId xmlns:a16="http://schemas.microsoft.com/office/drawing/2014/main" id="{F1DD93F3-2947-6141-9596-86AB414C9B8A}"/>
              </a:ext>
            </a:extLst>
          </p:cNvPr>
          <p:cNvGrpSpPr>
            <a:grpSpLocks/>
          </p:cNvGrpSpPr>
          <p:nvPr/>
        </p:nvGrpSpPr>
        <p:grpSpPr bwMode="auto">
          <a:xfrm>
            <a:off x="1428750" y="1071563"/>
            <a:ext cx="7315200" cy="107950"/>
            <a:chOff x="528" y="1824"/>
            <a:chExt cx="4512" cy="71"/>
          </a:xfrm>
        </p:grpSpPr>
        <p:sp>
          <p:nvSpPr>
            <p:cNvPr id="57" name="Rectangle 11">
              <a:extLst>
                <a:ext uri="{FF2B5EF4-FFF2-40B4-BE49-F238E27FC236}">
                  <a16:creationId xmlns:a16="http://schemas.microsoft.com/office/drawing/2014/main" id="{0E6415BB-F904-A94B-9CF6-CE168CED9080}"/>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8" name="Rectangle 12">
              <a:extLst>
                <a:ext uri="{FF2B5EF4-FFF2-40B4-BE49-F238E27FC236}">
                  <a16:creationId xmlns:a16="http://schemas.microsoft.com/office/drawing/2014/main" id="{4C8A04BD-5A71-5441-A7F3-64BDDDFE3915}"/>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9" name="Rectangle 13">
              <a:extLst>
                <a:ext uri="{FF2B5EF4-FFF2-40B4-BE49-F238E27FC236}">
                  <a16:creationId xmlns:a16="http://schemas.microsoft.com/office/drawing/2014/main" id="{5FF8436F-6DEF-724C-ACB2-EB6BF17AB2D1}"/>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4995" name="Text Box 98">
            <a:extLst>
              <a:ext uri="{FF2B5EF4-FFF2-40B4-BE49-F238E27FC236}">
                <a16:creationId xmlns:a16="http://schemas.microsoft.com/office/drawing/2014/main" id="{0AF16431-75AC-BC4A-A44C-5D4EE72E4109}"/>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en-US" altLang="en-US" sz="2400" b="1" dirty="0" err="1">
                <a:solidFill>
                  <a:srgbClr val="FF0000"/>
                </a:solidFill>
              </a:rPr>
              <a:t>Bài</a:t>
            </a:r>
            <a:r>
              <a:rPr lang="en-US" altLang="en-US" sz="2400" b="1" dirty="0">
                <a:solidFill>
                  <a:srgbClr val="FF0000"/>
                </a:solidFill>
              </a:rPr>
              <a:t> </a:t>
            </a:r>
            <a:r>
              <a:rPr lang="en-US" altLang="en-US" sz="2400" b="1" dirty="0" err="1">
                <a:solidFill>
                  <a:srgbClr val="FF0000"/>
                </a:solidFill>
              </a:rPr>
              <a:t>tập</a:t>
            </a:r>
            <a:endParaRPr lang="fr-FR" altLang="en-US" sz="2400" b="1" i="1" dirty="0">
              <a:solidFill>
                <a:srgbClr val="FF0000"/>
              </a:solidFill>
            </a:endParaRPr>
          </a:p>
        </p:txBody>
      </p:sp>
      <p:sp>
        <p:nvSpPr>
          <p:cNvPr id="84996" name="Rectangle 45">
            <a:extLst>
              <a:ext uri="{FF2B5EF4-FFF2-40B4-BE49-F238E27FC236}">
                <a16:creationId xmlns:a16="http://schemas.microsoft.com/office/drawing/2014/main" id="{27CCDC72-48D3-984C-9026-339BE641F9E2}"/>
              </a:ext>
            </a:extLst>
          </p:cNvPr>
          <p:cNvSpPr>
            <a:spLocks noChangeArrowheads="1"/>
          </p:cNvSpPr>
          <p:nvPr/>
        </p:nvSpPr>
        <p:spPr bwMode="auto">
          <a:xfrm>
            <a:off x="3653912" y="1537600"/>
            <a:ext cx="5490088" cy="245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30000"/>
              </a:lnSpc>
            </a:pPr>
            <a:r>
              <a:rPr lang="en-US" altLang="en-US" sz="2000" dirty="0">
                <a:cs typeface="Times New Roman" panose="02020603050405020304" pitchFamily="18" charset="0"/>
              </a:rPr>
              <a:t>Note: </a:t>
            </a:r>
            <a:r>
              <a:rPr lang="en-US" altLang="en-US" sz="2000" dirty="0" err="1">
                <a:cs typeface="Times New Roman" panose="02020603050405020304" pitchFamily="18" charset="0"/>
              </a:rPr>
              <a:t>Dạng</a:t>
            </a:r>
            <a:r>
              <a:rPr lang="en-US" altLang="en-US" sz="2000" dirty="0">
                <a:cs typeface="Times New Roman" panose="02020603050405020304" pitchFamily="18" charset="0"/>
              </a:rPr>
              <a:t> </a:t>
            </a:r>
            <a:r>
              <a:rPr lang="en-US" altLang="en-US" sz="2000" dirty="0" err="1">
                <a:cs typeface="Times New Roman" panose="02020603050405020304" pitchFamily="18" charset="0"/>
              </a:rPr>
              <a:t>toán</a:t>
            </a:r>
            <a:r>
              <a:rPr lang="en-US" altLang="en-US" sz="2000" dirty="0">
                <a:cs typeface="Times New Roman" panose="02020603050405020304" pitchFamily="18" charset="0"/>
              </a:rPr>
              <a:t> </a:t>
            </a:r>
            <a:r>
              <a:rPr lang="en-US" altLang="en-US" sz="2000" dirty="0" err="1">
                <a:cs typeface="Times New Roman" panose="02020603050405020304" pitchFamily="18" charset="0"/>
              </a:rPr>
              <a:t>tương</a:t>
            </a:r>
            <a:r>
              <a:rPr lang="en-US" altLang="en-US" sz="2000" dirty="0">
                <a:cs typeface="Times New Roman" panose="02020603050405020304" pitchFamily="18" charset="0"/>
              </a:rPr>
              <a:t> </a:t>
            </a:r>
            <a:r>
              <a:rPr lang="en-US" altLang="en-US" sz="2000" dirty="0" err="1">
                <a:cs typeface="Times New Roman" panose="02020603050405020304" pitchFamily="18" charset="0"/>
              </a:rPr>
              <a:t>tác</a:t>
            </a:r>
            <a:r>
              <a:rPr lang="en-US" altLang="en-US" sz="2000" dirty="0">
                <a:cs typeface="Times New Roman" panose="02020603050405020304" pitchFamily="18" charset="0"/>
              </a:rPr>
              <a:t> </a:t>
            </a:r>
            <a:r>
              <a:rPr lang="en-US" altLang="en-US" sz="2000" dirty="0" err="1">
                <a:cs typeface="Times New Roman" panose="02020603050405020304" pitchFamily="18" charset="0"/>
              </a:rPr>
              <a:t>giữa</a:t>
            </a:r>
            <a:r>
              <a:rPr lang="en-US" altLang="en-US" sz="2000" dirty="0">
                <a:cs typeface="Times New Roman" panose="02020603050405020304" pitchFamily="18" charset="0"/>
              </a:rPr>
              <a:t> 2 </a:t>
            </a:r>
            <a:r>
              <a:rPr lang="en-US" altLang="en-US" sz="2000" dirty="0" err="1">
                <a:cs typeface="Times New Roman" panose="02020603050405020304" pitchFamily="18" charset="0"/>
              </a:rPr>
              <a:t>dòng</a:t>
            </a:r>
            <a:r>
              <a:rPr lang="en-US" altLang="en-US" sz="2000" dirty="0">
                <a:cs typeface="Times New Roman" panose="02020603050405020304" pitchFamily="18" charset="0"/>
              </a:rPr>
              <a:t> </a:t>
            </a:r>
            <a:r>
              <a:rPr lang="en-US" altLang="en-US" sz="2000" dirty="0" err="1">
                <a:cs typeface="Times New Roman" panose="02020603050405020304" pitchFamily="18" charset="0"/>
              </a:rPr>
              <a:t>điện</a:t>
            </a:r>
            <a:r>
              <a:rPr lang="en-US" altLang="en-US" sz="2000" dirty="0">
                <a:cs typeface="Times New Roman" panose="02020603050405020304" pitchFamily="18" charset="0"/>
              </a:rPr>
              <a:t> </a:t>
            </a:r>
            <a:r>
              <a:rPr lang="en-US" altLang="en-US" sz="2000" dirty="0" err="1">
                <a:cs typeface="Times New Roman" panose="02020603050405020304" pitchFamily="18" charset="0"/>
              </a:rPr>
              <a:t>thẳng</a:t>
            </a:r>
            <a:endParaRPr lang="en-US" altLang="en-US" sz="2000" dirty="0">
              <a:cs typeface="Times New Roman" panose="02020603050405020304" pitchFamily="18" charset="0"/>
            </a:endParaRPr>
          </a:p>
          <a:p>
            <a:pPr>
              <a:lnSpc>
                <a:spcPct val="130000"/>
              </a:lnSpc>
            </a:pPr>
            <a:r>
              <a:rPr lang="en-US" altLang="en-US" sz="2000" dirty="0">
                <a:cs typeface="Times New Roman" panose="02020603050405020304" pitchFamily="18" charset="0"/>
              </a:rPr>
              <a:t>+ </a:t>
            </a:r>
            <a:r>
              <a:rPr lang="en-US" altLang="en-US" sz="2000" dirty="0" err="1">
                <a:cs typeface="Times New Roman" panose="02020603050405020304" pitchFamily="18" charset="0"/>
              </a:rPr>
              <a:t>Quy</a:t>
            </a:r>
            <a:r>
              <a:rPr lang="en-US" altLang="en-US" sz="2000" dirty="0">
                <a:cs typeface="Times New Roman" panose="02020603050405020304" pitchFamily="18" charset="0"/>
              </a:rPr>
              <a:t> </a:t>
            </a:r>
            <a:r>
              <a:rPr lang="en-US" altLang="en-US" sz="2000" dirty="0" err="1">
                <a:cs typeface="Times New Roman" panose="02020603050405020304" pitchFamily="18" charset="0"/>
              </a:rPr>
              <a:t>tắc</a:t>
            </a:r>
            <a:r>
              <a:rPr lang="en-US" altLang="en-US" sz="2000" dirty="0">
                <a:cs typeface="Times New Roman" panose="02020603050405020304" pitchFamily="18" charset="0"/>
              </a:rPr>
              <a:t> </a:t>
            </a:r>
            <a:r>
              <a:rPr lang="en-US" altLang="en-US" sz="2000" dirty="0" err="1">
                <a:cs typeface="Times New Roman" panose="02020603050405020304" pitchFamily="18" charset="0"/>
              </a:rPr>
              <a:t>bàn</a:t>
            </a:r>
            <a:r>
              <a:rPr lang="en-US" altLang="en-US" sz="2000" dirty="0">
                <a:cs typeface="Times New Roman" panose="02020603050405020304" pitchFamily="18" charset="0"/>
              </a:rPr>
              <a:t> </a:t>
            </a:r>
            <a:r>
              <a:rPr lang="en-US" altLang="en-US" sz="2000" dirty="0" err="1">
                <a:cs typeface="Times New Roman" panose="02020603050405020304" pitchFamily="18" charset="0"/>
              </a:rPr>
              <a:t>tay</a:t>
            </a:r>
            <a:r>
              <a:rPr lang="en-US" altLang="en-US" sz="2000" dirty="0">
                <a:cs typeface="Times New Roman" panose="02020603050405020304" pitchFamily="18" charset="0"/>
              </a:rPr>
              <a:t> </a:t>
            </a:r>
            <a:r>
              <a:rPr lang="en-US" altLang="en-US" sz="2000" dirty="0" err="1">
                <a:cs typeface="Times New Roman" panose="02020603050405020304" pitchFamily="18" charset="0"/>
              </a:rPr>
              <a:t>phải</a:t>
            </a:r>
            <a:r>
              <a:rPr lang="en-US" altLang="en-US" sz="2000" dirty="0">
                <a:cs typeface="Times New Roman" panose="02020603050405020304" pitchFamily="18" charset="0"/>
              </a:rPr>
              <a:t> </a:t>
            </a:r>
            <a:r>
              <a:rPr lang="en-US" altLang="en-US" sz="2000" dirty="0" err="1">
                <a:cs typeface="Times New Roman" panose="02020603050405020304" pitchFamily="18" charset="0"/>
              </a:rPr>
              <a:t>xác</a:t>
            </a:r>
            <a:r>
              <a:rPr lang="en-US" altLang="en-US" sz="2000" dirty="0">
                <a:cs typeface="Times New Roman" panose="02020603050405020304" pitchFamily="18" charset="0"/>
              </a:rPr>
              <a:t> </a:t>
            </a:r>
            <a:r>
              <a:rPr lang="en-US" altLang="en-US" sz="2000" dirty="0" err="1">
                <a:cs typeface="Times New Roman" panose="02020603050405020304" pitchFamily="18" charset="0"/>
              </a:rPr>
              <a:t>định</a:t>
            </a:r>
            <a:r>
              <a:rPr lang="en-US" altLang="en-US" sz="2000" dirty="0">
                <a:cs typeface="Times New Roman" panose="02020603050405020304" pitchFamily="18" charset="0"/>
              </a:rPr>
              <a:t> </a:t>
            </a:r>
            <a:r>
              <a:rPr lang="en-US" altLang="en-US" sz="2000" dirty="0" err="1">
                <a:cs typeface="Times New Roman" panose="02020603050405020304" pitchFamily="18" charset="0"/>
              </a:rPr>
              <a:t>được</a:t>
            </a:r>
            <a:r>
              <a:rPr lang="en-US" altLang="en-US" sz="2000" dirty="0">
                <a:cs typeface="Times New Roman" panose="02020603050405020304" pitchFamily="18" charset="0"/>
              </a:rPr>
              <a:t> </a:t>
            </a:r>
            <a:r>
              <a:rPr lang="en-US" altLang="en-US" sz="2000" dirty="0" err="1">
                <a:cs typeface="Times New Roman" panose="02020603050405020304" pitchFamily="18" charset="0"/>
              </a:rPr>
              <a:t>phương</a:t>
            </a:r>
            <a:r>
              <a:rPr lang="en-US" altLang="en-US" sz="2000" dirty="0">
                <a:cs typeface="Times New Roman" panose="02020603050405020304" pitchFamily="18" charset="0"/>
              </a:rPr>
              <a:t>, </a:t>
            </a:r>
            <a:r>
              <a:rPr lang="en-US" altLang="en-US" sz="2000" dirty="0" err="1">
                <a:cs typeface="Times New Roman" panose="02020603050405020304" pitchFamily="18" charset="0"/>
              </a:rPr>
              <a:t>chiều</a:t>
            </a:r>
            <a:r>
              <a:rPr lang="en-US" altLang="en-US" sz="2000" dirty="0">
                <a:cs typeface="Times New Roman" panose="02020603050405020304" pitchFamily="18" charset="0"/>
              </a:rPr>
              <a:t> </a:t>
            </a:r>
            <a:r>
              <a:rPr lang="en-US" altLang="en-US" sz="2000" dirty="0" err="1">
                <a:cs typeface="Times New Roman" panose="02020603050405020304" pitchFamily="18" charset="0"/>
              </a:rPr>
              <a:t>của</a:t>
            </a:r>
            <a:r>
              <a:rPr lang="en-US" altLang="en-US" sz="2000" dirty="0">
                <a:cs typeface="Times New Roman" panose="02020603050405020304" pitchFamily="18" charset="0"/>
              </a:rPr>
              <a:t> </a:t>
            </a:r>
            <a:r>
              <a:rPr lang="en-US" altLang="en-US" sz="2000" dirty="0" err="1">
                <a:cs typeface="Times New Roman" panose="02020603050405020304" pitchFamily="18" charset="0"/>
              </a:rPr>
              <a:t>cảm</a:t>
            </a:r>
            <a:r>
              <a:rPr lang="en-US" altLang="en-US" sz="2000" dirty="0">
                <a:cs typeface="Times New Roman" panose="02020603050405020304" pitchFamily="18" charset="0"/>
              </a:rPr>
              <a:t> </a:t>
            </a:r>
            <a:r>
              <a:rPr lang="en-US" altLang="en-US" sz="2000" dirty="0" err="1">
                <a:cs typeface="Times New Roman" panose="02020603050405020304" pitchFamily="18" charset="0"/>
              </a:rPr>
              <a:t>ứng</a:t>
            </a:r>
            <a:r>
              <a:rPr lang="en-US" altLang="en-US" sz="2000" dirty="0">
                <a:cs typeface="Times New Roman" panose="02020603050405020304" pitchFamily="18" charset="0"/>
              </a:rPr>
              <a:t> </a:t>
            </a:r>
            <a:r>
              <a:rPr lang="en-US" altLang="en-US" sz="2000" dirty="0" err="1">
                <a:cs typeface="Times New Roman" panose="02020603050405020304" pitchFamily="18" charset="0"/>
              </a:rPr>
              <a:t>từ</a:t>
            </a:r>
            <a:r>
              <a:rPr lang="en-US" altLang="en-US" sz="2000" dirty="0">
                <a:cs typeface="Times New Roman" panose="02020603050405020304" pitchFamily="18" charset="0"/>
              </a:rPr>
              <a:t> B </a:t>
            </a:r>
            <a:r>
              <a:rPr lang="en-US" altLang="en-US" sz="2000" dirty="0" err="1">
                <a:cs typeface="Times New Roman" panose="02020603050405020304" pitchFamily="18" charset="0"/>
              </a:rPr>
              <a:t>tại</a:t>
            </a:r>
            <a:r>
              <a:rPr lang="en-US" altLang="en-US" sz="2000" dirty="0">
                <a:cs typeface="Times New Roman" panose="02020603050405020304" pitchFamily="18" charset="0"/>
              </a:rPr>
              <a:t> </a:t>
            </a:r>
            <a:r>
              <a:rPr lang="en-US" altLang="en-US" sz="2000" dirty="0" err="1">
                <a:cs typeface="Times New Roman" panose="02020603050405020304" pitchFamily="18" charset="0"/>
              </a:rPr>
              <a:t>các</a:t>
            </a:r>
            <a:r>
              <a:rPr lang="en-US" altLang="en-US" sz="2000" dirty="0">
                <a:cs typeface="Times New Roman" panose="02020603050405020304" pitchFamily="18" charset="0"/>
              </a:rPr>
              <a:t> </a:t>
            </a:r>
            <a:r>
              <a:rPr lang="en-US" altLang="en-US" sz="2000" dirty="0" err="1">
                <a:cs typeface="Times New Roman" panose="02020603050405020304" pitchFamily="18" charset="0"/>
              </a:rPr>
              <a:t>điểm</a:t>
            </a:r>
            <a:r>
              <a:rPr lang="en-US" altLang="en-US" sz="2000" dirty="0">
                <a:cs typeface="Times New Roman" panose="02020603050405020304" pitchFamily="18" charset="0"/>
              </a:rPr>
              <a:t> </a:t>
            </a:r>
            <a:r>
              <a:rPr lang="en-US" altLang="en-US" sz="2000" dirty="0" err="1">
                <a:cs typeface="Times New Roman" panose="02020603050405020304" pitchFamily="18" charset="0"/>
              </a:rPr>
              <a:t>thuộc</a:t>
            </a:r>
            <a:r>
              <a:rPr lang="en-US" altLang="en-US" sz="2000" dirty="0">
                <a:cs typeface="Times New Roman" panose="02020603050405020304" pitchFamily="18" charset="0"/>
              </a:rPr>
              <a:t> </a:t>
            </a:r>
            <a:r>
              <a:rPr lang="en-US" altLang="en-US" sz="2000" dirty="0" err="1">
                <a:cs typeface="Times New Roman" panose="02020603050405020304" pitchFamily="18" charset="0"/>
              </a:rPr>
              <a:t>khung</a:t>
            </a:r>
            <a:r>
              <a:rPr lang="en-US" altLang="en-US" sz="2000" dirty="0">
                <a:cs typeface="Times New Roman" panose="02020603050405020304" pitchFamily="18" charset="0"/>
              </a:rPr>
              <a:t> </a:t>
            </a:r>
            <a:r>
              <a:rPr lang="en-US" altLang="en-US" sz="2000" dirty="0" err="1">
                <a:cs typeface="Times New Roman" panose="02020603050405020304" pitchFamily="18" charset="0"/>
              </a:rPr>
              <a:t>dây</a:t>
            </a:r>
            <a:r>
              <a:rPr lang="en-US" altLang="en-US" sz="2000" dirty="0">
                <a:cs typeface="Times New Roman" panose="02020603050405020304" pitchFamily="18" charset="0"/>
              </a:rPr>
              <a:t> do </a:t>
            </a:r>
            <a:r>
              <a:rPr lang="en-US" altLang="en-US" sz="2000" dirty="0" err="1">
                <a:cs typeface="Times New Roman" panose="02020603050405020304" pitchFamily="18" charset="0"/>
              </a:rPr>
              <a:t>dòng</a:t>
            </a:r>
            <a:r>
              <a:rPr lang="en-US" altLang="en-US" sz="2000" dirty="0">
                <a:cs typeface="Times New Roman" panose="02020603050405020304" pitchFamily="18" charset="0"/>
              </a:rPr>
              <a:t> I1 </a:t>
            </a:r>
            <a:r>
              <a:rPr lang="en-US" altLang="en-US" sz="2000" dirty="0" err="1">
                <a:cs typeface="Times New Roman" panose="02020603050405020304" pitchFamily="18" charset="0"/>
              </a:rPr>
              <a:t>gây</a:t>
            </a:r>
            <a:r>
              <a:rPr lang="en-US" altLang="en-US" sz="2000" dirty="0">
                <a:cs typeface="Times New Roman" panose="02020603050405020304" pitchFamily="18" charset="0"/>
              </a:rPr>
              <a:t> </a:t>
            </a:r>
            <a:r>
              <a:rPr lang="en-US" altLang="en-US" sz="2000" dirty="0" err="1">
                <a:cs typeface="Times New Roman" panose="02020603050405020304" pitchFamily="18" charset="0"/>
              </a:rPr>
              <a:t>ra</a:t>
            </a:r>
            <a:r>
              <a:rPr lang="en-US" altLang="en-US" sz="2000" dirty="0">
                <a:cs typeface="Times New Roman" panose="02020603050405020304" pitchFamily="18" charset="0"/>
              </a:rPr>
              <a:t>:  </a:t>
            </a:r>
          </a:p>
          <a:p>
            <a:pPr>
              <a:lnSpc>
                <a:spcPct val="130000"/>
              </a:lnSpc>
            </a:pPr>
            <a:r>
              <a:rPr lang="en-US" altLang="en-US" sz="2000" dirty="0">
                <a:cs typeface="Times New Roman" panose="02020603050405020304" pitchFamily="18" charset="0"/>
              </a:rPr>
              <a:t>+ </a:t>
            </a:r>
            <a:r>
              <a:rPr lang="en-US" altLang="en-US" sz="2000" dirty="0" err="1">
                <a:cs typeface="Times New Roman" panose="02020603050405020304" pitchFamily="18" charset="0"/>
              </a:rPr>
              <a:t>quy</a:t>
            </a:r>
            <a:r>
              <a:rPr lang="en-US" altLang="en-US" sz="2000" dirty="0">
                <a:cs typeface="Times New Roman" panose="02020603050405020304" pitchFamily="18" charset="0"/>
              </a:rPr>
              <a:t> </a:t>
            </a:r>
            <a:r>
              <a:rPr lang="en-US" altLang="en-US" sz="2000" dirty="0" err="1">
                <a:cs typeface="Times New Roman" panose="02020603050405020304" pitchFamily="18" charset="0"/>
              </a:rPr>
              <a:t>tắc</a:t>
            </a:r>
            <a:r>
              <a:rPr lang="en-US" altLang="en-US" sz="2000" dirty="0">
                <a:cs typeface="Times New Roman" panose="02020603050405020304" pitchFamily="18" charset="0"/>
              </a:rPr>
              <a:t> </a:t>
            </a:r>
            <a:r>
              <a:rPr lang="en-US" altLang="en-US" sz="2000" dirty="0" err="1">
                <a:cs typeface="Times New Roman" panose="02020603050405020304" pitchFamily="18" charset="0"/>
              </a:rPr>
              <a:t>bàn</a:t>
            </a:r>
            <a:r>
              <a:rPr lang="en-US" altLang="en-US" sz="2000" dirty="0">
                <a:cs typeface="Times New Roman" panose="02020603050405020304" pitchFamily="18" charset="0"/>
              </a:rPr>
              <a:t> </a:t>
            </a:r>
            <a:r>
              <a:rPr lang="en-US" altLang="en-US" sz="2000" dirty="0" err="1">
                <a:cs typeface="Times New Roman" panose="02020603050405020304" pitchFamily="18" charset="0"/>
              </a:rPr>
              <a:t>tay</a:t>
            </a:r>
            <a:r>
              <a:rPr lang="en-US" altLang="en-US" sz="2000" dirty="0">
                <a:cs typeface="Times New Roman" panose="02020603050405020304" pitchFamily="18" charset="0"/>
              </a:rPr>
              <a:t> </a:t>
            </a:r>
            <a:r>
              <a:rPr lang="en-US" altLang="en-US" sz="2000" dirty="0" err="1">
                <a:cs typeface="Times New Roman" panose="02020603050405020304" pitchFamily="18" charset="0"/>
              </a:rPr>
              <a:t>trái</a:t>
            </a:r>
            <a:r>
              <a:rPr lang="en-US" altLang="en-US" sz="2000" dirty="0">
                <a:cs typeface="Times New Roman" panose="02020603050405020304" pitchFamily="18" charset="0"/>
              </a:rPr>
              <a:t> </a:t>
            </a:r>
            <a:r>
              <a:rPr lang="en-US" altLang="en-US" sz="2000" dirty="0" err="1">
                <a:cs typeface="Times New Roman" panose="02020603050405020304" pitchFamily="18" charset="0"/>
              </a:rPr>
              <a:t>xác</a:t>
            </a:r>
            <a:r>
              <a:rPr lang="en-US" altLang="en-US" sz="2000" dirty="0">
                <a:cs typeface="Times New Roman" panose="02020603050405020304" pitchFamily="18" charset="0"/>
              </a:rPr>
              <a:t> </a:t>
            </a:r>
            <a:r>
              <a:rPr lang="en-US" altLang="en-US" sz="2000" dirty="0" err="1">
                <a:cs typeface="Times New Roman" panose="02020603050405020304" pitchFamily="18" charset="0"/>
              </a:rPr>
              <a:t>định</a:t>
            </a:r>
            <a:r>
              <a:rPr lang="en-US" altLang="en-US" sz="2000" dirty="0">
                <a:cs typeface="Times New Roman" panose="02020603050405020304" pitchFamily="18" charset="0"/>
              </a:rPr>
              <a:t> </a:t>
            </a:r>
            <a:r>
              <a:rPr lang="en-US" altLang="en-US" sz="2000" dirty="0" err="1">
                <a:cs typeface="Times New Roman" panose="02020603050405020304" pitchFamily="18" charset="0"/>
              </a:rPr>
              <a:t>phương,chiều</a:t>
            </a:r>
            <a:r>
              <a:rPr lang="en-US" altLang="en-US" sz="2000" dirty="0">
                <a:cs typeface="Times New Roman" panose="02020603050405020304" pitchFamily="18" charset="0"/>
              </a:rPr>
              <a:t> </a:t>
            </a:r>
            <a:r>
              <a:rPr lang="en-US" altLang="en-US" sz="2000" dirty="0" err="1">
                <a:cs typeface="Times New Roman" panose="02020603050405020304" pitchFamily="18" charset="0"/>
              </a:rPr>
              <a:t>các</a:t>
            </a:r>
            <a:r>
              <a:rPr lang="en-US" altLang="en-US" sz="2000" dirty="0">
                <a:cs typeface="Times New Roman" panose="02020603050405020304" pitchFamily="18" charset="0"/>
              </a:rPr>
              <a:t> </a:t>
            </a:r>
            <a:r>
              <a:rPr lang="en-US" altLang="en-US" sz="2000" dirty="0" err="1">
                <a:cs typeface="Times New Roman" panose="02020603050405020304" pitchFamily="18" charset="0"/>
              </a:rPr>
              <a:t>lực</a:t>
            </a:r>
            <a:r>
              <a:rPr lang="en-US" altLang="en-US" sz="2000" dirty="0">
                <a:cs typeface="Times New Roman" panose="02020603050405020304" pitchFamily="18" charset="0"/>
              </a:rPr>
              <a:t> </a:t>
            </a:r>
            <a:r>
              <a:rPr lang="en-US" altLang="en-US" sz="2000" dirty="0" err="1">
                <a:cs typeface="Times New Roman" panose="02020603050405020304" pitchFamily="18" charset="0"/>
              </a:rPr>
              <a:t>từ</a:t>
            </a:r>
            <a:r>
              <a:rPr lang="en-US" altLang="en-US" sz="2000" dirty="0">
                <a:cs typeface="Times New Roman" panose="02020603050405020304" pitchFamily="18" charset="0"/>
              </a:rPr>
              <a:t> </a:t>
            </a:r>
            <a:r>
              <a:rPr lang="en-US" altLang="en-US" sz="2000" dirty="0" err="1">
                <a:cs typeface="Times New Roman" panose="02020603050405020304" pitchFamily="18" charset="0"/>
              </a:rPr>
              <a:t>tác</a:t>
            </a:r>
            <a:r>
              <a:rPr lang="en-US" altLang="en-US" sz="2000" dirty="0">
                <a:cs typeface="Times New Roman" panose="02020603050405020304" pitchFamily="18" charset="0"/>
              </a:rPr>
              <a:t> </a:t>
            </a:r>
            <a:r>
              <a:rPr lang="en-US" altLang="en-US" sz="2000" dirty="0" err="1">
                <a:cs typeface="Times New Roman" panose="02020603050405020304" pitchFamily="18" charset="0"/>
              </a:rPr>
              <a:t>dụng</a:t>
            </a:r>
            <a:r>
              <a:rPr lang="en-US" altLang="en-US" sz="2000" dirty="0">
                <a:cs typeface="Times New Roman" panose="02020603050405020304" pitchFamily="18" charset="0"/>
              </a:rPr>
              <a:t> </a:t>
            </a:r>
            <a:r>
              <a:rPr lang="en-US" altLang="en-US" sz="2000" dirty="0" err="1">
                <a:cs typeface="Times New Roman" panose="02020603050405020304" pitchFamily="18" charset="0"/>
              </a:rPr>
              <a:t>lên</a:t>
            </a:r>
            <a:r>
              <a:rPr lang="en-US" altLang="en-US" sz="2000" dirty="0">
                <a:cs typeface="Times New Roman" panose="02020603050405020304" pitchFamily="18" charset="0"/>
              </a:rPr>
              <a:t> </a:t>
            </a:r>
            <a:r>
              <a:rPr lang="en-US" altLang="en-US" sz="2000" dirty="0" err="1">
                <a:cs typeface="Times New Roman" panose="02020603050405020304" pitchFamily="18" charset="0"/>
              </a:rPr>
              <a:t>khung</a:t>
            </a:r>
            <a:r>
              <a:rPr lang="en-US" altLang="en-US" sz="2000" dirty="0">
                <a:cs typeface="Times New Roman" panose="02020603050405020304" pitchFamily="18" charset="0"/>
              </a:rPr>
              <a:t> </a:t>
            </a:r>
            <a:r>
              <a:rPr lang="en-US" altLang="en-US" sz="2000" dirty="0" err="1">
                <a:cs typeface="Times New Roman" panose="02020603050405020304" pitchFamily="18" charset="0"/>
              </a:rPr>
              <a:t>dây</a:t>
            </a:r>
            <a:endParaRPr lang="en-US" altLang="en-US" sz="2000" dirty="0"/>
          </a:p>
        </p:txBody>
      </p:sp>
      <p:grpSp>
        <p:nvGrpSpPr>
          <p:cNvPr id="13" name="Group 12">
            <a:extLst>
              <a:ext uri="{FF2B5EF4-FFF2-40B4-BE49-F238E27FC236}">
                <a16:creationId xmlns:a16="http://schemas.microsoft.com/office/drawing/2014/main" id="{25ED66B1-B23A-E845-9FFD-57AE552BE03E}"/>
              </a:ext>
            </a:extLst>
          </p:cNvPr>
          <p:cNvGrpSpPr/>
          <p:nvPr/>
        </p:nvGrpSpPr>
        <p:grpSpPr>
          <a:xfrm>
            <a:off x="611560" y="1720386"/>
            <a:ext cx="2493963" cy="2018929"/>
            <a:chOff x="2756693" y="4551778"/>
            <a:chExt cx="2493963" cy="2018929"/>
          </a:xfrm>
        </p:grpSpPr>
        <p:pic>
          <p:nvPicPr>
            <p:cNvPr id="84997" name="Picture 2">
              <a:extLst>
                <a:ext uri="{FF2B5EF4-FFF2-40B4-BE49-F238E27FC236}">
                  <a16:creationId xmlns:a16="http://schemas.microsoft.com/office/drawing/2014/main" id="{1C97CECF-C149-FC4C-87D1-A2829975F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693" y="4741907"/>
              <a:ext cx="24939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3D909C3C-FAF2-6147-863E-29C1E6FD8B82}"/>
                </a:ext>
              </a:extLst>
            </p:cNvPr>
            <p:cNvCxnSpPr/>
            <p:nvPr/>
          </p:nvCxnSpPr>
          <p:spPr>
            <a:xfrm>
              <a:off x="4427984" y="4741907"/>
              <a:ext cx="0" cy="182880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0E4B85B-ECE1-F640-9F30-B6541A4E6B37}"/>
                </a:ext>
              </a:extLst>
            </p:cNvPr>
            <p:cNvSpPr/>
            <p:nvPr/>
          </p:nvSpPr>
          <p:spPr>
            <a:xfrm>
              <a:off x="4427984" y="4551778"/>
              <a:ext cx="333746" cy="369332"/>
            </a:xfrm>
            <a:prstGeom prst="rect">
              <a:avLst/>
            </a:prstGeom>
          </p:spPr>
          <p:txBody>
            <a:bodyPr wrap="none">
              <a:spAutoFit/>
            </a:bodyPr>
            <a:lstStyle/>
            <a:p>
              <a:r>
                <a:rPr lang="en-US" altLang="en-US" dirty="0">
                  <a:solidFill>
                    <a:srgbClr val="3333CC"/>
                  </a:solidFill>
                  <a:cs typeface="Times New Roman" panose="02020603050405020304" pitchFamily="18" charset="0"/>
                </a:rPr>
                <a:t>𝚫</a:t>
              </a:r>
              <a:endParaRPr lang="en-US" dirty="0"/>
            </a:p>
          </p:txBody>
        </p:sp>
        <p:cxnSp>
          <p:nvCxnSpPr>
            <p:cNvPr id="6" name="Straight Arrow Connector 5">
              <a:extLst>
                <a:ext uri="{FF2B5EF4-FFF2-40B4-BE49-F238E27FC236}">
                  <a16:creationId xmlns:a16="http://schemas.microsoft.com/office/drawing/2014/main" id="{5205E683-7732-2D4E-A8D4-96AC2A8F8DA4}"/>
                </a:ext>
              </a:extLst>
            </p:cNvPr>
            <p:cNvCxnSpPr>
              <a:cxnSpLocks/>
            </p:cNvCxnSpPr>
            <p:nvPr/>
          </p:nvCxnSpPr>
          <p:spPr>
            <a:xfrm>
              <a:off x="3059832" y="5229200"/>
              <a:ext cx="1368152"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24A5F7-00F3-0240-848F-2BC0589519E2}"/>
                </a:ext>
              </a:extLst>
            </p:cNvPr>
            <p:cNvSpPr/>
            <p:nvPr/>
          </p:nvSpPr>
          <p:spPr>
            <a:xfrm>
              <a:off x="3305081" y="4853199"/>
              <a:ext cx="325730" cy="430887"/>
            </a:xfrm>
            <a:prstGeom prst="rect">
              <a:avLst/>
            </a:prstGeom>
          </p:spPr>
          <p:txBody>
            <a:bodyPr wrap="none">
              <a:spAutoFit/>
            </a:bodyPr>
            <a:lstStyle/>
            <a:p>
              <a:r>
                <a:rPr lang="en-US" altLang="en-US" sz="2200" dirty="0">
                  <a:solidFill>
                    <a:srgbClr val="FF0000"/>
                  </a:solidFill>
                  <a:cs typeface="Times New Roman" panose="02020603050405020304" pitchFamily="18" charset="0"/>
                </a:rPr>
                <a:t>b</a:t>
              </a:r>
              <a:endParaRPr lang="en-US" sz="2200" dirty="0">
                <a:solidFill>
                  <a:srgbClr val="FF0000"/>
                </a:solidFill>
              </a:endParaRPr>
            </a:p>
          </p:txBody>
        </p:sp>
        <p:cxnSp>
          <p:nvCxnSpPr>
            <p:cNvPr id="11" name="Straight Arrow Connector 10">
              <a:extLst>
                <a:ext uri="{FF2B5EF4-FFF2-40B4-BE49-F238E27FC236}">
                  <a16:creationId xmlns:a16="http://schemas.microsoft.com/office/drawing/2014/main" id="{B3BE0E29-B912-6644-A14A-DBA18AB566CE}"/>
                </a:ext>
              </a:extLst>
            </p:cNvPr>
            <p:cNvCxnSpPr/>
            <p:nvPr/>
          </p:nvCxnSpPr>
          <p:spPr>
            <a:xfrm>
              <a:off x="3923928" y="5877272"/>
              <a:ext cx="504056"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0E3EB5D-0187-264E-B9C2-A007E2973F94}"/>
                </a:ext>
              </a:extLst>
            </p:cNvPr>
            <p:cNvSpPr/>
            <p:nvPr/>
          </p:nvSpPr>
          <p:spPr>
            <a:xfrm>
              <a:off x="3980829" y="5507940"/>
              <a:ext cx="466794" cy="369332"/>
            </a:xfrm>
            <a:prstGeom prst="rect">
              <a:avLst/>
            </a:prstGeom>
          </p:spPr>
          <p:txBody>
            <a:bodyPr wrap="none">
              <a:spAutoFit/>
            </a:bodyPr>
            <a:lstStyle/>
            <a:p>
              <a:r>
                <a:rPr lang="en-US" altLang="en-US" dirty="0">
                  <a:solidFill>
                    <a:srgbClr val="FF0000"/>
                  </a:solidFill>
                  <a:cs typeface="Times New Roman" panose="02020603050405020304" pitchFamily="18" charset="0"/>
                </a:rPr>
                <a:t>a/2</a:t>
              </a:r>
              <a:endParaRPr lang="en-US" dirty="0">
                <a:solidFill>
                  <a:srgbClr val="FF0000"/>
                </a:solidFill>
              </a:endParaRPr>
            </a:p>
          </p:txBody>
        </p:sp>
      </p:grpSp>
      <p:cxnSp>
        <p:nvCxnSpPr>
          <p:cNvPr id="8" name="Straight Arrow Connector 7">
            <a:extLst>
              <a:ext uri="{FF2B5EF4-FFF2-40B4-BE49-F238E27FC236}">
                <a16:creationId xmlns:a16="http://schemas.microsoft.com/office/drawing/2014/main" id="{BF0B40FB-B55C-C54F-8AE3-C9F800F2FE18}"/>
              </a:ext>
            </a:extLst>
          </p:cNvPr>
          <p:cNvCxnSpPr/>
          <p:nvPr/>
        </p:nvCxnSpPr>
        <p:spPr>
          <a:xfrm flipH="1">
            <a:off x="1159948" y="2728610"/>
            <a:ext cx="618847"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81F3687-016A-7E48-BF68-46C22B2DFC97}"/>
              </a:ext>
            </a:extLst>
          </p:cNvPr>
          <p:cNvCxnSpPr>
            <a:cxnSpLocks/>
          </p:cNvCxnSpPr>
          <p:nvPr/>
        </p:nvCxnSpPr>
        <p:spPr>
          <a:xfrm flipH="1" flipV="1">
            <a:off x="2282851" y="1761871"/>
            <a:ext cx="1" cy="412415"/>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11F99F8-2018-484F-9B6B-E11075C9008B}"/>
              </a:ext>
            </a:extLst>
          </p:cNvPr>
          <p:cNvCxnSpPr>
            <a:cxnSpLocks/>
          </p:cNvCxnSpPr>
          <p:nvPr/>
        </p:nvCxnSpPr>
        <p:spPr>
          <a:xfrm>
            <a:off x="2813876" y="2728610"/>
            <a:ext cx="525250"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12216C5-4296-0440-985A-1940D7B61E33}"/>
              </a:ext>
            </a:extLst>
          </p:cNvPr>
          <p:cNvCxnSpPr>
            <a:cxnSpLocks/>
          </p:cNvCxnSpPr>
          <p:nvPr/>
        </p:nvCxnSpPr>
        <p:spPr>
          <a:xfrm flipH="1">
            <a:off x="2282851" y="3398003"/>
            <a:ext cx="2" cy="443565"/>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16A0595-D5BC-4244-8BAA-A23113793CB5}"/>
              </a:ext>
            </a:extLst>
          </p:cNvPr>
          <p:cNvSpPr/>
          <p:nvPr/>
        </p:nvSpPr>
        <p:spPr>
          <a:xfrm>
            <a:off x="1148761" y="2676216"/>
            <a:ext cx="389850" cy="369332"/>
          </a:xfrm>
          <a:prstGeom prst="rect">
            <a:avLst/>
          </a:prstGeom>
        </p:spPr>
        <p:txBody>
          <a:bodyPr wrap="none">
            <a:spAutoFit/>
          </a:bodyPr>
          <a:lstStyle/>
          <a:p>
            <a:r>
              <a:rPr lang="en-US" altLang="en-US" dirty="0">
                <a:solidFill>
                  <a:srgbClr val="FF0000"/>
                </a:solidFill>
                <a:cs typeface="Times New Roman" panose="02020603050405020304" pitchFamily="18" charset="0"/>
              </a:rPr>
              <a:t>F</a:t>
            </a:r>
            <a:r>
              <a:rPr lang="en-US" altLang="en-US" baseline="-25000" dirty="0">
                <a:solidFill>
                  <a:srgbClr val="FF0000"/>
                </a:solidFill>
                <a:cs typeface="Times New Roman" panose="02020603050405020304" pitchFamily="18" charset="0"/>
              </a:rPr>
              <a:t>1</a:t>
            </a:r>
            <a:endParaRPr lang="en-US" baseline="-25000" dirty="0">
              <a:solidFill>
                <a:srgbClr val="FF0000"/>
              </a:solidFill>
            </a:endParaRPr>
          </a:p>
        </p:txBody>
      </p:sp>
      <p:sp>
        <p:nvSpPr>
          <p:cNvPr id="30" name="Rectangle 29">
            <a:extLst>
              <a:ext uri="{FF2B5EF4-FFF2-40B4-BE49-F238E27FC236}">
                <a16:creationId xmlns:a16="http://schemas.microsoft.com/office/drawing/2014/main" id="{E05ED0B7-EACB-0A47-BFFE-1B2C29230DC2}"/>
              </a:ext>
            </a:extLst>
          </p:cNvPr>
          <p:cNvSpPr/>
          <p:nvPr/>
        </p:nvSpPr>
        <p:spPr>
          <a:xfrm>
            <a:off x="2962044" y="2309086"/>
            <a:ext cx="389850" cy="369332"/>
          </a:xfrm>
          <a:prstGeom prst="rect">
            <a:avLst/>
          </a:prstGeom>
        </p:spPr>
        <p:txBody>
          <a:bodyPr wrap="none">
            <a:spAutoFit/>
          </a:bodyPr>
          <a:lstStyle/>
          <a:p>
            <a:r>
              <a:rPr lang="en-US" altLang="en-US" dirty="0">
                <a:solidFill>
                  <a:srgbClr val="FF0000"/>
                </a:solidFill>
                <a:cs typeface="Times New Roman" panose="02020603050405020304" pitchFamily="18" charset="0"/>
              </a:rPr>
              <a:t>F</a:t>
            </a:r>
            <a:r>
              <a:rPr lang="en-US" altLang="en-US" baseline="-25000" dirty="0">
                <a:solidFill>
                  <a:srgbClr val="FF0000"/>
                </a:solidFill>
                <a:cs typeface="Times New Roman" panose="02020603050405020304" pitchFamily="18" charset="0"/>
              </a:rPr>
              <a:t>3</a:t>
            </a:r>
            <a:endParaRPr lang="en-US" baseline="-25000" dirty="0">
              <a:solidFill>
                <a:srgbClr val="FF0000"/>
              </a:solidFill>
            </a:endParaRPr>
          </a:p>
        </p:txBody>
      </p:sp>
      <p:sp>
        <p:nvSpPr>
          <p:cNvPr id="31" name="Rectangle 30">
            <a:extLst>
              <a:ext uri="{FF2B5EF4-FFF2-40B4-BE49-F238E27FC236}">
                <a16:creationId xmlns:a16="http://schemas.microsoft.com/office/drawing/2014/main" id="{47155951-54E9-FC47-B173-670709170B1C}"/>
              </a:ext>
            </a:extLst>
          </p:cNvPr>
          <p:cNvSpPr/>
          <p:nvPr/>
        </p:nvSpPr>
        <p:spPr>
          <a:xfrm>
            <a:off x="1868394" y="1499724"/>
            <a:ext cx="389850" cy="369332"/>
          </a:xfrm>
          <a:prstGeom prst="rect">
            <a:avLst/>
          </a:prstGeom>
        </p:spPr>
        <p:txBody>
          <a:bodyPr wrap="none">
            <a:spAutoFit/>
          </a:bodyPr>
          <a:lstStyle/>
          <a:p>
            <a:r>
              <a:rPr lang="en-US" altLang="en-US" dirty="0">
                <a:solidFill>
                  <a:srgbClr val="FF0000"/>
                </a:solidFill>
                <a:cs typeface="Times New Roman" panose="02020603050405020304" pitchFamily="18" charset="0"/>
              </a:rPr>
              <a:t>F</a:t>
            </a:r>
            <a:r>
              <a:rPr lang="en-US" altLang="en-US" baseline="-25000" dirty="0">
                <a:solidFill>
                  <a:srgbClr val="FF0000"/>
                </a:solidFill>
                <a:cs typeface="Times New Roman" panose="02020603050405020304" pitchFamily="18" charset="0"/>
              </a:rPr>
              <a:t>2</a:t>
            </a:r>
            <a:endParaRPr lang="en-US" baseline="-25000" dirty="0">
              <a:solidFill>
                <a:srgbClr val="FF0000"/>
              </a:solidFill>
            </a:endParaRPr>
          </a:p>
        </p:txBody>
      </p:sp>
      <p:sp>
        <p:nvSpPr>
          <p:cNvPr id="32" name="Rectangle 31">
            <a:extLst>
              <a:ext uri="{FF2B5EF4-FFF2-40B4-BE49-F238E27FC236}">
                <a16:creationId xmlns:a16="http://schemas.microsoft.com/office/drawing/2014/main" id="{FCFFA303-7531-4C4E-865E-8CAD9525DF86}"/>
              </a:ext>
            </a:extLst>
          </p:cNvPr>
          <p:cNvSpPr/>
          <p:nvPr/>
        </p:nvSpPr>
        <p:spPr>
          <a:xfrm>
            <a:off x="2047316" y="3740500"/>
            <a:ext cx="389850" cy="369332"/>
          </a:xfrm>
          <a:prstGeom prst="rect">
            <a:avLst/>
          </a:prstGeom>
        </p:spPr>
        <p:txBody>
          <a:bodyPr wrap="none">
            <a:spAutoFit/>
          </a:bodyPr>
          <a:lstStyle/>
          <a:p>
            <a:r>
              <a:rPr lang="en-US" altLang="en-US" dirty="0">
                <a:solidFill>
                  <a:srgbClr val="FF0000"/>
                </a:solidFill>
                <a:cs typeface="Times New Roman" panose="02020603050405020304" pitchFamily="18" charset="0"/>
              </a:rPr>
              <a:t>F</a:t>
            </a:r>
            <a:r>
              <a:rPr lang="en-US" altLang="en-US" baseline="-25000" dirty="0">
                <a:solidFill>
                  <a:srgbClr val="FF0000"/>
                </a:solidFill>
                <a:cs typeface="Times New Roman" panose="02020603050405020304" pitchFamily="18" charset="0"/>
              </a:rPr>
              <a:t>4</a:t>
            </a:r>
            <a:endParaRPr lang="en-US" baseline="-25000" dirty="0">
              <a:solidFill>
                <a:srgbClr val="FF0000"/>
              </a:solidFill>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7CA78A4-D8C2-B34F-911A-C817C09F9CC1}"/>
                  </a:ext>
                </a:extLst>
              </p:cNvPr>
              <p:cNvSpPr/>
              <p:nvPr/>
            </p:nvSpPr>
            <p:spPr>
              <a:xfrm>
                <a:off x="689274" y="4321445"/>
                <a:ext cx="4935390" cy="404791"/>
              </a:xfrm>
              <a:prstGeom prst="rect">
                <a:avLst/>
              </a:prstGeom>
            </p:spPr>
            <p:txBody>
              <a:bodyPr wrap="none">
                <a:spAutoFit/>
              </a:bodyPr>
              <a:lstStyle/>
              <a:p>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Lực</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tác</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dụng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lên</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khung</a:t>
                </a:r>
                <a:r>
                  <a:rPr lang="en-US" altLang="en-US" dirty="0">
                    <a:solidFill>
                      <a:schemeClr val="tx1"/>
                    </a:solidFill>
                    <a:cs typeface="Times New Roman" panose="02020603050405020304" pitchFamily="18" charset="0"/>
                  </a:rPr>
                  <a:t> </a:t>
                </a:r>
                <a14:m>
                  <m:oMath xmlns:m="http://schemas.openxmlformats.org/officeDocument/2006/math">
                    <m:acc>
                      <m:accPr>
                        <m:chr m:val="⃗"/>
                        <m:ctrlPr>
                          <a:rPr lang="en-US" altLang="en-US" i="1" smtClean="0">
                            <a:solidFill>
                              <a:schemeClr val="tx1"/>
                            </a:solidFill>
                            <a:latin typeface="Cambria Math" panose="02040503050406030204" pitchFamily="18" charset="0"/>
                            <a:cs typeface="Times New Roman" panose="02020603050405020304" pitchFamily="18" charset="0"/>
                          </a:rPr>
                        </m:ctrlPr>
                      </m:accPr>
                      <m:e>
                        <m:r>
                          <a:rPr lang="vi-VN" altLang="en-US" b="0" i="1" smtClean="0">
                            <a:solidFill>
                              <a:schemeClr val="tx1"/>
                            </a:solidFill>
                            <a:latin typeface="Cambria Math" panose="02040503050406030204" pitchFamily="18" charset="0"/>
                            <a:cs typeface="Times New Roman" panose="02020603050405020304" pitchFamily="18" charset="0"/>
                          </a:rPr>
                          <m:t>𝐹</m:t>
                        </m:r>
                      </m:e>
                    </m:acc>
                    <m:r>
                      <a:rPr lang="vi-VN" altLang="en-US" b="0" i="0" smtClean="0">
                        <a:solidFill>
                          <a:schemeClr val="tx1"/>
                        </a:solidFill>
                        <a:latin typeface="Cambria Math" panose="02040503050406030204" pitchFamily="18" charset="0"/>
                        <a:cs typeface="Times New Roman" panose="02020603050405020304" pitchFamily="18" charset="0"/>
                      </a:rPr>
                      <m:t>=</m:t>
                    </m:r>
                    <m:acc>
                      <m:accPr>
                        <m:chr m:val="⃗"/>
                        <m:ctrlPr>
                          <a:rPr lang="en-US" altLang="en-US" i="1">
                            <a:solidFill>
                              <a:schemeClr val="tx1"/>
                            </a:solidFill>
                            <a:latin typeface="Cambria Math" panose="02040503050406030204" pitchFamily="18" charset="0"/>
                            <a:cs typeface="Times New Roman" panose="02020603050405020304" pitchFamily="18" charset="0"/>
                          </a:rPr>
                        </m:ctrlPr>
                      </m:accPr>
                      <m:e>
                        <m:r>
                          <a:rPr lang="vi-VN" altLang="en-US" i="1">
                            <a:solidFill>
                              <a:schemeClr val="tx1"/>
                            </a:solidFill>
                            <a:latin typeface="Cambria Math" panose="02040503050406030204" pitchFamily="18" charset="0"/>
                            <a:cs typeface="Times New Roman" panose="02020603050405020304" pitchFamily="18" charset="0"/>
                          </a:rPr>
                          <m:t>𝐹</m:t>
                        </m:r>
                        <m:r>
                          <a:rPr lang="vi-VN" altLang="en-US" b="0" i="1" smtClean="0">
                            <a:solidFill>
                              <a:schemeClr val="tx1"/>
                            </a:solidFill>
                            <a:latin typeface="Cambria Math" panose="02040503050406030204" pitchFamily="18" charset="0"/>
                            <a:cs typeface="Times New Roman" panose="02020603050405020304" pitchFamily="18" charset="0"/>
                          </a:rPr>
                          <m:t>1</m:t>
                        </m:r>
                      </m:e>
                    </m:acc>
                  </m:oMath>
                </a14:m>
                <a:r>
                  <a:rPr lang="en-US" altLang="en-US" dirty="0">
                    <a:solidFill>
                      <a:schemeClr val="tx1"/>
                    </a:solidFill>
                    <a:cs typeface="Times New Roman" panose="02020603050405020304" pitchFamily="18" charset="0"/>
                  </a:rPr>
                  <a:t> + </a:t>
                </a:r>
                <a14:m>
                  <m:oMath xmlns:m="http://schemas.openxmlformats.org/officeDocument/2006/math">
                    <m:acc>
                      <m:accPr>
                        <m:chr m:val="⃗"/>
                        <m:ctrlPr>
                          <a:rPr lang="en-US" altLang="en-US" i="1">
                            <a:solidFill>
                              <a:schemeClr val="tx1"/>
                            </a:solidFill>
                            <a:latin typeface="Cambria Math" panose="02040503050406030204" pitchFamily="18" charset="0"/>
                            <a:cs typeface="Times New Roman" panose="02020603050405020304" pitchFamily="18" charset="0"/>
                          </a:rPr>
                        </m:ctrlPr>
                      </m:accPr>
                      <m:e>
                        <m:r>
                          <a:rPr lang="vi-VN" altLang="en-US" i="1">
                            <a:solidFill>
                              <a:schemeClr val="tx1"/>
                            </a:solidFill>
                            <a:latin typeface="Cambria Math" panose="02040503050406030204" pitchFamily="18" charset="0"/>
                            <a:cs typeface="Times New Roman" panose="02020603050405020304" pitchFamily="18" charset="0"/>
                          </a:rPr>
                          <m:t>𝐹</m:t>
                        </m:r>
                        <m:r>
                          <a:rPr lang="vi-VN" altLang="en-US" b="0" i="1" smtClean="0">
                            <a:solidFill>
                              <a:schemeClr val="tx1"/>
                            </a:solidFill>
                            <a:latin typeface="Cambria Math" panose="02040503050406030204" pitchFamily="18" charset="0"/>
                            <a:cs typeface="Times New Roman" panose="02020603050405020304" pitchFamily="18" charset="0"/>
                          </a:rPr>
                          <m:t>2</m:t>
                        </m:r>
                      </m:e>
                    </m:acc>
                  </m:oMath>
                </a14:m>
                <a:r>
                  <a:rPr lang="en-US" altLang="en-US" dirty="0">
                    <a:solidFill>
                      <a:schemeClr val="tx1"/>
                    </a:solidFill>
                    <a:cs typeface="Times New Roman" panose="02020603050405020304" pitchFamily="18" charset="0"/>
                  </a:rPr>
                  <a:t> + </a:t>
                </a:r>
                <a14:m>
                  <m:oMath xmlns:m="http://schemas.openxmlformats.org/officeDocument/2006/math">
                    <m:acc>
                      <m:accPr>
                        <m:chr m:val="⃗"/>
                        <m:ctrlPr>
                          <a:rPr lang="en-US" altLang="en-US" i="1">
                            <a:solidFill>
                              <a:schemeClr val="tx1"/>
                            </a:solidFill>
                            <a:latin typeface="Cambria Math" panose="02040503050406030204" pitchFamily="18" charset="0"/>
                            <a:cs typeface="Times New Roman" panose="02020603050405020304" pitchFamily="18" charset="0"/>
                          </a:rPr>
                        </m:ctrlPr>
                      </m:accPr>
                      <m:e>
                        <m:r>
                          <a:rPr lang="vi-VN" altLang="en-US" i="1">
                            <a:solidFill>
                              <a:schemeClr val="tx1"/>
                            </a:solidFill>
                            <a:latin typeface="Cambria Math" panose="02040503050406030204" pitchFamily="18" charset="0"/>
                            <a:cs typeface="Times New Roman" panose="02020603050405020304" pitchFamily="18" charset="0"/>
                          </a:rPr>
                          <m:t>𝐹</m:t>
                        </m:r>
                        <m:r>
                          <a:rPr lang="vi-VN" altLang="en-US" b="0" i="1" smtClean="0">
                            <a:solidFill>
                              <a:schemeClr val="tx1"/>
                            </a:solidFill>
                            <a:latin typeface="Cambria Math" panose="02040503050406030204" pitchFamily="18" charset="0"/>
                            <a:cs typeface="Times New Roman" panose="02020603050405020304" pitchFamily="18" charset="0"/>
                          </a:rPr>
                          <m:t>3</m:t>
                        </m:r>
                      </m:e>
                    </m:acc>
                  </m:oMath>
                </a14:m>
                <a:r>
                  <a:rPr lang="en-US" altLang="en-US" dirty="0">
                    <a:solidFill>
                      <a:schemeClr val="tx1"/>
                    </a:solidFill>
                    <a:cs typeface="Times New Roman" panose="02020603050405020304" pitchFamily="18" charset="0"/>
                  </a:rPr>
                  <a:t> + </a:t>
                </a:r>
                <a14:m>
                  <m:oMath xmlns:m="http://schemas.openxmlformats.org/officeDocument/2006/math">
                    <m:acc>
                      <m:accPr>
                        <m:chr m:val="⃗"/>
                        <m:ctrlPr>
                          <a:rPr lang="en-US" altLang="en-US" i="1">
                            <a:solidFill>
                              <a:schemeClr val="tx1"/>
                            </a:solidFill>
                            <a:latin typeface="Cambria Math" panose="02040503050406030204" pitchFamily="18" charset="0"/>
                            <a:cs typeface="Times New Roman" panose="02020603050405020304" pitchFamily="18" charset="0"/>
                          </a:rPr>
                        </m:ctrlPr>
                      </m:accPr>
                      <m:e>
                        <m:r>
                          <a:rPr lang="vi-VN" altLang="en-US" b="0" i="1" smtClean="0">
                            <a:solidFill>
                              <a:schemeClr val="tx1"/>
                            </a:solidFill>
                            <a:latin typeface="Cambria Math" panose="02040503050406030204" pitchFamily="18" charset="0"/>
                            <a:cs typeface="Times New Roman" panose="02020603050405020304" pitchFamily="18" charset="0"/>
                          </a:rPr>
                          <m:t> </m:t>
                        </m:r>
                        <m:r>
                          <a:rPr lang="vi-VN" altLang="en-US" i="1">
                            <a:solidFill>
                              <a:schemeClr val="tx1"/>
                            </a:solidFill>
                            <a:latin typeface="Cambria Math" panose="02040503050406030204" pitchFamily="18" charset="0"/>
                            <a:cs typeface="Times New Roman" panose="02020603050405020304" pitchFamily="18" charset="0"/>
                          </a:rPr>
                          <m:t>𝐹</m:t>
                        </m:r>
                        <m:r>
                          <a:rPr lang="vi-VN" altLang="en-US" b="0" i="1" smtClean="0">
                            <a:solidFill>
                              <a:schemeClr val="tx1"/>
                            </a:solidFill>
                            <a:latin typeface="Cambria Math" panose="02040503050406030204" pitchFamily="18" charset="0"/>
                            <a:cs typeface="Times New Roman" panose="02020603050405020304" pitchFamily="18" charset="0"/>
                          </a:rPr>
                          <m:t>4</m:t>
                        </m:r>
                      </m:e>
                    </m:acc>
                  </m:oMath>
                </a14:m>
                <a:endParaRPr lang="en-US" dirty="0">
                  <a:solidFill>
                    <a:schemeClr val="tx1"/>
                  </a:solidFill>
                </a:endParaRPr>
              </a:p>
            </p:txBody>
          </p:sp>
        </mc:Choice>
        <mc:Fallback xmlns="">
          <p:sp>
            <p:nvSpPr>
              <p:cNvPr id="19" name="Rectangle 18">
                <a:extLst>
                  <a:ext uri="{FF2B5EF4-FFF2-40B4-BE49-F238E27FC236}">
                    <a16:creationId xmlns:a16="http://schemas.microsoft.com/office/drawing/2014/main" id="{07CA78A4-D8C2-B34F-911A-C817C09F9CC1}"/>
                  </a:ext>
                </a:extLst>
              </p:cNvPr>
              <p:cNvSpPr>
                <a:spLocks noRot="1" noChangeAspect="1" noMove="1" noResize="1" noEditPoints="1" noAdjustHandles="1" noChangeArrowheads="1" noChangeShapeType="1" noTextEdit="1"/>
              </p:cNvSpPr>
              <p:nvPr/>
            </p:nvSpPr>
            <p:spPr>
              <a:xfrm>
                <a:off x="689274" y="4321445"/>
                <a:ext cx="4935390" cy="404791"/>
              </a:xfrm>
              <a:prstGeom prst="rect">
                <a:avLst/>
              </a:prstGeom>
              <a:blipFill>
                <a:blip r:embed="rId4"/>
                <a:stretch>
                  <a:fillRect l="-769" t="-9091"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93F6FB3-CFC9-B644-8DF0-40D5D6C8782E}"/>
                  </a:ext>
                </a:extLst>
              </p:cNvPr>
              <p:cNvSpPr/>
              <p:nvPr/>
            </p:nvSpPr>
            <p:spPr>
              <a:xfrm>
                <a:off x="386178" y="4726236"/>
                <a:ext cx="6894836" cy="2627964"/>
              </a:xfrm>
              <a:prstGeom prst="rect">
                <a:avLst/>
              </a:prstGeom>
            </p:spPr>
            <p:txBody>
              <a:bodyPr wrap="none">
                <a:spAutoFit/>
              </a:bodyPr>
              <a:lstStyle/>
              <a:p>
                <a:r>
                  <a:rPr lang="en-US" altLang="en-US" dirty="0">
                    <a:solidFill>
                      <a:schemeClr val="tx1"/>
                    </a:solidFill>
                    <a:cs typeface="Times New Roman" panose="02020603050405020304" pitchFamily="18" charset="0"/>
                  </a:rPr>
                  <a:t>Trong </a:t>
                </a:r>
                <a:r>
                  <a:rPr lang="en-US" altLang="en-US" dirty="0" err="1">
                    <a:solidFill>
                      <a:schemeClr val="tx1"/>
                    </a:solidFill>
                    <a:cs typeface="Times New Roman" panose="02020603050405020304" pitchFamily="18" charset="0"/>
                  </a:rPr>
                  <a:t>đó</a:t>
                </a:r>
                <a:r>
                  <a:rPr lang="en-US" altLang="en-US" dirty="0">
                    <a:solidFill>
                      <a:schemeClr val="tx1"/>
                    </a:solidFill>
                    <a:cs typeface="Times New Roman" panose="02020603050405020304" pitchFamily="18" charset="0"/>
                  </a:rPr>
                  <a:t> F2 </a:t>
                </a:r>
                <a:r>
                  <a:rPr lang="en-US" altLang="en-US" dirty="0" err="1">
                    <a:solidFill>
                      <a:schemeClr val="tx1"/>
                    </a:solidFill>
                    <a:cs typeface="Times New Roman" panose="02020603050405020304" pitchFamily="18" charset="0"/>
                  </a:rPr>
                  <a:t>và</a:t>
                </a:r>
                <a:r>
                  <a:rPr lang="en-US" altLang="en-US" dirty="0">
                    <a:solidFill>
                      <a:schemeClr val="tx1"/>
                    </a:solidFill>
                    <a:cs typeface="Times New Roman" panose="02020603050405020304" pitchFamily="18" charset="0"/>
                  </a:rPr>
                  <a:t> F4 </a:t>
                </a:r>
                <a:r>
                  <a:rPr lang="en-US" altLang="en-US" dirty="0" err="1">
                    <a:solidFill>
                      <a:schemeClr val="tx1"/>
                    </a:solidFill>
                    <a:cs typeface="Times New Roman" panose="02020603050405020304" pitchFamily="18" charset="0"/>
                  </a:rPr>
                  <a:t>cùng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độ</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lớn</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cùng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phương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ngược</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chiều</a:t>
                </a:r>
                <a:r>
                  <a:rPr lang="en-US" altLang="en-US" dirty="0">
                    <a:solidFill>
                      <a:schemeClr val="tx1"/>
                    </a:solidFill>
                    <a:cs typeface="Times New Roman" panose="02020603050405020304" pitchFamily="18" charset="0"/>
                  </a:rPr>
                  <a:t>. </a:t>
                </a:r>
              </a:p>
              <a:p>
                <a14:m>
                  <m:oMath xmlns:m="http://schemas.openxmlformats.org/officeDocument/2006/math">
                    <m:acc>
                      <m:accPr>
                        <m:chr m:val="⃗"/>
                        <m:ctrlPr>
                          <a:rPr lang="en-US" altLang="en-US" i="1">
                            <a:solidFill>
                              <a:schemeClr val="tx1"/>
                            </a:solidFill>
                            <a:latin typeface="Cambria Math" panose="02040503050406030204" pitchFamily="18" charset="0"/>
                            <a:cs typeface="Times New Roman" panose="02020603050405020304" pitchFamily="18" charset="0"/>
                          </a:rPr>
                        </m:ctrlPr>
                      </m:accPr>
                      <m:e>
                        <m:r>
                          <a:rPr lang="vi-VN" altLang="en-US" i="1">
                            <a:solidFill>
                              <a:schemeClr val="tx1"/>
                            </a:solidFill>
                            <a:latin typeface="Cambria Math" panose="02040503050406030204" pitchFamily="18" charset="0"/>
                            <a:cs typeface="Times New Roman" panose="02020603050405020304" pitchFamily="18" charset="0"/>
                          </a:rPr>
                          <m:t>𝐹</m:t>
                        </m:r>
                        <m:r>
                          <a:rPr lang="vi-VN" altLang="en-US" b="0" i="1" smtClean="0">
                            <a:solidFill>
                              <a:schemeClr val="tx1"/>
                            </a:solidFill>
                            <a:latin typeface="Cambria Math" panose="02040503050406030204" pitchFamily="18" charset="0"/>
                            <a:cs typeface="Times New Roman" panose="02020603050405020304" pitchFamily="18" charset="0"/>
                          </a:rPr>
                          <m:t>1</m:t>
                        </m:r>
                      </m:e>
                    </m:acc>
                  </m:oMath>
                </a14:m>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và</a:t>
                </a:r>
                <a:r>
                  <a:rPr lang="en-US" altLang="en-US" dirty="0">
                    <a:solidFill>
                      <a:schemeClr val="tx1"/>
                    </a:solidFill>
                    <a:cs typeface="Times New Roman" panose="02020603050405020304" pitchFamily="18" charset="0"/>
                  </a:rPr>
                  <a:t> </a:t>
                </a:r>
                <a14:m>
                  <m:oMath xmlns:m="http://schemas.openxmlformats.org/officeDocument/2006/math">
                    <m:acc>
                      <m:accPr>
                        <m:chr m:val="⃗"/>
                        <m:ctrlPr>
                          <a:rPr lang="en-US" altLang="en-US" i="1">
                            <a:solidFill>
                              <a:schemeClr val="tx1"/>
                            </a:solidFill>
                            <a:latin typeface="Cambria Math" panose="02040503050406030204" pitchFamily="18" charset="0"/>
                            <a:cs typeface="Times New Roman" panose="02020603050405020304" pitchFamily="18" charset="0"/>
                          </a:rPr>
                        </m:ctrlPr>
                      </m:accPr>
                      <m:e>
                        <m:r>
                          <a:rPr lang="vi-VN" altLang="en-US" i="1">
                            <a:solidFill>
                              <a:schemeClr val="tx1"/>
                            </a:solidFill>
                            <a:latin typeface="Cambria Math" panose="02040503050406030204" pitchFamily="18" charset="0"/>
                            <a:cs typeface="Times New Roman" panose="02020603050405020304" pitchFamily="18" charset="0"/>
                          </a:rPr>
                          <m:t>𝐹</m:t>
                        </m:r>
                        <m:r>
                          <a:rPr lang="vi-VN" altLang="en-US" i="1">
                            <a:solidFill>
                              <a:schemeClr val="tx1"/>
                            </a:solidFill>
                            <a:latin typeface="Cambria Math" panose="02040503050406030204" pitchFamily="18" charset="0"/>
                            <a:cs typeface="Times New Roman" panose="02020603050405020304" pitchFamily="18" charset="0"/>
                          </a:rPr>
                          <m:t>3</m:t>
                        </m:r>
                      </m:e>
                    </m:acc>
                  </m:oMath>
                </a14:m>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nằm</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giữa</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cạnh</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khung,cùng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phương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ngược</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chiều</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và</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có</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độ</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lớn</a:t>
                </a:r>
                <a:r>
                  <a:rPr lang="en-US" altLang="en-US" dirty="0">
                    <a:solidFill>
                      <a:schemeClr val="tx1"/>
                    </a:solidFill>
                    <a:cs typeface="Times New Roman" panose="02020603050405020304" pitchFamily="18" charset="0"/>
                  </a:rPr>
                  <a:t>:</a:t>
                </a:r>
              </a:p>
              <a:p>
                <a:pPr/>
                <a14:m>
                  <m:oMathPara xmlns:m="http://schemas.openxmlformats.org/officeDocument/2006/math">
                    <m:oMathParaPr>
                      <m:jc m:val="left"/>
                    </m:oMathParaPr>
                    <m:oMath xmlns:m="http://schemas.openxmlformats.org/officeDocument/2006/math">
                      <m:r>
                        <m:rPr>
                          <m:sty m:val="p"/>
                        </m:rPr>
                        <a:rPr lang="en-US" altLang="en-US" i="1" dirty="0">
                          <a:solidFill>
                            <a:schemeClr val="tx1"/>
                          </a:solidFill>
                          <a:latin typeface="Cambria Math" panose="02040503050406030204" pitchFamily="18" charset="0"/>
                          <a:cs typeface="Times New Roman" panose="02020603050405020304" pitchFamily="18" charset="0"/>
                        </a:rPr>
                        <m:t>F</m:t>
                      </m:r>
                      <m:r>
                        <a:rPr lang="vi-VN" altLang="en-US" i="1" dirty="0">
                          <a:solidFill>
                            <a:schemeClr val="tx1"/>
                          </a:solidFill>
                          <a:latin typeface="Cambria Math" panose="02040503050406030204" pitchFamily="18" charset="0"/>
                          <a:cs typeface="Times New Roman" panose="02020603050405020304" pitchFamily="18" charset="0"/>
                        </a:rPr>
                        <m:t>1= </m:t>
                      </m:r>
                      <m:f>
                        <m:fPr>
                          <m:ctrlPr>
                            <a:rPr lang="vi-VN" altLang="en-US" i="1" dirty="0">
                              <a:solidFill>
                                <a:schemeClr val="tx1"/>
                              </a:solidFill>
                              <a:latin typeface="Cambria Math" panose="02040503050406030204" pitchFamily="18" charset="0"/>
                              <a:cs typeface="Times New Roman" panose="02020603050405020304" pitchFamily="18" charset="0"/>
                            </a:rPr>
                          </m:ctrlPr>
                        </m:fPr>
                        <m:num>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1</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2</m:t>
                          </m:r>
                          <m:r>
                            <m:rPr>
                              <m:sty m:val="p"/>
                            </m:rPr>
                            <a:rPr lang="vi-VN" altLang="en-US" i="1" dirty="0">
                              <a:solidFill>
                                <a:schemeClr val="tx1"/>
                              </a:solidFill>
                              <a:latin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cs typeface="Times New Roman" panose="02020603050405020304" pitchFamily="18" charset="0"/>
                            </a:rPr>
                            <m:t>2</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b</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altLang="en-US" dirty="0">
                  <a:solidFill>
                    <a:schemeClr val="tx1"/>
                  </a:solidFill>
                  <a:cs typeface="Times New Roman" panose="02020603050405020304" pitchFamily="18" charset="0"/>
                </a:endParaRPr>
              </a:p>
              <a:p>
                <a:endParaRPr lang="en-US" altLang="en-US" dirty="0">
                  <a:solidFill>
                    <a:schemeClr val="tx1"/>
                  </a:solidFill>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sty m:val="p"/>
                        </m:rPr>
                        <a:rPr lang="en-US" altLang="en-US" i="1" dirty="0" smtClean="0">
                          <a:solidFill>
                            <a:schemeClr val="tx1"/>
                          </a:solidFill>
                          <a:latin typeface="Cambria Math" panose="02040503050406030204" pitchFamily="18" charset="0"/>
                          <a:cs typeface="Times New Roman" panose="02020603050405020304" pitchFamily="18" charset="0"/>
                        </a:rPr>
                        <m:t>F</m:t>
                      </m:r>
                      <m:r>
                        <a:rPr lang="vi-VN" altLang="en-US" b="0" i="1" dirty="0" smtClean="0">
                          <a:solidFill>
                            <a:schemeClr val="tx1"/>
                          </a:solidFill>
                          <a:latin typeface="Cambria Math" panose="02040503050406030204" pitchFamily="18" charset="0"/>
                          <a:cs typeface="Times New Roman" panose="02020603050405020304" pitchFamily="18" charset="0"/>
                        </a:rPr>
                        <m:t>3</m:t>
                      </m:r>
                      <m:r>
                        <a:rPr lang="vi-VN" altLang="en-US" i="1" dirty="0">
                          <a:solidFill>
                            <a:schemeClr val="tx1"/>
                          </a:solidFill>
                          <a:latin typeface="Cambria Math" panose="02040503050406030204" pitchFamily="18" charset="0"/>
                          <a:cs typeface="Times New Roman" panose="02020603050405020304" pitchFamily="18" charset="0"/>
                        </a:rPr>
                        <m:t>= </m:t>
                      </m:r>
                      <m:f>
                        <m:fPr>
                          <m:ctrlPr>
                            <a:rPr lang="vi-VN" altLang="en-US" i="1" dirty="0">
                              <a:solidFill>
                                <a:schemeClr val="tx1"/>
                              </a:solidFill>
                              <a:latin typeface="Cambria Math" panose="02040503050406030204" pitchFamily="18" charset="0"/>
                              <a:cs typeface="Times New Roman" panose="02020603050405020304" pitchFamily="18" charset="0"/>
                            </a:rPr>
                          </m:ctrlPr>
                        </m:fPr>
                        <m:num>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1</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2</m:t>
                          </m:r>
                          <m:r>
                            <m:rPr>
                              <m:sty m:val="p"/>
                            </m:rPr>
                            <a:rPr lang="vi-VN" altLang="en-US" i="1" dirty="0">
                              <a:solidFill>
                                <a:schemeClr val="tx1"/>
                              </a:solidFill>
                              <a:latin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cs typeface="Times New Roman" panose="02020603050405020304" pitchFamily="18" charset="0"/>
                            </a:rPr>
                            <m:t>2</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b</m:t>
                          </m:r>
                          <m:r>
                            <a:rPr lang="vi-VN" altLang="en-US"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altLang="en-US" dirty="0">
                  <a:solidFill>
                    <a:schemeClr val="tx1"/>
                  </a:solidFill>
                  <a:cs typeface="Times New Roman" panose="02020603050405020304" pitchFamily="18" charset="0"/>
                </a:endParaRPr>
              </a:p>
              <a:p>
                <a:r>
                  <a:rPr lang="en-US" altLang="en-US" dirty="0">
                    <a:solidFill>
                      <a:schemeClr val="tx1"/>
                    </a:solidFill>
                    <a:cs typeface="Times New Roman" panose="02020603050405020304" pitchFamily="18" charset="0"/>
                  </a:rPr>
                  <a:t> </a:t>
                </a:r>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593F6FB3-CFC9-B644-8DF0-40D5D6C8782E}"/>
                  </a:ext>
                </a:extLst>
              </p:cNvPr>
              <p:cNvSpPr>
                <a:spLocks noRot="1" noChangeAspect="1" noMove="1" noResize="1" noEditPoints="1" noAdjustHandles="1" noChangeArrowheads="1" noChangeShapeType="1" noTextEdit="1"/>
              </p:cNvSpPr>
              <p:nvPr/>
            </p:nvSpPr>
            <p:spPr>
              <a:xfrm>
                <a:off x="386178" y="4726236"/>
                <a:ext cx="6894836" cy="2627964"/>
              </a:xfrm>
              <a:prstGeom prst="rect">
                <a:avLst/>
              </a:prstGeom>
              <a:blipFill>
                <a:blip r:embed="rId5"/>
                <a:stretch>
                  <a:fillRect l="-551" t="-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13D4C14-2538-F24E-944F-A4FBD9802FC3}"/>
                  </a:ext>
                </a:extLst>
              </p:cNvPr>
              <p:cNvSpPr/>
              <p:nvPr/>
            </p:nvSpPr>
            <p:spPr>
              <a:xfrm>
                <a:off x="3322731" y="5571363"/>
                <a:ext cx="5713765" cy="1138389"/>
              </a:xfrm>
              <a:prstGeom prst="rect">
                <a:avLst/>
              </a:prstGeom>
            </p:spPr>
            <p:txBody>
              <a:bodyPr wrap="square">
                <a:spAutoFit/>
              </a:bodyPr>
              <a:lstStyle/>
              <a:p>
                <a:r>
                  <a:rPr lang="en-US" altLang="en-US" dirty="0">
                    <a:solidFill>
                      <a:schemeClr val="tx1"/>
                    </a:solidFill>
                    <a:cs typeface="Times New Roman" panose="02020603050405020304" pitchFamily="18" charset="0"/>
                  </a:rPr>
                  <a:t>Do F1&gt; F3 </a:t>
                </a:r>
                <a:r>
                  <a:rPr lang="en-US" altLang="en-US" dirty="0" err="1">
                    <a:solidFill>
                      <a:schemeClr val="tx1"/>
                    </a:solidFill>
                    <a:cs typeface="Times New Roman" panose="02020603050405020304" pitchFamily="18" charset="0"/>
                  </a:rPr>
                  <a:t>nên</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tổng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hợp</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lực</a:t>
                </a:r>
                <a:r>
                  <a:rPr lang="en-US" altLang="en-US" dirty="0">
                    <a:solidFill>
                      <a:schemeClr val="tx1"/>
                    </a:solidFill>
                    <a:cs typeface="Times New Roman" panose="02020603050405020304" pitchFamily="18" charset="0"/>
                  </a:rPr>
                  <a:t> F </a:t>
                </a:r>
                <a:r>
                  <a:rPr lang="en-US" altLang="en-US" dirty="0" err="1">
                    <a:solidFill>
                      <a:schemeClr val="tx1"/>
                    </a:solidFill>
                    <a:cs typeface="Times New Roman" panose="02020603050405020304" pitchFamily="18" charset="0"/>
                  </a:rPr>
                  <a:t>sẽ</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cùng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phương</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chiều</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với</a:t>
                </a:r>
                <a:r>
                  <a:rPr lang="en-US" altLang="en-US" dirty="0">
                    <a:solidFill>
                      <a:schemeClr val="tx1"/>
                    </a:solidFill>
                    <a:cs typeface="Times New Roman" panose="02020603050405020304" pitchFamily="18" charset="0"/>
                  </a:rPr>
                  <a:t> F1 </a:t>
                </a:r>
                <a:r>
                  <a:rPr lang="en-US" altLang="en-US" dirty="0" err="1">
                    <a:solidFill>
                      <a:schemeClr val="tx1"/>
                    </a:solidFill>
                    <a:cs typeface="Times New Roman" panose="02020603050405020304" pitchFamily="18" charset="0"/>
                  </a:rPr>
                  <a:t>và</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có</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độ</a:t>
                </a:r>
                <a:r>
                  <a:rPr lang="en-US" altLang="en-US" dirty="0">
                    <a:solidFill>
                      <a:schemeClr val="tx1"/>
                    </a:solidFill>
                    <a:cs typeface="Times New Roman" panose="02020603050405020304" pitchFamily="18" charset="0"/>
                  </a:rPr>
                  <a:t> </a:t>
                </a:r>
                <a:r>
                  <a:rPr lang="en-US" altLang="en-US" dirty="0" err="1">
                    <a:solidFill>
                      <a:schemeClr val="tx1"/>
                    </a:solidFill>
                    <a:cs typeface="Times New Roman" panose="02020603050405020304" pitchFamily="18" charset="0"/>
                  </a:rPr>
                  <a:t>lớn</a:t>
                </a:r>
                <a:r>
                  <a:rPr lang="en-US" altLang="en-US" dirty="0">
                    <a:solidFill>
                      <a:schemeClr val="tx1"/>
                    </a:solidFill>
                    <a:cs typeface="Times New Roman" panose="02020603050405020304" pitchFamily="18" charset="0"/>
                  </a:rPr>
                  <a:t> </a:t>
                </a:r>
              </a:p>
              <a:p>
                <a:r>
                  <a:rPr lang="en-US" dirty="0">
                    <a:solidFill>
                      <a:schemeClr val="tx1"/>
                    </a:solidFill>
                    <a:cs typeface="Times New Roman" panose="02020603050405020304" pitchFamily="18" charset="0"/>
                  </a:rPr>
                  <a:t>F = F1- F3 =</a:t>
                </a:r>
                <a:r>
                  <a:rPr lang="vi-VN" altLang="en-US" dirty="0">
                    <a:solidFill>
                      <a:schemeClr val="tx1"/>
                    </a:solidFill>
                    <a:cs typeface="Times New Roman" panose="02020603050405020304" pitchFamily="18" charset="0"/>
                  </a:rPr>
                  <a:t> </a:t>
                </a:r>
                <a14:m>
                  <m:oMath xmlns:m="http://schemas.openxmlformats.org/officeDocument/2006/math">
                    <m:f>
                      <m:fPr>
                        <m:ctrlPr>
                          <a:rPr lang="vi-VN" altLang="en-US" i="1" dirty="0">
                            <a:solidFill>
                              <a:schemeClr val="tx1"/>
                            </a:solidFill>
                            <a:latin typeface="Cambria Math" panose="02040503050406030204" pitchFamily="18" charset="0"/>
                            <a:cs typeface="Times New Roman" panose="02020603050405020304" pitchFamily="18" charset="0"/>
                          </a:rPr>
                        </m:ctrlPr>
                      </m:fPr>
                      <m:num>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1</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2</m:t>
                        </m:r>
                        <m:r>
                          <m:rPr>
                            <m:sty m:val="p"/>
                          </m:rPr>
                          <a:rPr lang="vi-VN" altLang="en-US" i="1" dirty="0">
                            <a:solidFill>
                              <a:schemeClr val="tx1"/>
                            </a:solidFill>
                            <a:latin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cs typeface="Times New Roman" panose="02020603050405020304" pitchFamily="18" charset="0"/>
                          </a:rPr>
                          <m:t>2</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b</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r>
                      <a:rPr lang="vi-VN" altLang="en-US" b="0"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vi-VN" altLang="en-US" dirty="0">
                    <a:solidFill>
                      <a:schemeClr val="tx1"/>
                    </a:solidFill>
                    <a:cs typeface="Times New Roman" panose="02020603050405020304" pitchFamily="18" charset="0"/>
                  </a:rPr>
                  <a:t> </a:t>
                </a:r>
                <a14:m>
                  <m:oMath xmlns:m="http://schemas.openxmlformats.org/officeDocument/2006/math">
                    <m:f>
                      <m:fPr>
                        <m:ctrlPr>
                          <a:rPr lang="vi-VN" altLang="en-US" i="1" dirty="0">
                            <a:solidFill>
                              <a:schemeClr val="tx1"/>
                            </a:solidFill>
                            <a:latin typeface="Cambria Math" panose="02040503050406030204" pitchFamily="18" charset="0"/>
                            <a:cs typeface="Times New Roman" panose="02020603050405020304" pitchFamily="18" charset="0"/>
                          </a:rPr>
                        </m:ctrlPr>
                      </m:fPr>
                      <m:num>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𝜇</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1</m:t>
                        </m:r>
                        <m:r>
                          <m:rPr>
                            <m:sty m:val="p"/>
                          </m:rPr>
                          <a:rPr lang="vi-VN" altLang="en-US" i="1" dirty="0">
                            <a:solidFill>
                              <a:schemeClr val="tx1"/>
                            </a:solidFill>
                            <a:latin typeface="Cambria Math" panose="02040503050406030204" pitchFamily="18" charset="0"/>
                            <a:cs typeface="Times New Roman" panose="02020603050405020304" pitchFamily="18" charset="0"/>
                          </a:rPr>
                          <m:t>I</m:t>
                        </m:r>
                        <m:r>
                          <a:rPr lang="vi-VN" altLang="en-US" i="1" dirty="0">
                            <a:solidFill>
                              <a:schemeClr val="tx1"/>
                            </a:solidFill>
                            <a:latin typeface="Cambria Math" panose="02040503050406030204" pitchFamily="18" charset="0"/>
                            <a:cs typeface="Times New Roman" panose="02020603050405020304" pitchFamily="18" charset="0"/>
                          </a:rPr>
                          <m:t>2</m:t>
                        </m:r>
                        <m:r>
                          <m:rPr>
                            <m:sty m:val="p"/>
                          </m:rPr>
                          <a:rPr lang="vi-VN" altLang="en-US" i="1" dirty="0">
                            <a:solidFill>
                              <a:schemeClr val="tx1"/>
                            </a:solidFill>
                            <a:latin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cs typeface="Times New Roman" panose="02020603050405020304" pitchFamily="18" charset="0"/>
                          </a:rPr>
                          <m:t>2</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b</m:t>
                        </m:r>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a</m:t>
                            </m:r>
                          </m:num>
                          <m:den>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vi-VN" alt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dirty="0">
                    <a:solidFill>
                      <a:schemeClr val="tx1"/>
                    </a:solidFill>
                  </a:rPr>
                  <a:t> = 6x10</a:t>
                </a:r>
                <a:r>
                  <a:rPr lang="en-US" baseline="30000" dirty="0">
                    <a:solidFill>
                      <a:schemeClr val="tx1"/>
                    </a:solidFill>
                  </a:rPr>
                  <a:t>-6</a:t>
                </a:r>
                <a:r>
                  <a:rPr lang="en-US" dirty="0">
                    <a:solidFill>
                      <a:schemeClr val="tx1"/>
                    </a:solidFill>
                  </a:rPr>
                  <a:t> (N) </a:t>
                </a:r>
              </a:p>
            </p:txBody>
          </p:sp>
        </mc:Choice>
        <mc:Fallback xmlns="">
          <p:sp>
            <p:nvSpPr>
              <p:cNvPr id="22" name="Rectangle 21">
                <a:extLst>
                  <a:ext uri="{FF2B5EF4-FFF2-40B4-BE49-F238E27FC236}">
                    <a16:creationId xmlns:a16="http://schemas.microsoft.com/office/drawing/2014/main" id="{013D4C14-2538-F24E-944F-A4FBD9802FC3}"/>
                  </a:ext>
                </a:extLst>
              </p:cNvPr>
              <p:cNvSpPr>
                <a:spLocks noRot="1" noChangeAspect="1" noMove="1" noResize="1" noEditPoints="1" noAdjustHandles="1" noChangeArrowheads="1" noChangeShapeType="1" noTextEdit="1"/>
              </p:cNvSpPr>
              <p:nvPr/>
            </p:nvSpPr>
            <p:spPr>
              <a:xfrm>
                <a:off x="3322731" y="5571363"/>
                <a:ext cx="5713765" cy="1138389"/>
              </a:xfrm>
              <a:prstGeom prst="rect">
                <a:avLst/>
              </a:prstGeom>
              <a:blipFill>
                <a:blip r:embed="rId6"/>
                <a:stretch>
                  <a:fillRect l="-887" t="-2222"/>
                </a:stretch>
              </a:blipFill>
            </p:spPr>
            <p:txBody>
              <a:bodyPr/>
              <a:lstStyle/>
              <a:p>
                <a:r>
                  <a:rPr lang="en-US">
                    <a:noFill/>
                  </a:rPr>
                  <a:t> </a:t>
                </a:r>
              </a:p>
            </p:txBody>
          </p:sp>
        </mc:Fallback>
      </mc:AlternateContent>
    </p:spTree>
    <p:extLst>
      <p:ext uri="{BB962C8B-B14F-4D97-AF65-F5344CB8AC3E}">
        <p14:creationId xmlns:p14="http://schemas.microsoft.com/office/powerpoint/2010/main" val="175671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8">
            <a:extLst>
              <a:ext uri="{FF2B5EF4-FFF2-40B4-BE49-F238E27FC236}">
                <a16:creationId xmlns:a16="http://schemas.microsoft.com/office/drawing/2014/main" id="{E13CA4CC-2298-A042-A2F8-B44C608B0FC9}"/>
              </a:ext>
            </a:extLst>
          </p:cNvPr>
          <p:cNvSpPr>
            <a:spLocks noChangeArrowheads="1"/>
          </p:cNvSpPr>
          <p:nvPr/>
        </p:nvSpPr>
        <p:spPr bwMode="auto">
          <a:xfrm>
            <a:off x="251520" y="1196975"/>
            <a:ext cx="8968481"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4.4.4. </a:t>
            </a:r>
            <a:r>
              <a:rPr lang="en-US" altLang="en-US" sz="2400" dirty="0" err="1">
                <a:solidFill>
                  <a:srgbClr val="FF0000"/>
                </a:solidFill>
              </a:rPr>
              <a:t>Tác</a:t>
            </a:r>
            <a:r>
              <a:rPr lang="en-US" altLang="en-US" sz="2400" dirty="0">
                <a:solidFill>
                  <a:srgbClr val="FF0000"/>
                </a:solidFill>
              </a:rPr>
              <a:t> </a:t>
            </a:r>
            <a:r>
              <a:rPr lang="en-US" altLang="en-US" sz="2400" dirty="0" err="1">
                <a:solidFill>
                  <a:srgbClr val="FF0000"/>
                </a:solidFill>
              </a:rPr>
              <a:t>dụng</a:t>
            </a:r>
            <a:r>
              <a:rPr lang="en-US" altLang="en-US" sz="2400" dirty="0">
                <a:solidFill>
                  <a:srgbClr val="FF0000"/>
                </a:solidFill>
              </a:rPr>
              <a:t> </a:t>
            </a:r>
            <a:r>
              <a:rPr lang="en-US" altLang="en-US" sz="2400" dirty="0" err="1">
                <a:solidFill>
                  <a:srgbClr val="FF0000"/>
                </a:solidFill>
              </a:rPr>
              <a:t>của</a:t>
            </a:r>
            <a:r>
              <a:rPr lang="en-US" altLang="en-US" sz="2400" dirty="0">
                <a:solidFill>
                  <a:srgbClr val="FF0000"/>
                </a:solidFill>
              </a:rPr>
              <a:t> </a:t>
            </a:r>
            <a:r>
              <a:rPr lang="en-US" altLang="en-US" sz="2400" dirty="0" err="1">
                <a:solidFill>
                  <a:srgbClr val="FF0000"/>
                </a:solidFill>
              </a:rPr>
              <a:t>lực</a:t>
            </a:r>
            <a:r>
              <a:rPr lang="en-US" altLang="en-US" sz="2400" dirty="0">
                <a:solidFill>
                  <a:srgbClr val="FF0000"/>
                </a:solidFill>
              </a:rPr>
              <a:t> </a:t>
            </a:r>
            <a:r>
              <a:rPr lang="en-US" altLang="en-US" sz="2400" dirty="0" err="1">
                <a:solidFill>
                  <a:srgbClr val="FF0000"/>
                </a:solidFill>
              </a:rPr>
              <a:t>từ</a:t>
            </a:r>
            <a:r>
              <a:rPr lang="en-US" altLang="en-US" sz="2400" dirty="0">
                <a:solidFill>
                  <a:srgbClr val="FF0000"/>
                </a:solidFill>
              </a:rPr>
              <a:t> </a:t>
            </a:r>
            <a:r>
              <a:rPr lang="en-US" altLang="en-US" sz="2400" dirty="0" err="1">
                <a:solidFill>
                  <a:srgbClr val="FF0000"/>
                </a:solidFill>
              </a:rPr>
              <a:t>lên</a:t>
            </a:r>
            <a:r>
              <a:rPr lang="en-US" altLang="en-US" sz="2400" dirty="0">
                <a:solidFill>
                  <a:srgbClr val="FF0000"/>
                </a:solidFill>
              </a:rPr>
              <a:t> </a:t>
            </a:r>
            <a:r>
              <a:rPr lang="en-US" altLang="en-US" sz="2400" dirty="0" err="1">
                <a:solidFill>
                  <a:srgbClr val="FF0000"/>
                </a:solidFill>
              </a:rPr>
              <a:t>hạt</a:t>
            </a:r>
            <a:r>
              <a:rPr lang="en-US" altLang="en-US" sz="2400" dirty="0">
                <a:solidFill>
                  <a:srgbClr val="FF0000"/>
                </a:solidFill>
              </a:rPr>
              <a:t> </a:t>
            </a:r>
            <a:r>
              <a:rPr lang="en-US" altLang="en-US" sz="2400" dirty="0" err="1">
                <a:solidFill>
                  <a:srgbClr val="FF0000"/>
                </a:solidFill>
              </a:rPr>
              <a:t>tích</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chuyển</a:t>
            </a:r>
            <a:r>
              <a:rPr lang="en-US" altLang="en-US" sz="2400" dirty="0">
                <a:solidFill>
                  <a:srgbClr val="FF0000"/>
                </a:solidFill>
              </a:rPr>
              <a:t> </a:t>
            </a:r>
            <a:r>
              <a:rPr lang="en-US" altLang="en-US" sz="2400" dirty="0" err="1">
                <a:solidFill>
                  <a:srgbClr val="FF0000"/>
                </a:solidFill>
              </a:rPr>
              <a:t>động</a:t>
            </a:r>
            <a:r>
              <a:rPr lang="en-US" altLang="en-US" sz="2400" dirty="0">
                <a:solidFill>
                  <a:srgbClr val="FF0000"/>
                </a:solidFill>
              </a:rPr>
              <a:t> – </a:t>
            </a:r>
            <a:r>
              <a:rPr lang="en-US" altLang="en-US" sz="2400" dirty="0" err="1">
                <a:solidFill>
                  <a:srgbClr val="FF0000"/>
                </a:solidFill>
              </a:rPr>
              <a:t>Lực</a:t>
            </a:r>
            <a:r>
              <a:rPr lang="en-US" altLang="en-US" sz="2400" dirty="0">
                <a:solidFill>
                  <a:srgbClr val="FF0000"/>
                </a:solidFill>
              </a:rPr>
              <a:t> Lorentz</a:t>
            </a:r>
            <a:endParaRPr lang="en-US" altLang="en-US" sz="2400" dirty="0">
              <a:solidFill>
                <a:srgbClr val="FF0000"/>
              </a:solidFill>
              <a:latin typeface="Arial" panose="020B0604020202020204" pitchFamily="34" charset="0"/>
            </a:endParaRPr>
          </a:p>
        </p:txBody>
      </p:sp>
      <p:grpSp>
        <p:nvGrpSpPr>
          <p:cNvPr id="87042" name="Group 10">
            <a:extLst>
              <a:ext uri="{FF2B5EF4-FFF2-40B4-BE49-F238E27FC236}">
                <a16:creationId xmlns:a16="http://schemas.microsoft.com/office/drawing/2014/main" id="{D25CFCA7-B361-E34D-B1FC-5158BFEC3EB0}"/>
              </a:ext>
            </a:extLst>
          </p:cNvPr>
          <p:cNvGrpSpPr>
            <a:grpSpLocks/>
          </p:cNvGrpSpPr>
          <p:nvPr/>
        </p:nvGrpSpPr>
        <p:grpSpPr bwMode="auto">
          <a:xfrm>
            <a:off x="1428750" y="1071563"/>
            <a:ext cx="7315200" cy="107950"/>
            <a:chOff x="528" y="1824"/>
            <a:chExt cx="4512" cy="71"/>
          </a:xfrm>
        </p:grpSpPr>
        <p:sp>
          <p:nvSpPr>
            <p:cNvPr id="141" name="Rectangle 11">
              <a:extLst>
                <a:ext uri="{FF2B5EF4-FFF2-40B4-BE49-F238E27FC236}">
                  <a16:creationId xmlns:a16="http://schemas.microsoft.com/office/drawing/2014/main" id="{19646909-883B-614F-BBB5-75989A8DF0E5}"/>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42" name="Rectangle 12">
              <a:extLst>
                <a:ext uri="{FF2B5EF4-FFF2-40B4-BE49-F238E27FC236}">
                  <a16:creationId xmlns:a16="http://schemas.microsoft.com/office/drawing/2014/main" id="{BB9C4208-D74F-AF41-A8A6-43EB1FDF6C80}"/>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43" name="Rectangle 13">
              <a:extLst>
                <a:ext uri="{FF2B5EF4-FFF2-40B4-BE49-F238E27FC236}">
                  <a16:creationId xmlns:a16="http://schemas.microsoft.com/office/drawing/2014/main" id="{30EB4286-46C7-BE42-BF9A-93DCFB3431C8}"/>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grpSp>
        <p:nvGrpSpPr>
          <p:cNvPr id="87043" name="Group 182">
            <a:extLst>
              <a:ext uri="{FF2B5EF4-FFF2-40B4-BE49-F238E27FC236}">
                <a16:creationId xmlns:a16="http://schemas.microsoft.com/office/drawing/2014/main" id="{3207B070-EE56-6543-8C7C-C27548D23F8F}"/>
              </a:ext>
            </a:extLst>
          </p:cNvPr>
          <p:cNvGrpSpPr>
            <a:grpSpLocks/>
          </p:cNvGrpSpPr>
          <p:nvPr/>
        </p:nvGrpSpPr>
        <p:grpSpPr bwMode="auto">
          <a:xfrm>
            <a:off x="500063" y="2000250"/>
            <a:ext cx="8358187" cy="1133580"/>
            <a:chOff x="500034" y="2000240"/>
            <a:chExt cx="8358214" cy="1133749"/>
          </a:xfrm>
        </p:grpSpPr>
        <p:sp>
          <p:nvSpPr>
            <p:cNvPr id="87054" name="Rectangle 144">
              <a:extLst>
                <a:ext uri="{FF2B5EF4-FFF2-40B4-BE49-F238E27FC236}">
                  <a16:creationId xmlns:a16="http://schemas.microsoft.com/office/drawing/2014/main" id="{FEA5E682-EBCE-104D-9C26-5F00178F01E0}"/>
                </a:ext>
              </a:extLst>
            </p:cNvPr>
            <p:cNvSpPr>
              <a:spLocks noChangeArrowheads="1"/>
            </p:cNvSpPr>
            <p:nvPr/>
          </p:nvSpPr>
          <p:spPr bwMode="auto">
            <a:xfrm>
              <a:off x="500034" y="2000240"/>
              <a:ext cx="8358214" cy="113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buFontTx/>
                <a:buBlip>
                  <a:blip r:embed="rId4"/>
                </a:buBlip>
              </a:pPr>
              <a:r>
                <a:rPr lang="en-US" altLang="en-US" sz="2400" dirty="0" err="1">
                  <a:solidFill>
                    <a:srgbClr val="3333CC"/>
                  </a:solidFill>
                  <a:cs typeface="Times New Roman" panose="02020603050405020304" pitchFamily="18" charset="0"/>
                </a:rPr>
                <a:t>Hạt</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mang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điện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cđ</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với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vận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tốc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trong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từ</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trường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chịu</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tác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dụng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bởi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lực</a:t>
              </a:r>
              <a:r>
                <a:rPr lang="en-US" altLang="en-US" sz="2400" dirty="0">
                  <a:solidFill>
                    <a:srgbClr val="3333CC"/>
                  </a:solidFill>
                  <a:cs typeface="Times New Roman" panose="02020603050405020304" pitchFamily="18" charset="0"/>
                </a:rPr>
                <a:t> Lorentz:</a:t>
              </a:r>
              <a:endParaRPr lang="en-US" altLang="en-US" sz="2400" dirty="0">
                <a:solidFill>
                  <a:srgbClr val="3333CC"/>
                </a:solidFill>
                <a:latin typeface="Arial" panose="020B0604020202020204" pitchFamily="34" charset="0"/>
              </a:endParaRPr>
            </a:p>
          </p:txBody>
        </p:sp>
        <p:graphicFrame>
          <p:nvGraphicFramePr>
            <p:cNvPr id="87055" name="Object 2">
              <a:extLst>
                <a:ext uri="{FF2B5EF4-FFF2-40B4-BE49-F238E27FC236}">
                  <a16:creationId xmlns:a16="http://schemas.microsoft.com/office/drawing/2014/main" id="{1EF07763-2DCE-5F4E-97D7-CC61345D9E76}"/>
                </a:ext>
              </a:extLst>
            </p:cNvPr>
            <p:cNvGraphicFramePr>
              <a:graphicFrameLocks noChangeAspect="1"/>
            </p:cNvGraphicFramePr>
            <p:nvPr>
              <p:extLst/>
            </p:nvPr>
          </p:nvGraphicFramePr>
          <p:xfrm>
            <a:off x="4679140" y="2138487"/>
            <a:ext cx="428628" cy="428628"/>
          </p:xfrm>
          <a:graphic>
            <a:graphicData uri="http://schemas.openxmlformats.org/presentationml/2006/ole">
              <mc:AlternateContent xmlns:mc="http://schemas.openxmlformats.org/markup-compatibility/2006">
                <mc:Choice xmlns:v="urn:schemas-microsoft-com:vml" Requires="v">
                  <p:oleObj spid="_x0000_s110935" name="Equation" r:id="rId5" imgW="2921000" imgH="4978400" progId="Equation.DSMT4">
                    <p:embed/>
                  </p:oleObj>
                </mc:Choice>
                <mc:Fallback>
                  <p:oleObj name="Equation" r:id="rId5" imgW="2921000" imgH="4978400" progId="Equation.DSMT4">
                    <p:embed/>
                    <p:pic>
                      <p:nvPicPr>
                        <p:cNvPr id="87055" name="Object 2">
                          <a:extLst>
                            <a:ext uri="{FF2B5EF4-FFF2-40B4-BE49-F238E27FC236}">
                              <a16:creationId xmlns:a16="http://schemas.microsoft.com/office/drawing/2014/main" id="{1EF07763-2DCE-5F4E-97D7-CC61345D9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140" y="2138487"/>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6" name="Object 3">
              <a:extLst>
                <a:ext uri="{FF2B5EF4-FFF2-40B4-BE49-F238E27FC236}">
                  <a16:creationId xmlns:a16="http://schemas.microsoft.com/office/drawing/2014/main" id="{3A68070D-7FF3-F549-B7F3-855A76335392}"/>
                </a:ext>
              </a:extLst>
            </p:cNvPr>
            <p:cNvGraphicFramePr>
              <a:graphicFrameLocks noChangeAspect="1"/>
            </p:cNvGraphicFramePr>
            <p:nvPr>
              <p:extLst/>
            </p:nvPr>
          </p:nvGraphicFramePr>
          <p:xfrm>
            <a:off x="7164281" y="2127622"/>
            <a:ext cx="514350" cy="403225"/>
          </p:xfrm>
          <a:graphic>
            <a:graphicData uri="http://schemas.openxmlformats.org/presentationml/2006/ole">
              <mc:AlternateContent xmlns:mc="http://schemas.openxmlformats.org/markup-compatibility/2006">
                <mc:Choice xmlns:v="urn:schemas-microsoft-com:vml" Requires="v">
                  <p:oleObj spid="_x0000_s110936" name="Equation" r:id="rId7" imgW="3505200" imgH="4686300" progId="Equation.DSMT4">
                    <p:embed/>
                  </p:oleObj>
                </mc:Choice>
                <mc:Fallback>
                  <p:oleObj name="Equation" r:id="rId7" imgW="3505200" imgH="4686300" progId="Equation.DSMT4">
                    <p:embed/>
                    <p:pic>
                      <p:nvPicPr>
                        <p:cNvPr id="87056" name="Object 3">
                          <a:extLst>
                            <a:ext uri="{FF2B5EF4-FFF2-40B4-BE49-F238E27FC236}">
                              <a16:creationId xmlns:a16="http://schemas.microsoft.com/office/drawing/2014/main" id="{3A68070D-7FF3-F549-B7F3-855A763353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281" y="2127622"/>
                          <a:ext cx="5143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7044" name="Object 4">
            <a:extLst>
              <a:ext uri="{FF2B5EF4-FFF2-40B4-BE49-F238E27FC236}">
                <a16:creationId xmlns:a16="http://schemas.microsoft.com/office/drawing/2014/main" id="{B008276A-DF8D-D643-A6F5-B5223ADA01D1}"/>
              </a:ext>
            </a:extLst>
          </p:cNvPr>
          <p:cNvGraphicFramePr>
            <a:graphicFrameLocks noChangeAspect="1"/>
          </p:cNvGraphicFramePr>
          <p:nvPr/>
        </p:nvGraphicFramePr>
        <p:xfrm>
          <a:off x="1214438" y="3190875"/>
          <a:ext cx="3543300" cy="738188"/>
        </p:xfrm>
        <a:graphic>
          <a:graphicData uri="http://schemas.openxmlformats.org/presentationml/2006/ole">
            <mc:AlternateContent xmlns:mc="http://schemas.openxmlformats.org/markup-compatibility/2006">
              <mc:Choice xmlns:v="urn:schemas-microsoft-com:vml" Requires="v">
                <p:oleObj spid="_x0000_s110937" name="Equation" r:id="rId9" imgW="32766000" imgH="7023100" progId="Equation.DSMT4">
                  <p:embed/>
                </p:oleObj>
              </mc:Choice>
              <mc:Fallback>
                <p:oleObj name="Equation" r:id="rId9" imgW="32766000" imgH="7023100" progId="Equation.DSMT4">
                  <p:embed/>
                  <p:pic>
                    <p:nvPicPr>
                      <p:cNvPr id="87044" name="Object 4">
                        <a:extLst>
                          <a:ext uri="{FF2B5EF4-FFF2-40B4-BE49-F238E27FC236}">
                            <a16:creationId xmlns:a16="http://schemas.microsoft.com/office/drawing/2014/main" id="{B008276A-DF8D-D643-A6F5-B5223ADA01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3190875"/>
                        <a:ext cx="35433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5" name="Rectangle 147">
            <a:extLst>
              <a:ext uri="{FF2B5EF4-FFF2-40B4-BE49-F238E27FC236}">
                <a16:creationId xmlns:a16="http://schemas.microsoft.com/office/drawing/2014/main" id="{8FBE7D55-9F9E-8B4D-9EE1-DB34D99C9FA5}"/>
              </a:ext>
            </a:extLst>
          </p:cNvPr>
          <p:cNvSpPr>
            <a:spLocks noChangeArrowheads="1"/>
          </p:cNvSpPr>
          <p:nvPr/>
        </p:nvSpPr>
        <p:spPr bwMode="auto">
          <a:xfrm>
            <a:off x="500063" y="3871913"/>
            <a:ext cx="8358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buFontTx/>
              <a:buBlip>
                <a:blip r:embed="rId4"/>
              </a:buBlip>
            </a:pPr>
            <a:r>
              <a:rPr lang="en-US" altLang="en-US" sz="2400">
                <a:solidFill>
                  <a:srgbClr val="3333CC"/>
                </a:solidFill>
                <a:cs typeface="Times New Roman" panose="02020603050405020304" pitchFamily="18" charset="0"/>
              </a:rPr>
              <a:t>Đặc điểm:</a:t>
            </a:r>
            <a:endParaRPr lang="en-US" altLang="en-US" sz="2400">
              <a:solidFill>
                <a:srgbClr val="3333CC"/>
              </a:solidFill>
              <a:latin typeface="Arial" panose="020B0604020202020204" pitchFamily="34" charset="0"/>
            </a:endParaRPr>
          </a:p>
        </p:txBody>
      </p:sp>
      <p:grpSp>
        <p:nvGrpSpPr>
          <p:cNvPr id="87046" name="Group 181">
            <a:extLst>
              <a:ext uri="{FF2B5EF4-FFF2-40B4-BE49-F238E27FC236}">
                <a16:creationId xmlns:a16="http://schemas.microsoft.com/office/drawing/2014/main" id="{64FF3D55-B927-BE4F-B040-7CE496AD0FEF}"/>
              </a:ext>
            </a:extLst>
          </p:cNvPr>
          <p:cNvGrpSpPr>
            <a:grpSpLocks/>
          </p:cNvGrpSpPr>
          <p:nvPr/>
        </p:nvGrpSpPr>
        <p:grpSpPr bwMode="auto">
          <a:xfrm>
            <a:off x="428625" y="4564063"/>
            <a:ext cx="8358188" cy="579437"/>
            <a:chOff x="428596" y="4563930"/>
            <a:chExt cx="8358214" cy="579582"/>
          </a:xfrm>
        </p:grpSpPr>
        <p:sp>
          <p:nvSpPr>
            <p:cNvPr id="87051" name="Rectangle 148">
              <a:extLst>
                <a:ext uri="{FF2B5EF4-FFF2-40B4-BE49-F238E27FC236}">
                  <a16:creationId xmlns:a16="http://schemas.microsoft.com/office/drawing/2014/main" id="{DF1CBACA-5DEE-E546-B46B-161CC10632B9}"/>
                </a:ext>
              </a:extLst>
            </p:cNvPr>
            <p:cNvSpPr>
              <a:spLocks noChangeArrowheads="1"/>
            </p:cNvSpPr>
            <p:nvPr/>
          </p:nvSpPr>
          <p:spPr bwMode="auto">
            <a:xfrm>
              <a:off x="428596" y="4563930"/>
              <a:ext cx="8358214" cy="57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pPr>
              <a:r>
                <a:rPr lang="en-US" altLang="en-US" sz="2400">
                  <a:solidFill>
                    <a:srgbClr val="3333CC"/>
                  </a:solidFill>
                  <a:cs typeface="Times New Roman" panose="02020603050405020304" pitchFamily="18" charset="0"/>
                </a:rPr>
                <a:t>- Phương: vuông góc với    và </a:t>
              </a:r>
              <a:endParaRPr lang="en-US" altLang="en-US" sz="2400">
                <a:solidFill>
                  <a:srgbClr val="3333CC"/>
                </a:solidFill>
                <a:latin typeface="Arial" panose="020B0604020202020204" pitchFamily="34" charset="0"/>
              </a:endParaRPr>
            </a:p>
          </p:txBody>
        </p:sp>
        <p:graphicFrame>
          <p:nvGraphicFramePr>
            <p:cNvPr id="87052" name="Object 5">
              <a:extLst>
                <a:ext uri="{FF2B5EF4-FFF2-40B4-BE49-F238E27FC236}">
                  <a16:creationId xmlns:a16="http://schemas.microsoft.com/office/drawing/2014/main" id="{E3598E19-8D62-3040-8A88-6896538D7A61}"/>
                </a:ext>
              </a:extLst>
            </p:cNvPr>
            <p:cNvGraphicFramePr>
              <a:graphicFrameLocks noChangeAspect="1"/>
            </p:cNvGraphicFramePr>
            <p:nvPr/>
          </p:nvGraphicFramePr>
          <p:xfrm>
            <a:off x="3527726" y="4670745"/>
            <a:ext cx="428625" cy="428625"/>
          </p:xfrm>
          <a:graphic>
            <a:graphicData uri="http://schemas.openxmlformats.org/presentationml/2006/ole">
              <mc:AlternateContent xmlns:mc="http://schemas.openxmlformats.org/markup-compatibility/2006">
                <mc:Choice xmlns:v="urn:schemas-microsoft-com:vml" Requires="v">
                  <p:oleObj spid="_x0000_s110938" name="Equation" r:id="rId11" imgW="2921000" imgH="4978400" progId="Equation.DSMT4">
                    <p:embed/>
                  </p:oleObj>
                </mc:Choice>
                <mc:Fallback>
                  <p:oleObj name="Equation" r:id="rId11" imgW="2921000" imgH="4978400" progId="Equation.DSMT4">
                    <p:embed/>
                    <p:pic>
                      <p:nvPicPr>
                        <p:cNvPr id="87052" name="Object 5">
                          <a:extLst>
                            <a:ext uri="{FF2B5EF4-FFF2-40B4-BE49-F238E27FC236}">
                              <a16:creationId xmlns:a16="http://schemas.microsoft.com/office/drawing/2014/main" id="{E3598E19-8D62-3040-8A88-6896538D7A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7726" y="4670745"/>
                          <a:ext cx="4286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3" name="Object 6">
              <a:extLst>
                <a:ext uri="{FF2B5EF4-FFF2-40B4-BE49-F238E27FC236}">
                  <a16:creationId xmlns:a16="http://schemas.microsoft.com/office/drawing/2014/main" id="{1E4EEFE2-0B3E-3A4C-A3A1-606CEEDA74EF}"/>
                </a:ext>
              </a:extLst>
            </p:cNvPr>
            <p:cNvGraphicFramePr>
              <a:graphicFrameLocks noChangeAspect="1"/>
            </p:cNvGraphicFramePr>
            <p:nvPr/>
          </p:nvGraphicFramePr>
          <p:xfrm>
            <a:off x="4143372" y="4670742"/>
            <a:ext cx="514350" cy="403225"/>
          </p:xfrm>
          <a:graphic>
            <a:graphicData uri="http://schemas.openxmlformats.org/presentationml/2006/ole">
              <mc:AlternateContent xmlns:mc="http://schemas.openxmlformats.org/markup-compatibility/2006">
                <mc:Choice xmlns:v="urn:schemas-microsoft-com:vml" Requires="v">
                  <p:oleObj spid="_x0000_s110939" name="Equation" r:id="rId13" imgW="3505200" imgH="4686300" progId="Equation.DSMT4">
                    <p:embed/>
                  </p:oleObj>
                </mc:Choice>
                <mc:Fallback>
                  <p:oleObj name="Equation" r:id="rId13" imgW="3505200" imgH="4686300" progId="Equation.DSMT4">
                    <p:embed/>
                    <p:pic>
                      <p:nvPicPr>
                        <p:cNvPr id="87053" name="Object 6">
                          <a:extLst>
                            <a:ext uri="{FF2B5EF4-FFF2-40B4-BE49-F238E27FC236}">
                              <a16:creationId xmlns:a16="http://schemas.microsoft.com/office/drawing/2014/main" id="{1E4EEFE2-0B3E-3A4C-A3A1-606CEEDA74E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3372" y="4670742"/>
                          <a:ext cx="5143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7047" name="Rectangle 184">
            <a:extLst>
              <a:ext uri="{FF2B5EF4-FFF2-40B4-BE49-F238E27FC236}">
                <a16:creationId xmlns:a16="http://schemas.microsoft.com/office/drawing/2014/main" id="{A62C41D8-284D-8E46-BCD2-752A49EB1C39}"/>
              </a:ext>
            </a:extLst>
          </p:cNvPr>
          <p:cNvSpPr>
            <a:spLocks noChangeArrowheads="1"/>
          </p:cNvSpPr>
          <p:nvPr/>
        </p:nvSpPr>
        <p:spPr bwMode="auto">
          <a:xfrm>
            <a:off x="428625" y="5214938"/>
            <a:ext cx="8358188" cy="57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pPr>
            <a:r>
              <a:rPr lang="en-US" altLang="en-US" sz="2400" dirty="0">
                <a:solidFill>
                  <a:srgbClr val="3333CC"/>
                </a:solidFill>
                <a:cs typeface="Times New Roman" panose="02020603050405020304" pitchFamily="18" charset="0"/>
              </a:rPr>
              <a:t>- </a:t>
            </a:r>
            <a:r>
              <a:rPr lang="en-US" altLang="en-US" sz="2400" dirty="0" err="1">
                <a:solidFill>
                  <a:srgbClr val="FF0000"/>
                </a:solidFill>
                <a:cs typeface="Times New Roman" panose="02020603050405020304" pitchFamily="18" charset="0"/>
              </a:rPr>
              <a:t>Chiều</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quy</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tắc</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bàn</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tay</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trái</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nếu</a:t>
            </a:r>
            <a:r>
              <a:rPr lang="en-US" altLang="en-US" sz="2400" dirty="0">
                <a:solidFill>
                  <a:srgbClr val="FF0000"/>
                </a:solidFill>
                <a:cs typeface="Times New Roman" panose="02020603050405020304" pitchFamily="18" charset="0"/>
              </a:rPr>
              <a:t> q &gt; 0), </a:t>
            </a:r>
            <a:r>
              <a:rPr lang="en-US" altLang="en-US" sz="2400" dirty="0" err="1">
                <a:solidFill>
                  <a:srgbClr val="FF0000"/>
                </a:solidFill>
                <a:cs typeface="Times New Roman" panose="02020603050405020304" pitchFamily="18" charset="0"/>
              </a:rPr>
              <a:t>tay</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phải</a:t>
            </a:r>
            <a:r>
              <a:rPr lang="en-US" altLang="en-US" sz="2400" dirty="0">
                <a:solidFill>
                  <a:srgbClr val="FF0000"/>
                </a:solidFill>
                <a:cs typeface="Times New Roman" panose="02020603050405020304" pitchFamily="18" charset="0"/>
              </a:rPr>
              <a:t> (</a:t>
            </a:r>
            <a:r>
              <a:rPr lang="en-US" altLang="en-US" sz="2400" dirty="0" err="1">
                <a:solidFill>
                  <a:srgbClr val="FF0000"/>
                </a:solidFill>
                <a:cs typeface="Times New Roman" panose="02020603050405020304" pitchFamily="18" charset="0"/>
              </a:rPr>
              <a:t>nếu</a:t>
            </a:r>
            <a:r>
              <a:rPr lang="en-US" altLang="en-US" sz="2400" dirty="0">
                <a:solidFill>
                  <a:srgbClr val="FF0000"/>
                </a:solidFill>
                <a:cs typeface="Times New Roman" panose="02020603050405020304" pitchFamily="18" charset="0"/>
              </a:rPr>
              <a:t> q &lt; 0) </a:t>
            </a:r>
            <a:endParaRPr lang="en-US" altLang="en-US" sz="2400" dirty="0">
              <a:solidFill>
                <a:srgbClr val="FF0000"/>
              </a:solidFill>
              <a:latin typeface="Arial" panose="020B0604020202020204" pitchFamily="34" charset="0"/>
            </a:endParaRPr>
          </a:p>
        </p:txBody>
      </p:sp>
      <p:sp>
        <p:nvSpPr>
          <p:cNvPr id="87048" name="Rectangle 189">
            <a:extLst>
              <a:ext uri="{FF2B5EF4-FFF2-40B4-BE49-F238E27FC236}">
                <a16:creationId xmlns:a16="http://schemas.microsoft.com/office/drawing/2014/main" id="{A29C69CB-D274-0945-A228-BAF8D10CDF39}"/>
              </a:ext>
            </a:extLst>
          </p:cNvPr>
          <p:cNvSpPr>
            <a:spLocks noChangeArrowheads="1"/>
          </p:cNvSpPr>
          <p:nvPr/>
        </p:nvSpPr>
        <p:spPr bwMode="auto">
          <a:xfrm>
            <a:off x="428625" y="5854700"/>
            <a:ext cx="8358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pPr>
            <a:r>
              <a:rPr lang="en-US" altLang="en-US" sz="2400">
                <a:solidFill>
                  <a:srgbClr val="3333CC"/>
                </a:solidFill>
                <a:cs typeface="Times New Roman" panose="02020603050405020304" pitchFamily="18" charset="0"/>
              </a:rPr>
              <a:t>- Điểm đặt: tại điện tích q </a:t>
            </a:r>
            <a:endParaRPr lang="en-US" altLang="en-US" sz="2400">
              <a:solidFill>
                <a:srgbClr val="3333CC"/>
              </a:solidFill>
              <a:latin typeface="Arial" panose="020B0604020202020204" pitchFamily="34" charset="0"/>
            </a:endParaRPr>
          </a:p>
        </p:txBody>
      </p:sp>
      <p:graphicFrame>
        <p:nvGraphicFramePr>
          <p:cNvPr id="87049" name="Object 9">
            <a:extLst>
              <a:ext uri="{FF2B5EF4-FFF2-40B4-BE49-F238E27FC236}">
                <a16:creationId xmlns:a16="http://schemas.microsoft.com/office/drawing/2014/main" id="{2D6710B5-5580-1247-8511-2500202ED721}"/>
              </a:ext>
            </a:extLst>
          </p:cNvPr>
          <p:cNvGraphicFramePr>
            <a:graphicFrameLocks noChangeAspect="1"/>
          </p:cNvGraphicFramePr>
          <p:nvPr/>
        </p:nvGraphicFramePr>
        <p:xfrm>
          <a:off x="5786438" y="3214688"/>
          <a:ext cx="2371725" cy="554037"/>
        </p:xfrm>
        <a:graphic>
          <a:graphicData uri="http://schemas.openxmlformats.org/presentationml/2006/ole">
            <mc:AlternateContent xmlns:mc="http://schemas.openxmlformats.org/markup-compatibility/2006">
              <mc:Choice xmlns:v="urn:schemas-microsoft-com:vml" Requires="v">
                <p:oleObj spid="_x0000_s110940" name="Equation" r:id="rId15" imgW="21945600" imgH="5270500" progId="Equation.DSMT4">
                  <p:embed/>
                </p:oleObj>
              </mc:Choice>
              <mc:Fallback>
                <p:oleObj name="Equation" r:id="rId15" imgW="21945600" imgH="5270500" progId="Equation.DSMT4">
                  <p:embed/>
                  <p:pic>
                    <p:nvPicPr>
                      <p:cNvPr id="87049" name="Object 9">
                        <a:extLst>
                          <a:ext uri="{FF2B5EF4-FFF2-40B4-BE49-F238E27FC236}">
                            <a16:creationId xmlns:a16="http://schemas.microsoft.com/office/drawing/2014/main" id="{2D6710B5-5580-1247-8511-2500202ED72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6438" y="3214688"/>
                        <a:ext cx="2371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0" name="Text Box 98">
            <a:extLst>
              <a:ext uri="{FF2B5EF4-FFF2-40B4-BE49-F238E27FC236}">
                <a16:creationId xmlns:a16="http://schemas.microsoft.com/office/drawing/2014/main" id="{1284341C-8A7D-D240-8989-FDC5F89EED6A}"/>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en-US" altLang="en-US" sz="2400" b="1" dirty="0">
                <a:solidFill>
                  <a:srgbClr val="FF0000"/>
                </a:solidFill>
              </a:rPr>
              <a:t>4.4. TÁC DỤNG CỦA TỪ TRƯỜNG LÊN DÒNG ĐIỆN</a:t>
            </a:r>
            <a:endParaRPr lang="fr-FR" altLang="en-US" sz="2400" b="1" i="1" dirty="0">
              <a:solidFill>
                <a:srgbClr val="FF0000"/>
              </a:solidFill>
            </a:endParaRPr>
          </a:p>
        </p:txBody>
      </p:sp>
    </p:spTree>
    <p:extLst>
      <p:ext uri="{BB962C8B-B14F-4D97-AF65-F5344CB8AC3E}">
        <p14:creationId xmlns:p14="http://schemas.microsoft.com/office/powerpoint/2010/main" val="307798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89" name="Group 10">
            <a:extLst>
              <a:ext uri="{FF2B5EF4-FFF2-40B4-BE49-F238E27FC236}">
                <a16:creationId xmlns:a16="http://schemas.microsoft.com/office/drawing/2014/main" id="{45D93260-293D-3648-AB18-EE0836BD2C8E}"/>
              </a:ext>
            </a:extLst>
          </p:cNvPr>
          <p:cNvGrpSpPr>
            <a:grpSpLocks/>
          </p:cNvGrpSpPr>
          <p:nvPr/>
        </p:nvGrpSpPr>
        <p:grpSpPr bwMode="auto">
          <a:xfrm>
            <a:off x="1428750" y="1071563"/>
            <a:ext cx="7315200" cy="107950"/>
            <a:chOff x="528" y="1824"/>
            <a:chExt cx="4512" cy="71"/>
          </a:xfrm>
        </p:grpSpPr>
        <p:sp>
          <p:nvSpPr>
            <p:cNvPr id="141" name="Rectangle 11">
              <a:extLst>
                <a:ext uri="{FF2B5EF4-FFF2-40B4-BE49-F238E27FC236}">
                  <a16:creationId xmlns:a16="http://schemas.microsoft.com/office/drawing/2014/main" id="{A05DAB17-F420-CF49-A7C6-D06935D621E2}"/>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42" name="Rectangle 12">
              <a:extLst>
                <a:ext uri="{FF2B5EF4-FFF2-40B4-BE49-F238E27FC236}">
                  <a16:creationId xmlns:a16="http://schemas.microsoft.com/office/drawing/2014/main" id="{727B7578-9146-7947-B87C-98325D51F071}"/>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43" name="Rectangle 13">
              <a:extLst>
                <a:ext uri="{FF2B5EF4-FFF2-40B4-BE49-F238E27FC236}">
                  <a16:creationId xmlns:a16="http://schemas.microsoft.com/office/drawing/2014/main" id="{86871AE9-0A11-8745-8CB9-E60E3943E592}"/>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9090" name="Rectangle 144">
            <a:extLst>
              <a:ext uri="{FF2B5EF4-FFF2-40B4-BE49-F238E27FC236}">
                <a16:creationId xmlns:a16="http://schemas.microsoft.com/office/drawing/2014/main" id="{37221EE5-360F-514E-9AB1-0367539634E5}"/>
              </a:ext>
            </a:extLst>
          </p:cNvPr>
          <p:cNvSpPr>
            <a:spLocks noChangeArrowheads="1"/>
          </p:cNvSpPr>
          <p:nvPr/>
        </p:nvSpPr>
        <p:spPr bwMode="auto">
          <a:xfrm>
            <a:off x="500063" y="1928813"/>
            <a:ext cx="83581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buFontTx/>
              <a:buBlip>
                <a:blip r:embed="rId3"/>
              </a:buBlip>
            </a:pPr>
            <a:r>
              <a:rPr lang="en-US" altLang="en-US" sz="2400" u="sng" dirty="0" err="1">
                <a:solidFill>
                  <a:srgbClr val="3333CC"/>
                </a:solidFill>
                <a:cs typeface="Times New Roman" panose="02020603050405020304" pitchFamily="18" charset="0"/>
              </a:rPr>
              <a:t>Chú</a:t>
            </a:r>
            <a:r>
              <a:rPr lang="en-US" altLang="en-US" sz="2400" u="sng" dirty="0">
                <a:solidFill>
                  <a:srgbClr val="3333CC"/>
                </a:solidFill>
                <a:cs typeface="Times New Roman" panose="02020603050405020304" pitchFamily="18" charset="0"/>
              </a:rPr>
              <a:t> </a:t>
            </a:r>
            <a:r>
              <a:rPr lang="en-US" altLang="en-US" sz="2400" u="sng" dirty="0" err="1">
                <a:solidFill>
                  <a:srgbClr val="3333CC"/>
                </a:solidFill>
                <a:cs typeface="Times New Roman" panose="02020603050405020304" pitchFamily="18" charset="0"/>
              </a:rPr>
              <a:t>ý</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lực</a:t>
            </a:r>
            <a:r>
              <a:rPr lang="en-US" altLang="en-US" sz="2400" dirty="0">
                <a:solidFill>
                  <a:srgbClr val="3333CC"/>
                </a:solidFill>
                <a:cs typeface="Times New Roman" panose="02020603050405020304" pitchFamily="18" charset="0"/>
              </a:rPr>
              <a:t> Lorentz </a:t>
            </a:r>
            <a:r>
              <a:rPr lang="en-US" altLang="en-US" sz="2400" dirty="0" err="1">
                <a:solidFill>
                  <a:srgbClr val="3333CC"/>
                </a:solidFill>
                <a:cs typeface="Times New Roman" panose="02020603050405020304" pitchFamily="18" charset="0"/>
              </a:rPr>
              <a:t>luôn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vuông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góc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với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đường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nên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không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sinh</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công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vì</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thế</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động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năng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của</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hạt</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không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thay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đổi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Vậy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lực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này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chỉ</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có</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tác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dụng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làm</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thay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đổi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phương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mà</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không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thay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đổi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độ</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lớn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của</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vận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tốc</a:t>
            </a:r>
            <a:endParaRPr lang="en-US" altLang="en-US" sz="2400" dirty="0">
              <a:solidFill>
                <a:srgbClr val="3333CC"/>
              </a:solidFill>
              <a:latin typeface="Arial" panose="020B0604020202020204" pitchFamily="34" charset="0"/>
            </a:endParaRPr>
          </a:p>
        </p:txBody>
      </p:sp>
      <p:pic>
        <p:nvPicPr>
          <p:cNvPr id="89091" name="Picture 8">
            <a:extLst>
              <a:ext uri="{FF2B5EF4-FFF2-40B4-BE49-F238E27FC236}">
                <a16:creationId xmlns:a16="http://schemas.microsoft.com/office/drawing/2014/main" id="{4EA8C45B-7A58-5C4C-AB46-0E5B11B6A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3786188"/>
            <a:ext cx="48577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98">
            <a:extLst>
              <a:ext uri="{FF2B5EF4-FFF2-40B4-BE49-F238E27FC236}">
                <a16:creationId xmlns:a16="http://schemas.microsoft.com/office/drawing/2014/main" id="{F8769022-8EBD-8146-8EE5-6A9CE9BDBE09}"/>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en-US" altLang="en-US" sz="2400" b="1" dirty="0">
                <a:solidFill>
                  <a:srgbClr val="FF0000"/>
                </a:solidFill>
              </a:rPr>
              <a:t>4.4. TÁC DỤNG CỦA TỪ TRƯỜNG LÊN DÒNG ĐIỆN</a:t>
            </a:r>
            <a:endParaRPr lang="fr-FR" altLang="en-US" sz="2400" b="1" i="1" dirty="0">
              <a:solidFill>
                <a:srgbClr val="FF0000"/>
              </a:solidFill>
            </a:endParaRPr>
          </a:p>
        </p:txBody>
      </p:sp>
      <p:sp>
        <p:nvSpPr>
          <p:cNvPr id="89093" name="Rectangle 8">
            <a:extLst>
              <a:ext uri="{FF2B5EF4-FFF2-40B4-BE49-F238E27FC236}">
                <a16:creationId xmlns:a16="http://schemas.microsoft.com/office/drawing/2014/main" id="{9B942836-C927-0E48-A276-DC2D34728582}"/>
              </a:ext>
            </a:extLst>
          </p:cNvPr>
          <p:cNvSpPr>
            <a:spLocks noChangeArrowheads="1"/>
          </p:cNvSpPr>
          <p:nvPr/>
        </p:nvSpPr>
        <p:spPr bwMode="auto">
          <a:xfrm>
            <a:off x="500063" y="1196975"/>
            <a:ext cx="85010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4.4.4. </a:t>
            </a:r>
            <a:r>
              <a:rPr lang="en-US" altLang="en-US" sz="2400" dirty="0" err="1">
                <a:solidFill>
                  <a:srgbClr val="FF0000"/>
                </a:solidFill>
              </a:rPr>
              <a:t>Tác</a:t>
            </a:r>
            <a:r>
              <a:rPr lang="en-US" altLang="en-US" sz="2400" dirty="0">
                <a:solidFill>
                  <a:srgbClr val="FF0000"/>
                </a:solidFill>
              </a:rPr>
              <a:t> </a:t>
            </a:r>
            <a:r>
              <a:rPr lang="en-US" altLang="en-US" sz="2400" dirty="0" err="1">
                <a:solidFill>
                  <a:srgbClr val="FF0000"/>
                </a:solidFill>
              </a:rPr>
              <a:t>dụng</a:t>
            </a:r>
            <a:r>
              <a:rPr lang="en-US" altLang="en-US" sz="2400" dirty="0">
                <a:solidFill>
                  <a:srgbClr val="FF0000"/>
                </a:solidFill>
              </a:rPr>
              <a:t> </a:t>
            </a:r>
            <a:r>
              <a:rPr lang="en-US" altLang="en-US" sz="2400" dirty="0" err="1">
                <a:solidFill>
                  <a:srgbClr val="FF0000"/>
                </a:solidFill>
              </a:rPr>
              <a:t>của</a:t>
            </a:r>
            <a:r>
              <a:rPr lang="en-US" altLang="en-US" sz="2400" dirty="0">
                <a:solidFill>
                  <a:srgbClr val="FF0000"/>
                </a:solidFill>
              </a:rPr>
              <a:t> </a:t>
            </a:r>
            <a:r>
              <a:rPr lang="en-US" altLang="en-US" sz="2400" dirty="0" err="1">
                <a:solidFill>
                  <a:srgbClr val="FF0000"/>
                </a:solidFill>
              </a:rPr>
              <a:t>lực</a:t>
            </a:r>
            <a:r>
              <a:rPr lang="en-US" altLang="en-US" sz="2400" dirty="0">
                <a:solidFill>
                  <a:srgbClr val="FF0000"/>
                </a:solidFill>
              </a:rPr>
              <a:t> </a:t>
            </a:r>
            <a:r>
              <a:rPr lang="en-US" altLang="en-US" sz="2400" dirty="0" err="1">
                <a:solidFill>
                  <a:srgbClr val="FF0000"/>
                </a:solidFill>
              </a:rPr>
              <a:t>từ</a:t>
            </a:r>
            <a:r>
              <a:rPr lang="en-US" altLang="en-US" sz="2400" dirty="0">
                <a:solidFill>
                  <a:srgbClr val="FF0000"/>
                </a:solidFill>
              </a:rPr>
              <a:t> </a:t>
            </a:r>
            <a:r>
              <a:rPr lang="en-US" altLang="en-US" sz="2400" dirty="0" err="1">
                <a:solidFill>
                  <a:srgbClr val="FF0000"/>
                </a:solidFill>
              </a:rPr>
              <a:t>lên</a:t>
            </a:r>
            <a:r>
              <a:rPr lang="en-US" altLang="en-US" sz="2400" dirty="0">
                <a:solidFill>
                  <a:srgbClr val="FF0000"/>
                </a:solidFill>
              </a:rPr>
              <a:t> </a:t>
            </a:r>
            <a:r>
              <a:rPr lang="en-US" altLang="en-US" sz="2400" dirty="0" err="1">
                <a:solidFill>
                  <a:srgbClr val="FF0000"/>
                </a:solidFill>
              </a:rPr>
              <a:t>hạt</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chuyển</a:t>
            </a:r>
            <a:r>
              <a:rPr lang="en-US" altLang="en-US" sz="2400" dirty="0">
                <a:solidFill>
                  <a:srgbClr val="FF0000"/>
                </a:solidFill>
              </a:rPr>
              <a:t> </a:t>
            </a:r>
            <a:r>
              <a:rPr lang="en-US" altLang="en-US" sz="2400" dirty="0" err="1">
                <a:solidFill>
                  <a:srgbClr val="FF0000"/>
                </a:solidFill>
              </a:rPr>
              <a:t>động</a:t>
            </a:r>
            <a:r>
              <a:rPr lang="en-US" altLang="en-US" sz="2400" dirty="0">
                <a:solidFill>
                  <a:srgbClr val="FF0000"/>
                </a:solidFill>
              </a:rPr>
              <a:t> – </a:t>
            </a:r>
            <a:r>
              <a:rPr lang="en-US" altLang="en-US" sz="2400" dirty="0" err="1">
                <a:solidFill>
                  <a:srgbClr val="FF0000"/>
                </a:solidFill>
              </a:rPr>
              <a:t>Lực</a:t>
            </a:r>
            <a:r>
              <a:rPr lang="en-US" altLang="en-US" sz="2400" dirty="0">
                <a:solidFill>
                  <a:srgbClr val="FF0000"/>
                </a:solidFill>
              </a:rPr>
              <a:t> Lorentz</a:t>
            </a:r>
            <a:endParaRPr lang="en-US" altLang="en-US" sz="2400" dirty="0">
              <a:solidFill>
                <a:srgbClr val="FF0000"/>
              </a:solidFill>
              <a:latin typeface="Arial" panose="020B0604020202020204" pitchFamily="34" charset="0"/>
            </a:endParaRPr>
          </a:p>
        </p:txBody>
      </p:sp>
      <p:sp>
        <p:nvSpPr>
          <p:cNvPr id="2" name="Rectangle 1">
            <a:extLst>
              <a:ext uri="{FF2B5EF4-FFF2-40B4-BE49-F238E27FC236}">
                <a16:creationId xmlns:a16="http://schemas.microsoft.com/office/drawing/2014/main" id="{B3665E16-9752-CA46-BD03-FD40952AFB54}"/>
              </a:ext>
            </a:extLst>
          </p:cNvPr>
          <p:cNvSpPr/>
          <p:nvPr/>
        </p:nvSpPr>
        <p:spPr>
          <a:xfrm>
            <a:off x="3042098" y="6411396"/>
            <a:ext cx="2194832" cy="369332"/>
          </a:xfrm>
          <a:prstGeom prst="rect">
            <a:avLst/>
          </a:prstGeom>
        </p:spPr>
        <p:txBody>
          <a:bodyPr wrap="none">
            <a:spAutoFit/>
          </a:bodyPr>
          <a:lstStyle/>
          <a:p>
            <a:r>
              <a:rPr lang="en-US" altLang="en-US" dirty="0" err="1">
                <a:solidFill>
                  <a:srgbClr val="3333CC"/>
                </a:solidFill>
                <a:cs typeface="Times New Roman" panose="02020603050405020304" pitchFamily="18" charset="0"/>
              </a:rPr>
              <a:t>Hạt</a:t>
            </a:r>
            <a:r>
              <a:rPr lang="en-US" altLang="en-US" dirty="0">
                <a:solidFill>
                  <a:srgbClr val="3333CC"/>
                </a:solidFill>
                <a:cs typeface="Times New Roman" panose="02020603050405020304" pitchFamily="18" charset="0"/>
              </a:rPr>
              <a:t> </a:t>
            </a:r>
            <a:r>
              <a:rPr lang="en-US" altLang="en-US" dirty="0" err="1">
                <a:solidFill>
                  <a:srgbClr val="3333CC"/>
                </a:solidFill>
                <a:cs typeface="Times New Roman" panose="02020603050405020304" pitchFamily="18" charset="0"/>
              </a:rPr>
              <a:t>mang</a:t>
            </a:r>
            <a:r>
              <a:rPr lang="en-US" altLang="en-US" dirty="0">
                <a:solidFill>
                  <a:srgbClr val="3333CC"/>
                </a:solidFill>
                <a:cs typeface="Times New Roman" panose="02020603050405020304" pitchFamily="18" charset="0"/>
              </a:rPr>
              <a:t> </a:t>
            </a:r>
            <a:r>
              <a:rPr lang="en-US" altLang="en-US" dirty="0" err="1">
                <a:solidFill>
                  <a:srgbClr val="3333CC"/>
                </a:solidFill>
                <a:cs typeface="Times New Roman" panose="02020603050405020304" pitchFamily="18" charset="0"/>
              </a:rPr>
              <a:t>điện</a:t>
            </a:r>
            <a:r>
              <a:rPr lang="en-US" altLang="en-US" dirty="0">
                <a:solidFill>
                  <a:srgbClr val="3333CC"/>
                </a:solidFill>
                <a:cs typeface="Times New Roman" panose="02020603050405020304" pitchFamily="18" charset="0"/>
              </a:rPr>
              <a:t> </a:t>
            </a:r>
            <a:r>
              <a:rPr lang="en-US" altLang="en-US" dirty="0" err="1">
                <a:solidFill>
                  <a:srgbClr val="3333CC"/>
                </a:solidFill>
                <a:cs typeface="Times New Roman" panose="02020603050405020304" pitchFamily="18" charset="0"/>
              </a:rPr>
              <a:t>dương</a:t>
            </a:r>
            <a:endParaRPr lang="en-US" dirty="0"/>
          </a:p>
        </p:txBody>
      </p:sp>
      <p:sp>
        <p:nvSpPr>
          <p:cNvPr id="11" name="Rectangle 10">
            <a:extLst>
              <a:ext uri="{FF2B5EF4-FFF2-40B4-BE49-F238E27FC236}">
                <a16:creationId xmlns:a16="http://schemas.microsoft.com/office/drawing/2014/main" id="{CABF8A15-189A-3948-BD94-4D253F769423}"/>
              </a:ext>
            </a:extLst>
          </p:cNvPr>
          <p:cNvSpPr/>
          <p:nvPr/>
        </p:nvSpPr>
        <p:spPr>
          <a:xfrm>
            <a:off x="5949043" y="6411396"/>
            <a:ext cx="1883849" cy="369332"/>
          </a:xfrm>
          <a:prstGeom prst="rect">
            <a:avLst/>
          </a:prstGeom>
        </p:spPr>
        <p:txBody>
          <a:bodyPr wrap="none">
            <a:spAutoFit/>
          </a:bodyPr>
          <a:lstStyle/>
          <a:p>
            <a:r>
              <a:rPr lang="en-US" altLang="en-US" dirty="0" err="1">
                <a:solidFill>
                  <a:srgbClr val="3333CC"/>
                </a:solidFill>
                <a:cs typeface="Times New Roman" panose="02020603050405020304" pitchFamily="18" charset="0"/>
              </a:rPr>
              <a:t>Hạt</a:t>
            </a:r>
            <a:r>
              <a:rPr lang="en-US" altLang="en-US" dirty="0">
                <a:solidFill>
                  <a:srgbClr val="3333CC"/>
                </a:solidFill>
                <a:cs typeface="Times New Roman" panose="02020603050405020304" pitchFamily="18" charset="0"/>
              </a:rPr>
              <a:t> </a:t>
            </a:r>
            <a:r>
              <a:rPr lang="en-US" altLang="en-US" dirty="0" err="1">
                <a:solidFill>
                  <a:srgbClr val="3333CC"/>
                </a:solidFill>
                <a:cs typeface="Times New Roman" panose="02020603050405020304" pitchFamily="18" charset="0"/>
              </a:rPr>
              <a:t>mang</a:t>
            </a:r>
            <a:r>
              <a:rPr lang="en-US" altLang="en-US" dirty="0">
                <a:solidFill>
                  <a:srgbClr val="3333CC"/>
                </a:solidFill>
                <a:cs typeface="Times New Roman" panose="02020603050405020304" pitchFamily="18" charset="0"/>
              </a:rPr>
              <a:t> </a:t>
            </a:r>
            <a:r>
              <a:rPr lang="en-US" altLang="en-US" dirty="0" err="1">
                <a:solidFill>
                  <a:srgbClr val="3333CC"/>
                </a:solidFill>
                <a:cs typeface="Times New Roman" panose="02020603050405020304" pitchFamily="18" charset="0"/>
              </a:rPr>
              <a:t>điện</a:t>
            </a:r>
            <a:r>
              <a:rPr lang="en-US" altLang="en-US" dirty="0">
                <a:solidFill>
                  <a:srgbClr val="3333CC"/>
                </a:solidFill>
                <a:cs typeface="Times New Roman" panose="02020603050405020304" pitchFamily="18" charset="0"/>
              </a:rPr>
              <a:t> </a:t>
            </a:r>
            <a:r>
              <a:rPr lang="en-US" altLang="en-US" dirty="0" err="1">
                <a:solidFill>
                  <a:srgbClr val="3333CC"/>
                </a:solidFill>
                <a:cs typeface="Times New Roman" panose="02020603050405020304" pitchFamily="18" charset="0"/>
              </a:rPr>
              <a:t>âm</a:t>
            </a:r>
            <a:endParaRPr lang="en-US" dirty="0"/>
          </a:p>
        </p:txBody>
      </p:sp>
    </p:spTree>
    <p:extLst>
      <p:ext uri="{BB962C8B-B14F-4D97-AF65-F5344CB8AC3E}">
        <p14:creationId xmlns:p14="http://schemas.microsoft.com/office/powerpoint/2010/main" val="251163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10">
            <a:extLst>
              <a:ext uri="{FF2B5EF4-FFF2-40B4-BE49-F238E27FC236}">
                <a16:creationId xmlns:a16="http://schemas.microsoft.com/office/drawing/2014/main" id="{E500D539-2375-7F40-B65D-2650E662E528}"/>
              </a:ext>
            </a:extLst>
          </p:cNvPr>
          <p:cNvGrpSpPr>
            <a:grpSpLocks/>
          </p:cNvGrpSpPr>
          <p:nvPr/>
        </p:nvGrpSpPr>
        <p:grpSpPr bwMode="auto">
          <a:xfrm>
            <a:off x="1403350" y="1052513"/>
            <a:ext cx="7315200" cy="107950"/>
            <a:chOff x="528" y="1824"/>
            <a:chExt cx="4512" cy="71"/>
          </a:xfrm>
        </p:grpSpPr>
        <p:sp>
          <p:nvSpPr>
            <p:cNvPr id="10" name="Rectangle 11">
              <a:extLst>
                <a:ext uri="{FF2B5EF4-FFF2-40B4-BE49-F238E27FC236}">
                  <a16:creationId xmlns:a16="http://schemas.microsoft.com/office/drawing/2014/main" id="{933C3D21-16CA-754E-B2CB-4240A49C642E}"/>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b="1">
                <a:solidFill>
                  <a:srgbClr val="000000"/>
                </a:solidFill>
                <a:cs typeface="Times New Roman" pitchFamily="18" charset="0"/>
              </a:endParaRPr>
            </a:p>
          </p:txBody>
        </p:sp>
        <p:sp>
          <p:nvSpPr>
            <p:cNvPr id="12" name="Rectangle 12">
              <a:extLst>
                <a:ext uri="{FF2B5EF4-FFF2-40B4-BE49-F238E27FC236}">
                  <a16:creationId xmlns:a16="http://schemas.microsoft.com/office/drawing/2014/main" id="{D3ADAB33-326C-874B-8FA4-821B00869C2F}"/>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b="1">
                <a:solidFill>
                  <a:srgbClr val="000000"/>
                </a:solidFill>
                <a:cs typeface="Times New Roman" pitchFamily="18" charset="0"/>
              </a:endParaRPr>
            </a:p>
          </p:txBody>
        </p:sp>
        <p:sp>
          <p:nvSpPr>
            <p:cNvPr id="15" name="Rectangle 13">
              <a:extLst>
                <a:ext uri="{FF2B5EF4-FFF2-40B4-BE49-F238E27FC236}">
                  <a16:creationId xmlns:a16="http://schemas.microsoft.com/office/drawing/2014/main" id="{892DE0FB-D383-FE40-AD02-ADB464DEB495}"/>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b="1">
                <a:solidFill>
                  <a:srgbClr val="000000"/>
                </a:solidFill>
                <a:cs typeface="Times New Roman" pitchFamily="18" charset="0"/>
              </a:endParaRPr>
            </a:p>
          </p:txBody>
        </p:sp>
      </p:grpSp>
      <p:sp>
        <p:nvSpPr>
          <p:cNvPr id="25602" name="Text Box 100">
            <a:extLst>
              <a:ext uri="{FF2B5EF4-FFF2-40B4-BE49-F238E27FC236}">
                <a16:creationId xmlns:a16="http://schemas.microsoft.com/office/drawing/2014/main" id="{3F3FAC27-B31F-CB4A-8798-E1C8213BD535}"/>
              </a:ext>
            </a:extLst>
          </p:cNvPr>
          <p:cNvSpPr txBox="1">
            <a:spLocks noChangeArrowheads="1"/>
          </p:cNvSpPr>
          <p:nvPr/>
        </p:nvSpPr>
        <p:spPr bwMode="auto">
          <a:xfrm>
            <a:off x="1357313" y="428625"/>
            <a:ext cx="7031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40000"/>
              </a:lnSpc>
            </a:pPr>
            <a:r>
              <a:rPr lang="fr-FR" altLang="en-US" sz="2800" b="1">
                <a:solidFill>
                  <a:srgbClr val="FF0000"/>
                </a:solidFill>
                <a:cs typeface="Times New Roman" panose="02020603050405020304" pitchFamily="18" charset="0"/>
              </a:rPr>
              <a:t>Chương 4. TỪ TRƯỜNG KHÔNG ĐỔI</a:t>
            </a:r>
          </a:p>
        </p:txBody>
      </p:sp>
      <p:sp>
        <p:nvSpPr>
          <p:cNvPr id="25603" name="Text Box 98">
            <a:extLst>
              <a:ext uri="{FF2B5EF4-FFF2-40B4-BE49-F238E27FC236}">
                <a16:creationId xmlns:a16="http://schemas.microsoft.com/office/drawing/2014/main" id="{0E44D3DE-7F24-5B4D-AA6D-74449202B047}"/>
              </a:ext>
            </a:extLst>
          </p:cNvPr>
          <p:cNvSpPr txBox="1">
            <a:spLocks noChangeArrowheads="1"/>
          </p:cNvSpPr>
          <p:nvPr/>
        </p:nvSpPr>
        <p:spPr bwMode="auto">
          <a:xfrm>
            <a:off x="0" y="1196975"/>
            <a:ext cx="9144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fr-FR" altLang="en-US" sz="2800" b="1">
                <a:solidFill>
                  <a:srgbClr val="FF0000"/>
                </a:solidFill>
                <a:cs typeface="Times New Roman" panose="02020603050405020304" pitchFamily="18" charset="0"/>
              </a:rPr>
              <a:t>NỘI DUNG</a:t>
            </a:r>
            <a:endParaRPr lang="fr-FR" altLang="en-US" sz="2800" b="1" i="1">
              <a:solidFill>
                <a:srgbClr val="006600"/>
              </a:solidFill>
              <a:cs typeface="Times New Roman" panose="02020603050405020304" pitchFamily="18" charset="0"/>
            </a:endParaRPr>
          </a:p>
        </p:txBody>
      </p:sp>
      <p:sp>
        <p:nvSpPr>
          <p:cNvPr id="25604" name="Rectangle 115">
            <a:extLst>
              <a:ext uri="{FF2B5EF4-FFF2-40B4-BE49-F238E27FC236}">
                <a16:creationId xmlns:a16="http://schemas.microsoft.com/office/drawing/2014/main" id="{97E6F371-B0A9-0849-843D-66367C51F3CB}"/>
              </a:ext>
            </a:extLst>
          </p:cNvPr>
          <p:cNvSpPr>
            <a:spLocks noChangeArrowheads="1"/>
          </p:cNvSpPr>
          <p:nvPr/>
        </p:nvSpPr>
        <p:spPr bwMode="auto">
          <a:xfrm>
            <a:off x="0" y="5589588"/>
            <a:ext cx="9144000" cy="1268412"/>
          </a:xfrm>
          <a:prstGeom prst="rect">
            <a:avLst/>
          </a:prstGeom>
          <a:solidFill>
            <a:srgbClr val="E3F9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b="1">
              <a:solidFill>
                <a:srgbClr val="000000"/>
              </a:solidFill>
              <a:cs typeface="Times New Roman" panose="02020603050405020304" pitchFamily="18" charset="0"/>
            </a:endParaRPr>
          </a:p>
        </p:txBody>
      </p:sp>
      <p:sp>
        <p:nvSpPr>
          <p:cNvPr id="25605" name="Rectangle 5">
            <a:extLst>
              <a:ext uri="{FF2B5EF4-FFF2-40B4-BE49-F238E27FC236}">
                <a16:creationId xmlns:a16="http://schemas.microsoft.com/office/drawing/2014/main" id="{69B8D374-676D-5E4B-ACEF-94DADFACF4DD}"/>
              </a:ext>
            </a:extLst>
          </p:cNvPr>
          <p:cNvSpPr>
            <a:spLocks noChangeArrowheads="1"/>
          </p:cNvSpPr>
          <p:nvPr/>
        </p:nvSpPr>
        <p:spPr bwMode="auto">
          <a:xfrm>
            <a:off x="250825" y="1773238"/>
            <a:ext cx="8607425" cy="29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200000"/>
              </a:lnSpc>
            </a:pPr>
            <a:r>
              <a:rPr lang="en-US" altLang="en-US" sz="2400" dirty="0">
                <a:solidFill>
                  <a:srgbClr val="008080"/>
                </a:solidFill>
                <a:cs typeface="Times New Roman" panose="02020603050405020304" pitchFamily="18" charset="0"/>
              </a:rPr>
              <a:t>4.1. TƯƠNG TÁC TỪ VÀ TỪ TRƯỜNG</a:t>
            </a:r>
          </a:p>
          <a:p>
            <a:pPr algn="just" eaLnBrk="1" hangingPunct="1">
              <a:lnSpc>
                <a:spcPct val="200000"/>
              </a:lnSpc>
            </a:pPr>
            <a:r>
              <a:rPr lang="en-US" altLang="en-US" sz="2400" strike="sngStrike" dirty="0">
                <a:solidFill>
                  <a:srgbClr val="FF0000"/>
                </a:solidFill>
                <a:cs typeface="Times New Roman" panose="02020603050405020304" pitchFamily="18" charset="0"/>
              </a:rPr>
              <a:t>4.2. ĐỊNH LÝ O-G </a:t>
            </a:r>
          </a:p>
          <a:p>
            <a:pPr algn="just" eaLnBrk="1" hangingPunct="1">
              <a:lnSpc>
                <a:spcPct val="200000"/>
              </a:lnSpc>
            </a:pPr>
            <a:r>
              <a:rPr lang="en-US" altLang="en-US" sz="2400" dirty="0">
                <a:solidFill>
                  <a:srgbClr val="FF0000"/>
                </a:solidFill>
                <a:cs typeface="Times New Roman" panose="02020603050405020304" pitchFamily="18" charset="0"/>
              </a:rPr>
              <a:t>4.3. ĐỊNH LÝ AMPERE </a:t>
            </a:r>
          </a:p>
          <a:p>
            <a:pPr algn="just" eaLnBrk="1" hangingPunct="1">
              <a:lnSpc>
                <a:spcPct val="200000"/>
              </a:lnSpc>
            </a:pPr>
            <a:r>
              <a:rPr lang="en-US" altLang="en-US" sz="2400" dirty="0">
                <a:solidFill>
                  <a:srgbClr val="FF0000"/>
                </a:solidFill>
                <a:cs typeface="Times New Roman" panose="02020603050405020304" pitchFamily="18" charset="0"/>
              </a:rPr>
              <a:t>4.4. TÁC DỤNG CỦA TỪ TRƯỜNG LÊN DÒNG ĐIỆN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4">
            <a:extLst>
              <a:ext uri="{FF2B5EF4-FFF2-40B4-BE49-F238E27FC236}">
                <a16:creationId xmlns:a16="http://schemas.microsoft.com/office/drawing/2014/main" id="{4A226E09-F54C-C44A-A4A3-9FD564E4711D}"/>
              </a:ext>
            </a:extLst>
          </p:cNvPr>
          <p:cNvSpPr>
            <a:spLocks noChangeArrowheads="1"/>
          </p:cNvSpPr>
          <p:nvPr/>
        </p:nvSpPr>
        <p:spPr bwMode="auto">
          <a:xfrm>
            <a:off x="5867400" y="2571750"/>
            <a:ext cx="2735263" cy="1296988"/>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eaLnBrk="1" hangingPunct="1">
              <a:defRPr/>
            </a:pPr>
            <a:endParaRPr lang="fr-FR">
              <a:cs typeface="+mn-cs"/>
            </a:endParaRPr>
          </a:p>
        </p:txBody>
      </p:sp>
      <p:grpSp>
        <p:nvGrpSpPr>
          <p:cNvPr id="91138" name="Group 9">
            <a:extLst>
              <a:ext uri="{FF2B5EF4-FFF2-40B4-BE49-F238E27FC236}">
                <a16:creationId xmlns:a16="http://schemas.microsoft.com/office/drawing/2014/main" id="{114A504B-BD47-2645-AA59-F88143F2C9B5}"/>
              </a:ext>
            </a:extLst>
          </p:cNvPr>
          <p:cNvGrpSpPr>
            <a:grpSpLocks/>
          </p:cNvGrpSpPr>
          <p:nvPr/>
        </p:nvGrpSpPr>
        <p:grpSpPr bwMode="auto">
          <a:xfrm>
            <a:off x="671510" y="2510631"/>
            <a:ext cx="3556000" cy="4059237"/>
            <a:chOff x="1111" y="1298"/>
            <a:chExt cx="2240" cy="2557"/>
          </a:xfrm>
        </p:grpSpPr>
        <p:sp>
          <p:nvSpPr>
            <p:cNvPr id="116" name="Rectangle 10">
              <a:extLst>
                <a:ext uri="{FF2B5EF4-FFF2-40B4-BE49-F238E27FC236}">
                  <a16:creationId xmlns:a16="http://schemas.microsoft.com/office/drawing/2014/main" id="{6EA18324-F2AB-0D41-B039-49A65F10E395}"/>
                </a:ext>
              </a:extLst>
            </p:cNvPr>
            <p:cNvSpPr>
              <a:spLocks noChangeArrowheads="1"/>
            </p:cNvSpPr>
            <p:nvPr/>
          </p:nvSpPr>
          <p:spPr bwMode="auto">
            <a:xfrm>
              <a:off x="2699" y="3339"/>
              <a:ext cx="635" cy="516"/>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eaLnBrk="1" hangingPunct="1">
                <a:defRPr/>
              </a:pPr>
              <a:endParaRPr lang="fr-FR">
                <a:cs typeface="+mn-cs"/>
              </a:endParaRPr>
            </a:p>
          </p:txBody>
        </p:sp>
        <p:grpSp>
          <p:nvGrpSpPr>
            <p:cNvPr id="91159" name="Group 11">
              <a:extLst>
                <a:ext uri="{FF2B5EF4-FFF2-40B4-BE49-F238E27FC236}">
                  <a16:creationId xmlns:a16="http://schemas.microsoft.com/office/drawing/2014/main" id="{82C259D9-8299-3443-9BF7-7C4A32D9A6C7}"/>
                </a:ext>
              </a:extLst>
            </p:cNvPr>
            <p:cNvGrpSpPr>
              <a:grpSpLocks/>
            </p:cNvGrpSpPr>
            <p:nvPr/>
          </p:nvGrpSpPr>
          <p:grpSpPr bwMode="auto">
            <a:xfrm>
              <a:off x="1111" y="1298"/>
              <a:ext cx="2240" cy="2467"/>
              <a:chOff x="1275" y="1314"/>
              <a:chExt cx="2240" cy="2467"/>
            </a:xfrm>
          </p:grpSpPr>
          <p:grpSp>
            <p:nvGrpSpPr>
              <p:cNvPr id="91164" name="Group 12">
                <a:extLst>
                  <a:ext uri="{FF2B5EF4-FFF2-40B4-BE49-F238E27FC236}">
                    <a16:creationId xmlns:a16="http://schemas.microsoft.com/office/drawing/2014/main" id="{8D795F01-C5EB-6D4C-A4D8-2493DC24E755}"/>
                  </a:ext>
                </a:extLst>
              </p:cNvPr>
              <p:cNvGrpSpPr>
                <a:grpSpLocks/>
              </p:cNvGrpSpPr>
              <p:nvPr/>
            </p:nvGrpSpPr>
            <p:grpSpPr bwMode="auto">
              <a:xfrm>
                <a:off x="1275" y="1553"/>
                <a:ext cx="2240" cy="2228"/>
                <a:chOff x="3198" y="1752"/>
                <a:chExt cx="2240" cy="2228"/>
              </a:xfrm>
            </p:grpSpPr>
            <p:sp>
              <p:nvSpPr>
                <p:cNvPr id="91184" name="Oval 13">
                  <a:extLst>
                    <a:ext uri="{FF2B5EF4-FFF2-40B4-BE49-F238E27FC236}">
                      <a16:creationId xmlns:a16="http://schemas.microsoft.com/office/drawing/2014/main" id="{FA7F76E6-F9EF-BC44-946A-68DA43D6EEF5}"/>
                    </a:ext>
                  </a:extLst>
                </p:cNvPr>
                <p:cNvSpPr>
                  <a:spLocks noChangeArrowheads="1"/>
                </p:cNvSpPr>
                <p:nvPr/>
              </p:nvSpPr>
              <p:spPr bwMode="auto">
                <a:xfrm>
                  <a:off x="4468"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85" name="Oval 14">
                  <a:extLst>
                    <a:ext uri="{FF2B5EF4-FFF2-40B4-BE49-F238E27FC236}">
                      <a16:creationId xmlns:a16="http://schemas.microsoft.com/office/drawing/2014/main" id="{8AADB3A0-E71D-F243-B9D4-31596F0E7D01}"/>
                    </a:ext>
                  </a:extLst>
                </p:cNvPr>
                <p:cNvSpPr>
                  <a:spLocks noChangeArrowheads="1"/>
                </p:cNvSpPr>
                <p:nvPr/>
              </p:nvSpPr>
              <p:spPr bwMode="auto">
                <a:xfrm>
                  <a:off x="4781"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86" name="Oval 15">
                  <a:extLst>
                    <a:ext uri="{FF2B5EF4-FFF2-40B4-BE49-F238E27FC236}">
                      <a16:creationId xmlns:a16="http://schemas.microsoft.com/office/drawing/2014/main" id="{16BBAEB7-8111-CB45-AEBE-AB3A6665B33C}"/>
                    </a:ext>
                  </a:extLst>
                </p:cNvPr>
                <p:cNvSpPr>
                  <a:spLocks noChangeArrowheads="1"/>
                </p:cNvSpPr>
                <p:nvPr/>
              </p:nvSpPr>
              <p:spPr bwMode="auto">
                <a:xfrm>
                  <a:off x="5103"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87" name="Oval 16">
                  <a:extLst>
                    <a:ext uri="{FF2B5EF4-FFF2-40B4-BE49-F238E27FC236}">
                      <a16:creationId xmlns:a16="http://schemas.microsoft.com/office/drawing/2014/main" id="{8AE9DDDF-1EA8-CD4A-845C-9B02B0F233D0}"/>
                    </a:ext>
                  </a:extLst>
                </p:cNvPr>
                <p:cNvSpPr>
                  <a:spLocks noChangeArrowheads="1"/>
                </p:cNvSpPr>
                <p:nvPr/>
              </p:nvSpPr>
              <p:spPr bwMode="auto">
                <a:xfrm>
                  <a:off x="5427"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88" name="Oval 17">
                  <a:extLst>
                    <a:ext uri="{FF2B5EF4-FFF2-40B4-BE49-F238E27FC236}">
                      <a16:creationId xmlns:a16="http://schemas.microsoft.com/office/drawing/2014/main" id="{1746747C-161F-124A-AB70-E250DCB4220C}"/>
                    </a:ext>
                  </a:extLst>
                </p:cNvPr>
                <p:cNvSpPr>
                  <a:spLocks noChangeArrowheads="1"/>
                </p:cNvSpPr>
                <p:nvPr/>
              </p:nvSpPr>
              <p:spPr bwMode="auto">
                <a:xfrm>
                  <a:off x="4468"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89" name="Oval 18">
                  <a:extLst>
                    <a:ext uri="{FF2B5EF4-FFF2-40B4-BE49-F238E27FC236}">
                      <a16:creationId xmlns:a16="http://schemas.microsoft.com/office/drawing/2014/main" id="{042BEC85-1CE6-0848-B858-532B79D48BE9}"/>
                    </a:ext>
                  </a:extLst>
                </p:cNvPr>
                <p:cNvSpPr>
                  <a:spLocks noChangeArrowheads="1"/>
                </p:cNvSpPr>
                <p:nvPr/>
              </p:nvSpPr>
              <p:spPr bwMode="auto">
                <a:xfrm>
                  <a:off x="4781"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0" name="Oval 19">
                  <a:extLst>
                    <a:ext uri="{FF2B5EF4-FFF2-40B4-BE49-F238E27FC236}">
                      <a16:creationId xmlns:a16="http://schemas.microsoft.com/office/drawing/2014/main" id="{A502B281-6156-A243-990C-D026557C0F81}"/>
                    </a:ext>
                  </a:extLst>
                </p:cNvPr>
                <p:cNvSpPr>
                  <a:spLocks noChangeArrowheads="1"/>
                </p:cNvSpPr>
                <p:nvPr/>
              </p:nvSpPr>
              <p:spPr bwMode="auto">
                <a:xfrm>
                  <a:off x="5103"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1" name="Oval 20">
                  <a:extLst>
                    <a:ext uri="{FF2B5EF4-FFF2-40B4-BE49-F238E27FC236}">
                      <a16:creationId xmlns:a16="http://schemas.microsoft.com/office/drawing/2014/main" id="{BA984698-EACD-4E4F-A017-6F005AEB29EF}"/>
                    </a:ext>
                  </a:extLst>
                </p:cNvPr>
                <p:cNvSpPr>
                  <a:spLocks noChangeArrowheads="1"/>
                </p:cNvSpPr>
                <p:nvPr/>
              </p:nvSpPr>
              <p:spPr bwMode="auto">
                <a:xfrm>
                  <a:off x="5427"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2" name="Oval 21">
                  <a:extLst>
                    <a:ext uri="{FF2B5EF4-FFF2-40B4-BE49-F238E27FC236}">
                      <a16:creationId xmlns:a16="http://schemas.microsoft.com/office/drawing/2014/main" id="{126B8C4D-A8CE-A841-8636-A5BD851327DC}"/>
                    </a:ext>
                  </a:extLst>
                </p:cNvPr>
                <p:cNvSpPr>
                  <a:spLocks noChangeArrowheads="1"/>
                </p:cNvSpPr>
                <p:nvPr/>
              </p:nvSpPr>
              <p:spPr bwMode="auto">
                <a:xfrm>
                  <a:off x="4468"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3" name="Oval 22">
                  <a:extLst>
                    <a:ext uri="{FF2B5EF4-FFF2-40B4-BE49-F238E27FC236}">
                      <a16:creationId xmlns:a16="http://schemas.microsoft.com/office/drawing/2014/main" id="{51BA30CB-394F-CF44-971F-3A47D6676BDF}"/>
                    </a:ext>
                  </a:extLst>
                </p:cNvPr>
                <p:cNvSpPr>
                  <a:spLocks noChangeArrowheads="1"/>
                </p:cNvSpPr>
                <p:nvPr/>
              </p:nvSpPr>
              <p:spPr bwMode="auto">
                <a:xfrm>
                  <a:off x="4781"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4" name="Oval 23">
                  <a:extLst>
                    <a:ext uri="{FF2B5EF4-FFF2-40B4-BE49-F238E27FC236}">
                      <a16:creationId xmlns:a16="http://schemas.microsoft.com/office/drawing/2014/main" id="{ED14A89C-13C0-724F-B65B-DA88E3E5A147}"/>
                    </a:ext>
                  </a:extLst>
                </p:cNvPr>
                <p:cNvSpPr>
                  <a:spLocks noChangeArrowheads="1"/>
                </p:cNvSpPr>
                <p:nvPr/>
              </p:nvSpPr>
              <p:spPr bwMode="auto">
                <a:xfrm>
                  <a:off x="5103"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5" name="Oval 24">
                  <a:extLst>
                    <a:ext uri="{FF2B5EF4-FFF2-40B4-BE49-F238E27FC236}">
                      <a16:creationId xmlns:a16="http://schemas.microsoft.com/office/drawing/2014/main" id="{3D444271-7E73-A34F-BBD8-9A7944CA9612}"/>
                    </a:ext>
                  </a:extLst>
                </p:cNvPr>
                <p:cNvSpPr>
                  <a:spLocks noChangeArrowheads="1"/>
                </p:cNvSpPr>
                <p:nvPr/>
              </p:nvSpPr>
              <p:spPr bwMode="auto">
                <a:xfrm>
                  <a:off x="5427"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6" name="Oval 25">
                  <a:extLst>
                    <a:ext uri="{FF2B5EF4-FFF2-40B4-BE49-F238E27FC236}">
                      <a16:creationId xmlns:a16="http://schemas.microsoft.com/office/drawing/2014/main" id="{4C9251C4-0EE7-3B4C-8BB9-6BE91F7354EF}"/>
                    </a:ext>
                  </a:extLst>
                </p:cNvPr>
                <p:cNvSpPr>
                  <a:spLocks noChangeArrowheads="1"/>
                </p:cNvSpPr>
                <p:nvPr/>
              </p:nvSpPr>
              <p:spPr bwMode="auto">
                <a:xfrm>
                  <a:off x="4468"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7" name="Oval 26">
                  <a:extLst>
                    <a:ext uri="{FF2B5EF4-FFF2-40B4-BE49-F238E27FC236}">
                      <a16:creationId xmlns:a16="http://schemas.microsoft.com/office/drawing/2014/main" id="{A243C7FC-138A-C04F-BD29-D6ECDB32FC23}"/>
                    </a:ext>
                  </a:extLst>
                </p:cNvPr>
                <p:cNvSpPr>
                  <a:spLocks noChangeArrowheads="1"/>
                </p:cNvSpPr>
                <p:nvPr/>
              </p:nvSpPr>
              <p:spPr bwMode="auto">
                <a:xfrm>
                  <a:off x="4781"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8" name="Oval 27">
                  <a:extLst>
                    <a:ext uri="{FF2B5EF4-FFF2-40B4-BE49-F238E27FC236}">
                      <a16:creationId xmlns:a16="http://schemas.microsoft.com/office/drawing/2014/main" id="{CEBDA4C8-E38B-704F-B699-0FA3E31FEB23}"/>
                    </a:ext>
                  </a:extLst>
                </p:cNvPr>
                <p:cNvSpPr>
                  <a:spLocks noChangeArrowheads="1"/>
                </p:cNvSpPr>
                <p:nvPr/>
              </p:nvSpPr>
              <p:spPr bwMode="auto">
                <a:xfrm>
                  <a:off x="5103"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99" name="Oval 28">
                  <a:extLst>
                    <a:ext uri="{FF2B5EF4-FFF2-40B4-BE49-F238E27FC236}">
                      <a16:creationId xmlns:a16="http://schemas.microsoft.com/office/drawing/2014/main" id="{0356B5FF-2B5E-1E45-8525-336A95F5481C}"/>
                    </a:ext>
                  </a:extLst>
                </p:cNvPr>
                <p:cNvSpPr>
                  <a:spLocks noChangeArrowheads="1"/>
                </p:cNvSpPr>
                <p:nvPr/>
              </p:nvSpPr>
              <p:spPr bwMode="auto">
                <a:xfrm>
                  <a:off x="5427"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0" name="Oval 29">
                  <a:extLst>
                    <a:ext uri="{FF2B5EF4-FFF2-40B4-BE49-F238E27FC236}">
                      <a16:creationId xmlns:a16="http://schemas.microsoft.com/office/drawing/2014/main" id="{8F80F037-B440-3746-9CD1-FF0B41B320D3}"/>
                    </a:ext>
                  </a:extLst>
                </p:cNvPr>
                <p:cNvSpPr>
                  <a:spLocks noChangeArrowheads="1"/>
                </p:cNvSpPr>
                <p:nvPr/>
              </p:nvSpPr>
              <p:spPr bwMode="auto">
                <a:xfrm>
                  <a:off x="4468"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1" name="Oval 30">
                  <a:extLst>
                    <a:ext uri="{FF2B5EF4-FFF2-40B4-BE49-F238E27FC236}">
                      <a16:creationId xmlns:a16="http://schemas.microsoft.com/office/drawing/2014/main" id="{3705DC28-39E1-B049-908F-0C40937A458C}"/>
                    </a:ext>
                  </a:extLst>
                </p:cNvPr>
                <p:cNvSpPr>
                  <a:spLocks noChangeArrowheads="1"/>
                </p:cNvSpPr>
                <p:nvPr/>
              </p:nvSpPr>
              <p:spPr bwMode="auto">
                <a:xfrm>
                  <a:off x="4781"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2" name="Oval 31">
                  <a:extLst>
                    <a:ext uri="{FF2B5EF4-FFF2-40B4-BE49-F238E27FC236}">
                      <a16:creationId xmlns:a16="http://schemas.microsoft.com/office/drawing/2014/main" id="{33050ABC-D284-1F4C-A363-AF0EDB6C4362}"/>
                    </a:ext>
                  </a:extLst>
                </p:cNvPr>
                <p:cNvSpPr>
                  <a:spLocks noChangeArrowheads="1"/>
                </p:cNvSpPr>
                <p:nvPr/>
              </p:nvSpPr>
              <p:spPr bwMode="auto">
                <a:xfrm>
                  <a:off x="5103"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3" name="Oval 32">
                  <a:extLst>
                    <a:ext uri="{FF2B5EF4-FFF2-40B4-BE49-F238E27FC236}">
                      <a16:creationId xmlns:a16="http://schemas.microsoft.com/office/drawing/2014/main" id="{792A28B2-145C-7147-A30A-220A67A25910}"/>
                    </a:ext>
                  </a:extLst>
                </p:cNvPr>
                <p:cNvSpPr>
                  <a:spLocks noChangeArrowheads="1"/>
                </p:cNvSpPr>
                <p:nvPr/>
              </p:nvSpPr>
              <p:spPr bwMode="auto">
                <a:xfrm>
                  <a:off x="5427"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4" name="Oval 33">
                  <a:extLst>
                    <a:ext uri="{FF2B5EF4-FFF2-40B4-BE49-F238E27FC236}">
                      <a16:creationId xmlns:a16="http://schemas.microsoft.com/office/drawing/2014/main" id="{2589D08F-CB92-AB4B-BFEF-A9F6C64ABA81}"/>
                    </a:ext>
                  </a:extLst>
                </p:cNvPr>
                <p:cNvSpPr>
                  <a:spLocks noChangeArrowheads="1"/>
                </p:cNvSpPr>
                <p:nvPr/>
              </p:nvSpPr>
              <p:spPr bwMode="auto">
                <a:xfrm>
                  <a:off x="4468"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5" name="Oval 34">
                  <a:extLst>
                    <a:ext uri="{FF2B5EF4-FFF2-40B4-BE49-F238E27FC236}">
                      <a16:creationId xmlns:a16="http://schemas.microsoft.com/office/drawing/2014/main" id="{83A2B05A-6F6E-3C49-BAEE-359D0A8D0F6D}"/>
                    </a:ext>
                  </a:extLst>
                </p:cNvPr>
                <p:cNvSpPr>
                  <a:spLocks noChangeArrowheads="1"/>
                </p:cNvSpPr>
                <p:nvPr/>
              </p:nvSpPr>
              <p:spPr bwMode="auto">
                <a:xfrm>
                  <a:off x="4781"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6" name="Oval 35">
                  <a:extLst>
                    <a:ext uri="{FF2B5EF4-FFF2-40B4-BE49-F238E27FC236}">
                      <a16:creationId xmlns:a16="http://schemas.microsoft.com/office/drawing/2014/main" id="{53E36C68-CDAE-3148-B2DC-BF6DAD2A0F1A}"/>
                    </a:ext>
                  </a:extLst>
                </p:cNvPr>
                <p:cNvSpPr>
                  <a:spLocks noChangeArrowheads="1"/>
                </p:cNvSpPr>
                <p:nvPr/>
              </p:nvSpPr>
              <p:spPr bwMode="auto">
                <a:xfrm>
                  <a:off x="5103"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7" name="Oval 36">
                  <a:extLst>
                    <a:ext uri="{FF2B5EF4-FFF2-40B4-BE49-F238E27FC236}">
                      <a16:creationId xmlns:a16="http://schemas.microsoft.com/office/drawing/2014/main" id="{06245CBE-BB83-D647-BCDD-80F46528AF02}"/>
                    </a:ext>
                  </a:extLst>
                </p:cNvPr>
                <p:cNvSpPr>
                  <a:spLocks noChangeArrowheads="1"/>
                </p:cNvSpPr>
                <p:nvPr/>
              </p:nvSpPr>
              <p:spPr bwMode="auto">
                <a:xfrm>
                  <a:off x="5427"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8" name="Oval 37">
                  <a:extLst>
                    <a:ext uri="{FF2B5EF4-FFF2-40B4-BE49-F238E27FC236}">
                      <a16:creationId xmlns:a16="http://schemas.microsoft.com/office/drawing/2014/main" id="{C02293A9-AB8F-2149-A5E9-DDFE9EE4C322}"/>
                    </a:ext>
                  </a:extLst>
                </p:cNvPr>
                <p:cNvSpPr>
                  <a:spLocks noChangeArrowheads="1"/>
                </p:cNvSpPr>
                <p:nvPr/>
              </p:nvSpPr>
              <p:spPr bwMode="auto">
                <a:xfrm>
                  <a:off x="3833"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09" name="Oval 38">
                  <a:extLst>
                    <a:ext uri="{FF2B5EF4-FFF2-40B4-BE49-F238E27FC236}">
                      <a16:creationId xmlns:a16="http://schemas.microsoft.com/office/drawing/2014/main" id="{BA3C2DB9-46B0-6042-915D-241805D7DB07}"/>
                    </a:ext>
                  </a:extLst>
                </p:cNvPr>
                <p:cNvSpPr>
                  <a:spLocks noChangeArrowheads="1"/>
                </p:cNvSpPr>
                <p:nvPr/>
              </p:nvSpPr>
              <p:spPr bwMode="auto">
                <a:xfrm>
                  <a:off x="4146"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0" name="Oval 39">
                  <a:extLst>
                    <a:ext uri="{FF2B5EF4-FFF2-40B4-BE49-F238E27FC236}">
                      <a16:creationId xmlns:a16="http://schemas.microsoft.com/office/drawing/2014/main" id="{B4CA9715-7452-1441-84AA-6EB47FEB346C}"/>
                    </a:ext>
                  </a:extLst>
                </p:cNvPr>
                <p:cNvSpPr>
                  <a:spLocks noChangeArrowheads="1"/>
                </p:cNvSpPr>
                <p:nvPr/>
              </p:nvSpPr>
              <p:spPr bwMode="auto">
                <a:xfrm>
                  <a:off x="3833"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1" name="Oval 40">
                  <a:extLst>
                    <a:ext uri="{FF2B5EF4-FFF2-40B4-BE49-F238E27FC236}">
                      <a16:creationId xmlns:a16="http://schemas.microsoft.com/office/drawing/2014/main" id="{C0B6A6CC-B474-E64F-82DC-BEA40884A0E7}"/>
                    </a:ext>
                  </a:extLst>
                </p:cNvPr>
                <p:cNvSpPr>
                  <a:spLocks noChangeArrowheads="1"/>
                </p:cNvSpPr>
                <p:nvPr/>
              </p:nvSpPr>
              <p:spPr bwMode="auto">
                <a:xfrm>
                  <a:off x="4146"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2" name="Oval 41">
                  <a:extLst>
                    <a:ext uri="{FF2B5EF4-FFF2-40B4-BE49-F238E27FC236}">
                      <a16:creationId xmlns:a16="http://schemas.microsoft.com/office/drawing/2014/main" id="{6389FFBF-324F-6241-8D37-974454CC3C42}"/>
                    </a:ext>
                  </a:extLst>
                </p:cNvPr>
                <p:cNvSpPr>
                  <a:spLocks noChangeArrowheads="1"/>
                </p:cNvSpPr>
                <p:nvPr/>
              </p:nvSpPr>
              <p:spPr bwMode="auto">
                <a:xfrm>
                  <a:off x="3833"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3" name="Oval 42">
                  <a:extLst>
                    <a:ext uri="{FF2B5EF4-FFF2-40B4-BE49-F238E27FC236}">
                      <a16:creationId xmlns:a16="http://schemas.microsoft.com/office/drawing/2014/main" id="{39BBAA61-A5AD-2643-94CA-5B6BE0B27A31}"/>
                    </a:ext>
                  </a:extLst>
                </p:cNvPr>
                <p:cNvSpPr>
                  <a:spLocks noChangeArrowheads="1"/>
                </p:cNvSpPr>
                <p:nvPr/>
              </p:nvSpPr>
              <p:spPr bwMode="auto">
                <a:xfrm>
                  <a:off x="4146"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4" name="Oval 43">
                  <a:extLst>
                    <a:ext uri="{FF2B5EF4-FFF2-40B4-BE49-F238E27FC236}">
                      <a16:creationId xmlns:a16="http://schemas.microsoft.com/office/drawing/2014/main" id="{E0B8CC44-93CA-9C46-8A4E-B46426F90C16}"/>
                    </a:ext>
                  </a:extLst>
                </p:cNvPr>
                <p:cNvSpPr>
                  <a:spLocks noChangeArrowheads="1"/>
                </p:cNvSpPr>
                <p:nvPr/>
              </p:nvSpPr>
              <p:spPr bwMode="auto">
                <a:xfrm>
                  <a:off x="3833"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5" name="Oval 44">
                  <a:extLst>
                    <a:ext uri="{FF2B5EF4-FFF2-40B4-BE49-F238E27FC236}">
                      <a16:creationId xmlns:a16="http://schemas.microsoft.com/office/drawing/2014/main" id="{4B00D5CF-6E08-4345-B96E-5B91A3926088}"/>
                    </a:ext>
                  </a:extLst>
                </p:cNvPr>
                <p:cNvSpPr>
                  <a:spLocks noChangeArrowheads="1"/>
                </p:cNvSpPr>
                <p:nvPr/>
              </p:nvSpPr>
              <p:spPr bwMode="auto">
                <a:xfrm>
                  <a:off x="4146"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6" name="Oval 45">
                  <a:extLst>
                    <a:ext uri="{FF2B5EF4-FFF2-40B4-BE49-F238E27FC236}">
                      <a16:creationId xmlns:a16="http://schemas.microsoft.com/office/drawing/2014/main" id="{F66D7D30-65C3-B343-A95D-A439E4CC44F9}"/>
                    </a:ext>
                  </a:extLst>
                </p:cNvPr>
                <p:cNvSpPr>
                  <a:spLocks noChangeArrowheads="1"/>
                </p:cNvSpPr>
                <p:nvPr/>
              </p:nvSpPr>
              <p:spPr bwMode="auto">
                <a:xfrm>
                  <a:off x="3833"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7" name="Oval 46">
                  <a:extLst>
                    <a:ext uri="{FF2B5EF4-FFF2-40B4-BE49-F238E27FC236}">
                      <a16:creationId xmlns:a16="http://schemas.microsoft.com/office/drawing/2014/main" id="{9188E7DF-83EF-8B4B-8F7E-D1F07783E45E}"/>
                    </a:ext>
                  </a:extLst>
                </p:cNvPr>
                <p:cNvSpPr>
                  <a:spLocks noChangeArrowheads="1"/>
                </p:cNvSpPr>
                <p:nvPr/>
              </p:nvSpPr>
              <p:spPr bwMode="auto">
                <a:xfrm>
                  <a:off x="4146"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8" name="Oval 47">
                  <a:extLst>
                    <a:ext uri="{FF2B5EF4-FFF2-40B4-BE49-F238E27FC236}">
                      <a16:creationId xmlns:a16="http://schemas.microsoft.com/office/drawing/2014/main" id="{E8D6F6AF-F523-0741-B447-D1D6D09FE64A}"/>
                    </a:ext>
                  </a:extLst>
                </p:cNvPr>
                <p:cNvSpPr>
                  <a:spLocks noChangeArrowheads="1"/>
                </p:cNvSpPr>
                <p:nvPr/>
              </p:nvSpPr>
              <p:spPr bwMode="auto">
                <a:xfrm>
                  <a:off x="3833"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19" name="Oval 48">
                  <a:extLst>
                    <a:ext uri="{FF2B5EF4-FFF2-40B4-BE49-F238E27FC236}">
                      <a16:creationId xmlns:a16="http://schemas.microsoft.com/office/drawing/2014/main" id="{98E3888B-99AA-2F4C-9F7E-F6A8E30395B0}"/>
                    </a:ext>
                  </a:extLst>
                </p:cNvPr>
                <p:cNvSpPr>
                  <a:spLocks noChangeArrowheads="1"/>
                </p:cNvSpPr>
                <p:nvPr/>
              </p:nvSpPr>
              <p:spPr bwMode="auto">
                <a:xfrm>
                  <a:off x="4146"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0" name="Oval 49">
                  <a:extLst>
                    <a:ext uri="{FF2B5EF4-FFF2-40B4-BE49-F238E27FC236}">
                      <a16:creationId xmlns:a16="http://schemas.microsoft.com/office/drawing/2014/main" id="{F5FFB6E0-48B6-FF4B-B747-4E0A9AE8B9E3}"/>
                    </a:ext>
                  </a:extLst>
                </p:cNvPr>
                <p:cNvSpPr>
                  <a:spLocks noChangeArrowheads="1"/>
                </p:cNvSpPr>
                <p:nvPr/>
              </p:nvSpPr>
              <p:spPr bwMode="auto">
                <a:xfrm>
                  <a:off x="3204"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1" name="Oval 50">
                  <a:extLst>
                    <a:ext uri="{FF2B5EF4-FFF2-40B4-BE49-F238E27FC236}">
                      <a16:creationId xmlns:a16="http://schemas.microsoft.com/office/drawing/2014/main" id="{E59ECC35-13BA-1E4C-B700-E1325178E393}"/>
                    </a:ext>
                  </a:extLst>
                </p:cNvPr>
                <p:cNvSpPr>
                  <a:spLocks noChangeArrowheads="1"/>
                </p:cNvSpPr>
                <p:nvPr/>
              </p:nvSpPr>
              <p:spPr bwMode="auto">
                <a:xfrm>
                  <a:off x="3517" y="2705"/>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2" name="Oval 51">
                  <a:extLst>
                    <a:ext uri="{FF2B5EF4-FFF2-40B4-BE49-F238E27FC236}">
                      <a16:creationId xmlns:a16="http://schemas.microsoft.com/office/drawing/2014/main" id="{4A473581-A84F-8842-9CAC-5BC50EAAD9A5}"/>
                    </a:ext>
                  </a:extLst>
                </p:cNvPr>
                <p:cNvSpPr>
                  <a:spLocks noChangeArrowheads="1"/>
                </p:cNvSpPr>
                <p:nvPr/>
              </p:nvSpPr>
              <p:spPr bwMode="auto">
                <a:xfrm>
                  <a:off x="3204"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3" name="Oval 52">
                  <a:extLst>
                    <a:ext uri="{FF2B5EF4-FFF2-40B4-BE49-F238E27FC236}">
                      <a16:creationId xmlns:a16="http://schemas.microsoft.com/office/drawing/2014/main" id="{BE99780C-ED5C-A74E-9678-EBFE8E1910E2}"/>
                    </a:ext>
                  </a:extLst>
                </p:cNvPr>
                <p:cNvSpPr>
                  <a:spLocks noChangeArrowheads="1"/>
                </p:cNvSpPr>
                <p:nvPr/>
              </p:nvSpPr>
              <p:spPr bwMode="auto">
                <a:xfrm>
                  <a:off x="3517" y="301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4" name="Oval 53">
                  <a:extLst>
                    <a:ext uri="{FF2B5EF4-FFF2-40B4-BE49-F238E27FC236}">
                      <a16:creationId xmlns:a16="http://schemas.microsoft.com/office/drawing/2014/main" id="{775BD32F-489A-9849-8C8C-2F144B78EED1}"/>
                    </a:ext>
                  </a:extLst>
                </p:cNvPr>
                <p:cNvSpPr>
                  <a:spLocks noChangeArrowheads="1"/>
                </p:cNvSpPr>
                <p:nvPr/>
              </p:nvSpPr>
              <p:spPr bwMode="auto">
                <a:xfrm>
                  <a:off x="3204"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5" name="Oval 54">
                  <a:extLst>
                    <a:ext uri="{FF2B5EF4-FFF2-40B4-BE49-F238E27FC236}">
                      <a16:creationId xmlns:a16="http://schemas.microsoft.com/office/drawing/2014/main" id="{37CBCB12-9096-6F4F-8C26-B806580C57D0}"/>
                    </a:ext>
                  </a:extLst>
                </p:cNvPr>
                <p:cNvSpPr>
                  <a:spLocks noChangeArrowheads="1"/>
                </p:cNvSpPr>
                <p:nvPr/>
              </p:nvSpPr>
              <p:spPr bwMode="auto">
                <a:xfrm>
                  <a:off x="3517" y="332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6" name="Oval 55">
                  <a:extLst>
                    <a:ext uri="{FF2B5EF4-FFF2-40B4-BE49-F238E27FC236}">
                      <a16:creationId xmlns:a16="http://schemas.microsoft.com/office/drawing/2014/main" id="{6EA42871-B678-9B4C-986B-F310A2A38468}"/>
                    </a:ext>
                  </a:extLst>
                </p:cNvPr>
                <p:cNvSpPr>
                  <a:spLocks noChangeArrowheads="1"/>
                </p:cNvSpPr>
                <p:nvPr/>
              </p:nvSpPr>
              <p:spPr bwMode="auto">
                <a:xfrm>
                  <a:off x="3204"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7" name="Oval 56">
                  <a:extLst>
                    <a:ext uri="{FF2B5EF4-FFF2-40B4-BE49-F238E27FC236}">
                      <a16:creationId xmlns:a16="http://schemas.microsoft.com/office/drawing/2014/main" id="{C741C147-9322-A746-981B-43470A087906}"/>
                    </a:ext>
                  </a:extLst>
                </p:cNvPr>
                <p:cNvSpPr>
                  <a:spLocks noChangeArrowheads="1"/>
                </p:cNvSpPr>
                <p:nvPr/>
              </p:nvSpPr>
              <p:spPr bwMode="auto">
                <a:xfrm>
                  <a:off x="3517" y="1752"/>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8" name="Oval 57">
                  <a:extLst>
                    <a:ext uri="{FF2B5EF4-FFF2-40B4-BE49-F238E27FC236}">
                      <a16:creationId xmlns:a16="http://schemas.microsoft.com/office/drawing/2014/main" id="{138825FF-0361-1347-A2FF-1A9A558BAE18}"/>
                    </a:ext>
                  </a:extLst>
                </p:cNvPr>
                <p:cNvSpPr>
                  <a:spLocks noChangeArrowheads="1"/>
                </p:cNvSpPr>
                <p:nvPr/>
              </p:nvSpPr>
              <p:spPr bwMode="auto">
                <a:xfrm>
                  <a:off x="3204"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29" name="Oval 58">
                  <a:extLst>
                    <a:ext uri="{FF2B5EF4-FFF2-40B4-BE49-F238E27FC236}">
                      <a16:creationId xmlns:a16="http://schemas.microsoft.com/office/drawing/2014/main" id="{3754B58E-AF9F-E840-B3F6-2C21B1C4B149}"/>
                    </a:ext>
                  </a:extLst>
                </p:cNvPr>
                <p:cNvSpPr>
                  <a:spLocks noChangeArrowheads="1"/>
                </p:cNvSpPr>
                <p:nvPr/>
              </p:nvSpPr>
              <p:spPr bwMode="auto">
                <a:xfrm>
                  <a:off x="3517" y="2058"/>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0" name="Oval 59">
                  <a:extLst>
                    <a:ext uri="{FF2B5EF4-FFF2-40B4-BE49-F238E27FC236}">
                      <a16:creationId xmlns:a16="http://schemas.microsoft.com/office/drawing/2014/main" id="{F05424D2-BA7D-F741-A004-53CDDC5B9B47}"/>
                    </a:ext>
                  </a:extLst>
                </p:cNvPr>
                <p:cNvSpPr>
                  <a:spLocks noChangeArrowheads="1"/>
                </p:cNvSpPr>
                <p:nvPr/>
              </p:nvSpPr>
              <p:spPr bwMode="auto">
                <a:xfrm>
                  <a:off x="3204"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1" name="Oval 60">
                  <a:extLst>
                    <a:ext uri="{FF2B5EF4-FFF2-40B4-BE49-F238E27FC236}">
                      <a16:creationId xmlns:a16="http://schemas.microsoft.com/office/drawing/2014/main" id="{B7899EC8-9E0C-6448-A727-30D6EC819FC8}"/>
                    </a:ext>
                  </a:extLst>
                </p:cNvPr>
                <p:cNvSpPr>
                  <a:spLocks noChangeArrowheads="1"/>
                </p:cNvSpPr>
                <p:nvPr/>
              </p:nvSpPr>
              <p:spPr bwMode="auto">
                <a:xfrm>
                  <a:off x="3517" y="2376"/>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2" name="Oval 61">
                  <a:extLst>
                    <a:ext uri="{FF2B5EF4-FFF2-40B4-BE49-F238E27FC236}">
                      <a16:creationId xmlns:a16="http://schemas.microsoft.com/office/drawing/2014/main" id="{FBCBEC7A-F645-254A-8430-2163BB995557}"/>
                    </a:ext>
                  </a:extLst>
                </p:cNvPr>
                <p:cNvSpPr>
                  <a:spLocks noChangeArrowheads="1"/>
                </p:cNvSpPr>
                <p:nvPr/>
              </p:nvSpPr>
              <p:spPr bwMode="auto">
                <a:xfrm>
                  <a:off x="4462"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3" name="Oval 62">
                  <a:extLst>
                    <a:ext uri="{FF2B5EF4-FFF2-40B4-BE49-F238E27FC236}">
                      <a16:creationId xmlns:a16="http://schemas.microsoft.com/office/drawing/2014/main" id="{8D1368D0-A0BB-DA4E-BC00-F80682B1EB1F}"/>
                    </a:ext>
                  </a:extLst>
                </p:cNvPr>
                <p:cNvSpPr>
                  <a:spLocks noChangeArrowheads="1"/>
                </p:cNvSpPr>
                <p:nvPr/>
              </p:nvSpPr>
              <p:spPr bwMode="auto">
                <a:xfrm>
                  <a:off x="4775"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4" name="Oval 63">
                  <a:extLst>
                    <a:ext uri="{FF2B5EF4-FFF2-40B4-BE49-F238E27FC236}">
                      <a16:creationId xmlns:a16="http://schemas.microsoft.com/office/drawing/2014/main" id="{DFA790BA-47DE-7442-8C75-4DC31951A9CD}"/>
                    </a:ext>
                  </a:extLst>
                </p:cNvPr>
                <p:cNvSpPr>
                  <a:spLocks noChangeArrowheads="1"/>
                </p:cNvSpPr>
                <p:nvPr/>
              </p:nvSpPr>
              <p:spPr bwMode="auto">
                <a:xfrm>
                  <a:off x="5097"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5" name="Oval 64">
                  <a:extLst>
                    <a:ext uri="{FF2B5EF4-FFF2-40B4-BE49-F238E27FC236}">
                      <a16:creationId xmlns:a16="http://schemas.microsoft.com/office/drawing/2014/main" id="{55B7B9DE-840D-0448-B520-5B6F7F89138B}"/>
                    </a:ext>
                  </a:extLst>
                </p:cNvPr>
                <p:cNvSpPr>
                  <a:spLocks noChangeArrowheads="1"/>
                </p:cNvSpPr>
                <p:nvPr/>
              </p:nvSpPr>
              <p:spPr bwMode="auto">
                <a:xfrm>
                  <a:off x="5421"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6" name="Oval 65">
                  <a:extLst>
                    <a:ext uri="{FF2B5EF4-FFF2-40B4-BE49-F238E27FC236}">
                      <a16:creationId xmlns:a16="http://schemas.microsoft.com/office/drawing/2014/main" id="{C23E8E9A-9A38-F74D-91E3-94E818038E1B}"/>
                    </a:ext>
                  </a:extLst>
                </p:cNvPr>
                <p:cNvSpPr>
                  <a:spLocks noChangeArrowheads="1"/>
                </p:cNvSpPr>
                <p:nvPr/>
              </p:nvSpPr>
              <p:spPr bwMode="auto">
                <a:xfrm>
                  <a:off x="4462"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7" name="Oval 66">
                  <a:extLst>
                    <a:ext uri="{FF2B5EF4-FFF2-40B4-BE49-F238E27FC236}">
                      <a16:creationId xmlns:a16="http://schemas.microsoft.com/office/drawing/2014/main" id="{C3BA0799-5A81-E84B-8E63-4102D8971881}"/>
                    </a:ext>
                  </a:extLst>
                </p:cNvPr>
                <p:cNvSpPr>
                  <a:spLocks noChangeArrowheads="1"/>
                </p:cNvSpPr>
                <p:nvPr/>
              </p:nvSpPr>
              <p:spPr bwMode="auto">
                <a:xfrm>
                  <a:off x="4775"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8" name="Oval 67">
                  <a:extLst>
                    <a:ext uri="{FF2B5EF4-FFF2-40B4-BE49-F238E27FC236}">
                      <a16:creationId xmlns:a16="http://schemas.microsoft.com/office/drawing/2014/main" id="{B18ADB70-8AA3-1F4F-B9CB-B8CCB32492B2}"/>
                    </a:ext>
                  </a:extLst>
                </p:cNvPr>
                <p:cNvSpPr>
                  <a:spLocks noChangeArrowheads="1"/>
                </p:cNvSpPr>
                <p:nvPr/>
              </p:nvSpPr>
              <p:spPr bwMode="auto">
                <a:xfrm>
                  <a:off x="5097"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39" name="Oval 68">
                  <a:extLst>
                    <a:ext uri="{FF2B5EF4-FFF2-40B4-BE49-F238E27FC236}">
                      <a16:creationId xmlns:a16="http://schemas.microsoft.com/office/drawing/2014/main" id="{ED348F9E-CEB7-0A43-9BC9-3812781F7CE3}"/>
                    </a:ext>
                  </a:extLst>
                </p:cNvPr>
                <p:cNvSpPr>
                  <a:spLocks noChangeArrowheads="1"/>
                </p:cNvSpPr>
                <p:nvPr/>
              </p:nvSpPr>
              <p:spPr bwMode="auto">
                <a:xfrm>
                  <a:off x="5421"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0" name="Oval 69">
                  <a:extLst>
                    <a:ext uri="{FF2B5EF4-FFF2-40B4-BE49-F238E27FC236}">
                      <a16:creationId xmlns:a16="http://schemas.microsoft.com/office/drawing/2014/main" id="{F87775C3-3272-C740-991D-3DA097512CA3}"/>
                    </a:ext>
                  </a:extLst>
                </p:cNvPr>
                <p:cNvSpPr>
                  <a:spLocks noChangeArrowheads="1"/>
                </p:cNvSpPr>
                <p:nvPr/>
              </p:nvSpPr>
              <p:spPr bwMode="auto">
                <a:xfrm>
                  <a:off x="3827"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1" name="Oval 70">
                  <a:extLst>
                    <a:ext uri="{FF2B5EF4-FFF2-40B4-BE49-F238E27FC236}">
                      <a16:creationId xmlns:a16="http://schemas.microsoft.com/office/drawing/2014/main" id="{A4BB35EF-B7FD-8D47-9C42-F46AF00ED27F}"/>
                    </a:ext>
                  </a:extLst>
                </p:cNvPr>
                <p:cNvSpPr>
                  <a:spLocks noChangeArrowheads="1"/>
                </p:cNvSpPr>
                <p:nvPr/>
              </p:nvSpPr>
              <p:spPr bwMode="auto">
                <a:xfrm>
                  <a:off x="4140"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2" name="Oval 71">
                  <a:extLst>
                    <a:ext uri="{FF2B5EF4-FFF2-40B4-BE49-F238E27FC236}">
                      <a16:creationId xmlns:a16="http://schemas.microsoft.com/office/drawing/2014/main" id="{98B6570C-090A-D04E-AB8A-0740F09E884F}"/>
                    </a:ext>
                  </a:extLst>
                </p:cNvPr>
                <p:cNvSpPr>
                  <a:spLocks noChangeArrowheads="1"/>
                </p:cNvSpPr>
                <p:nvPr/>
              </p:nvSpPr>
              <p:spPr bwMode="auto">
                <a:xfrm>
                  <a:off x="3827"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3" name="Oval 72">
                  <a:extLst>
                    <a:ext uri="{FF2B5EF4-FFF2-40B4-BE49-F238E27FC236}">
                      <a16:creationId xmlns:a16="http://schemas.microsoft.com/office/drawing/2014/main" id="{8D60F323-1ED3-A34A-B623-9B2680ADECC9}"/>
                    </a:ext>
                  </a:extLst>
                </p:cNvPr>
                <p:cNvSpPr>
                  <a:spLocks noChangeArrowheads="1"/>
                </p:cNvSpPr>
                <p:nvPr/>
              </p:nvSpPr>
              <p:spPr bwMode="auto">
                <a:xfrm>
                  <a:off x="4140"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4" name="Oval 73">
                  <a:extLst>
                    <a:ext uri="{FF2B5EF4-FFF2-40B4-BE49-F238E27FC236}">
                      <a16:creationId xmlns:a16="http://schemas.microsoft.com/office/drawing/2014/main" id="{0CEEB6E6-CA73-B440-8364-A833F6B1EC97}"/>
                    </a:ext>
                  </a:extLst>
                </p:cNvPr>
                <p:cNvSpPr>
                  <a:spLocks noChangeArrowheads="1"/>
                </p:cNvSpPr>
                <p:nvPr/>
              </p:nvSpPr>
              <p:spPr bwMode="auto">
                <a:xfrm>
                  <a:off x="3198"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5" name="Oval 74">
                  <a:extLst>
                    <a:ext uri="{FF2B5EF4-FFF2-40B4-BE49-F238E27FC236}">
                      <a16:creationId xmlns:a16="http://schemas.microsoft.com/office/drawing/2014/main" id="{05D13B92-21EF-2446-A1A3-60775E873CC8}"/>
                    </a:ext>
                  </a:extLst>
                </p:cNvPr>
                <p:cNvSpPr>
                  <a:spLocks noChangeArrowheads="1"/>
                </p:cNvSpPr>
                <p:nvPr/>
              </p:nvSpPr>
              <p:spPr bwMode="auto">
                <a:xfrm>
                  <a:off x="3511" y="3651"/>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6" name="Oval 75">
                  <a:extLst>
                    <a:ext uri="{FF2B5EF4-FFF2-40B4-BE49-F238E27FC236}">
                      <a16:creationId xmlns:a16="http://schemas.microsoft.com/office/drawing/2014/main" id="{84D37910-6598-9149-A9BB-0A01E2177031}"/>
                    </a:ext>
                  </a:extLst>
                </p:cNvPr>
                <p:cNvSpPr>
                  <a:spLocks noChangeArrowheads="1"/>
                </p:cNvSpPr>
                <p:nvPr/>
              </p:nvSpPr>
              <p:spPr bwMode="auto">
                <a:xfrm>
                  <a:off x="3198"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247" name="Oval 76">
                  <a:extLst>
                    <a:ext uri="{FF2B5EF4-FFF2-40B4-BE49-F238E27FC236}">
                      <a16:creationId xmlns:a16="http://schemas.microsoft.com/office/drawing/2014/main" id="{8635B6AC-1FCF-1C46-87A2-5C6B191AC5B4}"/>
                    </a:ext>
                  </a:extLst>
                </p:cNvPr>
                <p:cNvSpPr>
                  <a:spLocks noChangeArrowheads="1"/>
                </p:cNvSpPr>
                <p:nvPr/>
              </p:nvSpPr>
              <p:spPr bwMode="auto">
                <a:xfrm>
                  <a:off x="3511" y="3969"/>
                  <a:ext cx="11" cy="11"/>
                </a:xfrm>
                <a:prstGeom prst="ellipse">
                  <a:avLst/>
                </a:prstGeom>
                <a:solidFill>
                  <a:srgbClr val="0000FF"/>
                </a:solidFill>
                <a:ln w="28575">
                  <a:solidFill>
                    <a:srgbClr val="FF99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grpSp>
          <p:sp>
            <p:nvSpPr>
              <p:cNvPr id="91165" name="Line 77">
                <a:extLst>
                  <a:ext uri="{FF2B5EF4-FFF2-40B4-BE49-F238E27FC236}">
                    <a16:creationId xmlns:a16="http://schemas.microsoft.com/office/drawing/2014/main" id="{2818AAE8-65E1-244A-B07A-9F1C4BB111BD}"/>
                  </a:ext>
                </a:extLst>
              </p:cNvPr>
              <p:cNvSpPr>
                <a:spLocks noChangeShapeType="1"/>
              </p:cNvSpPr>
              <p:nvPr/>
            </p:nvSpPr>
            <p:spPr bwMode="auto">
              <a:xfrm>
                <a:off x="2477" y="1758"/>
                <a:ext cx="499" cy="0"/>
              </a:xfrm>
              <a:prstGeom prst="line">
                <a:avLst/>
              </a:prstGeom>
              <a:noFill/>
              <a:ln w="28575">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91166" name="Line 78">
                <a:extLst>
                  <a:ext uri="{FF2B5EF4-FFF2-40B4-BE49-F238E27FC236}">
                    <a16:creationId xmlns:a16="http://schemas.microsoft.com/office/drawing/2014/main" id="{D9BCDFCD-9914-AC4A-9A2B-786C58F9EB49}"/>
                  </a:ext>
                </a:extLst>
              </p:cNvPr>
              <p:cNvSpPr>
                <a:spLocks noChangeShapeType="1"/>
              </p:cNvSpPr>
              <p:nvPr/>
            </p:nvSpPr>
            <p:spPr bwMode="auto">
              <a:xfrm flipV="1">
                <a:off x="2389" y="1730"/>
                <a:ext cx="0" cy="94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1167" name="Text Box 79">
                <a:extLst>
                  <a:ext uri="{FF2B5EF4-FFF2-40B4-BE49-F238E27FC236}">
                    <a16:creationId xmlns:a16="http://schemas.microsoft.com/office/drawing/2014/main" id="{37F8D45C-A9D3-F147-B154-FF9CDB67C25F}"/>
                  </a:ext>
                </a:extLst>
              </p:cNvPr>
              <p:cNvSpPr txBox="1">
                <a:spLocks noChangeAspect="1" noChangeArrowheads="1"/>
              </p:cNvSpPr>
              <p:nvPr/>
            </p:nvSpPr>
            <p:spPr bwMode="auto">
              <a:xfrm>
                <a:off x="1951" y="2834"/>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FF9900"/>
                    </a:solidFill>
                    <a:cs typeface="Times New Roman" panose="02020603050405020304" pitchFamily="18" charset="0"/>
                  </a:rPr>
                  <a:t>B</a:t>
                </a:r>
                <a:endParaRPr lang="el-GR" altLang="en-US" sz="2400" b="1">
                  <a:solidFill>
                    <a:srgbClr val="FF9900"/>
                  </a:solidFill>
                  <a:cs typeface="Times New Roman" panose="02020603050405020304" pitchFamily="18" charset="0"/>
                </a:endParaRPr>
              </a:p>
            </p:txBody>
          </p:sp>
          <p:sp>
            <p:nvSpPr>
              <p:cNvPr id="91168" name="Line 80">
                <a:extLst>
                  <a:ext uri="{FF2B5EF4-FFF2-40B4-BE49-F238E27FC236}">
                    <a16:creationId xmlns:a16="http://schemas.microsoft.com/office/drawing/2014/main" id="{A00DAB8F-6F52-FC48-924D-E5B802CA5F31}"/>
                  </a:ext>
                </a:extLst>
              </p:cNvPr>
              <p:cNvSpPr>
                <a:spLocks noChangeAspect="1" noChangeShapeType="1"/>
              </p:cNvSpPr>
              <p:nvPr/>
            </p:nvSpPr>
            <p:spPr bwMode="auto">
              <a:xfrm>
                <a:off x="1977" y="2882"/>
                <a:ext cx="195" cy="1"/>
              </a:xfrm>
              <a:prstGeom prst="line">
                <a:avLst/>
              </a:prstGeom>
              <a:noFill/>
              <a:ln w="190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69" name="Oval 81">
                <a:extLst>
                  <a:ext uri="{FF2B5EF4-FFF2-40B4-BE49-F238E27FC236}">
                    <a16:creationId xmlns:a16="http://schemas.microsoft.com/office/drawing/2014/main" id="{5AB90D96-AB9A-094F-8B7C-6A5605022924}"/>
                  </a:ext>
                </a:extLst>
              </p:cNvPr>
              <p:cNvSpPr>
                <a:spLocks noChangeArrowheads="1"/>
              </p:cNvSpPr>
              <p:nvPr/>
            </p:nvSpPr>
            <p:spPr bwMode="auto">
              <a:xfrm>
                <a:off x="2377" y="2659"/>
                <a:ext cx="23" cy="23"/>
              </a:xfrm>
              <a:prstGeom prst="ellipse">
                <a:avLst/>
              </a:prstGeom>
              <a:solidFill>
                <a:srgbClr val="0000FF"/>
              </a:solidFill>
              <a:ln w="28575">
                <a:solidFill>
                  <a:srgbClr val="FE00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sp>
            <p:nvSpPr>
              <p:cNvPr id="91170" name="Text Box 82">
                <a:extLst>
                  <a:ext uri="{FF2B5EF4-FFF2-40B4-BE49-F238E27FC236}">
                    <a16:creationId xmlns:a16="http://schemas.microsoft.com/office/drawing/2014/main" id="{A290A26C-56B4-D64A-8A7E-DD095013F22D}"/>
                  </a:ext>
                </a:extLst>
              </p:cNvPr>
              <p:cNvSpPr txBox="1">
                <a:spLocks noChangeAspect="1" noChangeArrowheads="1"/>
              </p:cNvSpPr>
              <p:nvPr/>
            </p:nvSpPr>
            <p:spPr bwMode="auto">
              <a:xfrm>
                <a:off x="3032" y="1570"/>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0000CC"/>
                    </a:solidFill>
                    <a:cs typeface="Times New Roman" panose="02020603050405020304" pitchFamily="18" charset="0"/>
                  </a:rPr>
                  <a:t>v</a:t>
                </a:r>
                <a:endParaRPr lang="el-GR" altLang="en-US" sz="2400" b="1" i="1" baseline="-25000">
                  <a:solidFill>
                    <a:srgbClr val="0000CC"/>
                  </a:solidFill>
                  <a:cs typeface="Times New Roman" panose="02020603050405020304" pitchFamily="18" charset="0"/>
                </a:endParaRPr>
              </a:p>
            </p:txBody>
          </p:sp>
          <p:sp>
            <p:nvSpPr>
              <p:cNvPr id="91171" name="Line 83">
                <a:extLst>
                  <a:ext uri="{FF2B5EF4-FFF2-40B4-BE49-F238E27FC236}">
                    <a16:creationId xmlns:a16="http://schemas.microsoft.com/office/drawing/2014/main" id="{FA0BFC42-E75D-F54A-8455-471328FEA51D}"/>
                  </a:ext>
                </a:extLst>
              </p:cNvPr>
              <p:cNvSpPr>
                <a:spLocks noChangeAspect="1" noChangeShapeType="1"/>
              </p:cNvSpPr>
              <p:nvPr/>
            </p:nvSpPr>
            <p:spPr bwMode="auto">
              <a:xfrm>
                <a:off x="3054" y="1650"/>
                <a:ext cx="195" cy="1"/>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72" name="Oval 84">
                <a:extLst>
                  <a:ext uri="{FF2B5EF4-FFF2-40B4-BE49-F238E27FC236}">
                    <a16:creationId xmlns:a16="http://schemas.microsoft.com/office/drawing/2014/main" id="{230624DC-EB6C-DD44-BEB4-7D7192FF9438}"/>
                  </a:ext>
                </a:extLst>
              </p:cNvPr>
              <p:cNvSpPr>
                <a:spLocks noChangeArrowheads="1"/>
              </p:cNvSpPr>
              <p:nvPr/>
            </p:nvSpPr>
            <p:spPr bwMode="auto">
              <a:xfrm>
                <a:off x="1482" y="1760"/>
                <a:ext cx="1814" cy="1814"/>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dirty="0"/>
              </a:p>
            </p:txBody>
          </p:sp>
          <p:sp>
            <p:nvSpPr>
              <p:cNvPr id="91173" name="Line 85">
                <a:extLst>
                  <a:ext uri="{FF2B5EF4-FFF2-40B4-BE49-F238E27FC236}">
                    <a16:creationId xmlns:a16="http://schemas.microsoft.com/office/drawing/2014/main" id="{0EF9715A-6281-6648-8F53-990EB8CA9CEF}"/>
                  </a:ext>
                </a:extLst>
              </p:cNvPr>
              <p:cNvSpPr>
                <a:spLocks noChangeShapeType="1"/>
              </p:cNvSpPr>
              <p:nvPr/>
            </p:nvSpPr>
            <p:spPr bwMode="auto">
              <a:xfrm flipH="1">
                <a:off x="2344" y="3574"/>
                <a:ext cx="91" cy="0"/>
              </a:xfrm>
              <a:prstGeom prst="line">
                <a:avLst/>
              </a:prstGeom>
              <a:noFill/>
              <a:ln w="127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91174" name="Text Box 86">
                <a:extLst>
                  <a:ext uri="{FF2B5EF4-FFF2-40B4-BE49-F238E27FC236}">
                    <a16:creationId xmlns:a16="http://schemas.microsoft.com/office/drawing/2014/main" id="{B0D22E51-A941-4743-AA5B-B7BA44DC3A43}"/>
                  </a:ext>
                </a:extLst>
              </p:cNvPr>
              <p:cNvSpPr txBox="1">
                <a:spLocks noChangeAspect="1" noChangeArrowheads="1"/>
              </p:cNvSpPr>
              <p:nvPr/>
            </p:nvSpPr>
            <p:spPr bwMode="auto">
              <a:xfrm>
                <a:off x="2275" y="1314"/>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FE0000"/>
                    </a:solidFill>
                    <a:cs typeface="Times New Roman" panose="02020603050405020304" pitchFamily="18" charset="0"/>
                  </a:rPr>
                  <a:t>q</a:t>
                </a:r>
                <a:endParaRPr lang="el-GR" altLang="en-US" sz="2400" b="1" i="1" baseline="-25000">
                  <a:solidFill>
                    <a:srgbClr val="FE0000"/>
                  </a:solidFill>
                  <a:cs typeface="Times New Roman" panose="02020603050405020304" pitchFamily="18" charset="0"/>
                </a:endParaRPr>
              </a:p>
            </p:txBody>
          </p:sp>
          <p:sp>
            <p:nvSpPr>
              <p:cNvPr id="91175" name="Line 87">
                <a:extLst>
                  <a:ext uri="{FF2B5EF4-FFF2-40B4-BE49-F238E27FC236}">
                    <a16:creationId xmlns:a16="http://schemas.microsoft.com/office/drawing/2014/main" id="{C97B3AB9-4D5F-AD4F-A3F4-EB6860138493}"/>
                  </a:ext>
                </a:extLst>
              </p:cNvPr>
              <p:cNvSpPr>
                <a:spLocks noChangeShapeType="1"/>
              </p:cNvSpPr>
              <p:nvPr/>
            </p:nvSpPr>
            <p:spPr bwMode="auto">
              <a:xfrm rot="5400000">
                <a:off x="2196" y="2012"/>
                <a:ext cx="386" cy="0"/>
              </a:xfrm>
              <a:prstGeom prst="line">
                <a:avLst/>
              </a:prstGeom>
              <a:noFill/>
              <a:ln w="38100">
                <a:solidFill>
                  <a:srgbClr val="FE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91176" name="Group 88">
                <a:extLst>
                  <a:ext uri="{FF2B5EF4-FFF2-40B4-BE49-F238E27FC236}">
                    <a16:creationId xmlns:a16="http://schemas.microsoft.com/office/drawing/2014/main" id="{3F9C483C-FF06-694A-8B26-4A6710D6767D}"/>
                  </a:ext>
                </a:extLst>
              </p:cNvPr>
              <p:cNvGrpSpPr>
                <a:grpSpLocks/>
              </p:cNvGrpSpPr>
              <p:nvPr/>
            </p:nvGrpSpPr>
            <p:grpSpPr bwMode="auto">
              <a:xfrm>
                <a:off x="2281" y="1645"/>
                <a:ext cx="220" cy="220"/>
                <a:chOff x="2253" y="2012"/>
                <a:chExt cx="220" cy="220"/>
              </a:xfrm>
            </p:grpSpPr>
            <p:sp>
              <p:nvSpPr>
                <p:cNvPr id="91180" name="Oval 89">
                  <a:extLst>
                    <a:ext uri="{FF2B5EF4-FFF2-40B4-BE49-F238E27FC236}">
                      <a16:creationId xmlns:a16="http://schemas.microsoft.com/office/drawing/2014/main" id="{A18FDD64-C9D4-A549-ACEF-546095001BE1}"/>
                    </a:ext>
                  </a:extLst>
                </p:cNvPr>
                <p:cNvSpPr>
                  <a:spLocks noChangeAspect="1" noChangeArrowheads="1"/>
                </p:cNvSpPr>
                <p:nvPr/>
              </p:nvSpPr>
              <p:spPr bwMode="auto">
                <a:xfrm flipH="1">
                  <a:off x="2253" y="2012"/>
                  <a:ext cx="220" cy="220"/>
                </a:xfrm>
                <a:prstGeom prst="ellipse">
                  <a:avLst/>
                </a:prstGeom>
                <a:gradFill rotWithShape="1">
                  <a:gsLst>
                    <a:gs pos="0">
                      <a:schemeClr val="bg1"/>
                    </a:gs>
                    <a:gs pos="100000">
                      <a:srgbClr val="FF3300"/>
                    </a:gs>
                  </a:gsLst>
                  <a:path path="shape">
                    <a:fillToRect l="50000" t="50000" r="50000" b="50000"/>
                  </a:path>
                </a:gradFill>
                <a:ln w="9525">
                  <a:solidFill>
                    <a:srgbClr val="FE0000"/>
                  </a:solidFill>
                  <a:round/>
                  <a:headEnd/>
                  <a:tailEnd/>
                </a:ln>
              </p:spPr>
              <p:txBody>
                <a:bodyPr wrap="none" anchor="ct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fr-FR" altLang="en-US"/>
                </a:p>
              </p:txBody>
            </p:sp>
            <p:grpSp>
              <p:nvGrpSpPr>
                <p:cNvPr id="91181" name="Group 90">
                  <a:extLst>
                    <a:ext uri="{FF2B5EF4-FFF2-40B4-BE49-F238E27FC236}">
                      <a16:creationId xmlns:a16="http://schemas.microsoft.com/office/drawing/2014/main" id="{82C8A1FF-EA75-514B-A4BB-666C25CBCF19}"/>
                    </a:ext>
                  </a:extLst>
                </p:cNvPr>
                <p:cNvGrpSpPr>
                  <a:grpSpLocks noChangeAspect="1"/>
                </p:cNvGrpSpPr>
                <p:nvPr/>
              </p:nvGrpSpPr>
              <p:grpSpPr bwMode="auto">
                <a:xfrm flipH="1">
                  <a:off x="2325" y="2079"/>
                  <a:ext cx="91" cy="100"/>
                  <a:chOff x="1614" y="3294"/>
                  <a:chExt cx="91" cy="91"/>
                </a:xfrm>
              </p:grpSpPr>
              <p:sp>
                <p:nvSpPr>
                  <p:cNvPr id="91182" name="Line 91">
                    <a:extLst>
                      <a:ext uri="{FF2B5EF4-FFF2-40B4-BE49-F238E27FC236}">
                        <a16:creationId xmlns:a16="http://schemas.microsoft.com/office/drawing/2014/main" id="{76D6F033-94CD-E243-929B-64889FB9E564}"/>
                      </a:ext>
                    </a:extLst>
                  </p:cNvPr>
                  <p:cNvSpPr>
                    <a:spLocks noChangeAspect="1" noChangeShapeType="1"/>
                  </p:cNvSpPr>
                  <p:nvPr/>
                </p:nvSpPr>
                <p:spPr bwMode="auto">
                  <a:xfrm>
                    <a:off x="1659" y="3294"/>
                    <a:ext cx="0" cy="91"/>
                  </a:xfrm>
                  <a:prstGeom prst="line">
                    <a:avLst/>
                  </a:prstGeom>
                  <a:noFill/>
                  <a:ln w="28575">
                    <a:solidFill>
                      <a:srgbClr val="FE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83" name="Line 92">
                    <a:extLst>
                      <a:ext uri="{FF2B5EF4-FFF2-40B4-BE49-F238E27FC236}">
                        <a16:creationId xmlns:a16="http://schemas.microsoft.com/office/drawing/2014/main" id="{82824E5A-8732-5042-BBE2-EB5F727EDB55}"/>
                      </a:ext>
                    </a:extLst>
                  </p:cNvPr>
                  <p:cNvSpPr>
                    <a:spLocks noChangeAspect="1" noChangeShapeType="1"/>
                  </p:cNvSpPr>
                  <p:nvPr/>
                </p:nvSpPr>
                <p:spPr bwMode="auto">
                  <a:xfrm rot="-5400000">
                    <a:off x="1660" y="3294"/>
                    <a:ext cx="0" cy="91"/>
                  </a:xfrm>
                  <a:prstGeom prst="line">
                    <a:avLst/>
                  </a:prstGeom>
                  <a:noFill/>
                  <a:ln w="28575">
                    <a:solidFill>
                      <a:srgbClr val="FE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1177" name="Text Box 93">
                <a:extLst>
                  <a:ext uri="{FF2B5EF4-FFF2-40B4-BE49-F238E27FC236}">
                    <a16:creationId xmlns:a16="http://schemas.microsoft.com/office/drawing/2014/main" id="{D07BEE3B-F910-BB40-8C4E-C02A71F55B05}"/>
                  </a:ext>
                </a:extLst>
              </p:cNvPr>
              <p:cNvSpPr txBox="1">
                <a:spLocks noChangeAspect="1" noChangeArrowheads="1"/>
              </p:cNvSpPr>
              <p:nvPr/>
            </p:nvSpPr>
            <p:spPr bwMode="auto">
              <a:xfrm>
                <a:off x="2386" y="2205"/>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0000CC"/>
                    </a:solidFill>
                    <a:cs typeface="Times New Roman" panose="02020603050405020304" pitchFamily="18" charset="0"/>
                  </a:rPr>
                  <a:t>R</a:t>
                </a:r>
                <a:endParaRPr lang="el-GR" altLang="en-US" sz="2400" b="1" i="1" baseline="-25000">
                  <a:solidFill>
                    <a:srgbClr val="0000CC"/>
                  </a:solidFill>
                  <a:cs typeface="Times New Roman" panose="02020603050405020304" pitchFamily="18" charset="0"/>
                </a:endParaRPr>
              </a:p>
            </p:txBody>
          </p:sp>
          <p:sp>
            <p:nvSpPr>
              <p:cNvPr id="91178" name="Text Box 94">
                <a:extLst>
                  <a:ext uri="{FF2B5EF4-FFF2-40B4-BE49-F238E27FC236}">
                    <a16:creationId xmlns:a16="http://schemas.microsoft.com/office/drawing/2014/main" id="{F88DDD5B-8E5C-774F-9FF7-00A80BA7DC43}"/>
                  </a:ext>
                </a:extLst>
              </p:cNvPr>
              <p:cNvSpPr txBox="1">
                <a:spLocks noChangeAspect="1" noChangeArrowheads="1"/>
              </p:cNvSpPr>
              <p:nvPr/>
            </p:nvSpPr>
            <p:spPr bwMode="auto">
              <a:xfrm>
                <a:off x="2112" y="1961"/>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fr-FR" altLang="en-US" sz="2400" b="1">
                    <a:solidFill>
                      <a:srgbClr val="FE0000"/>
                    </a:solidFill>
                    <a:cs typeface="Times New Roman" panose="02020603050405020304" pitchFamily="18" charset="0"/>
                  </a:rPr>
                  <a:t>F</a:t>
                </a:r>
                <a:r>
                  <a:rPr lang="fr-FR" altLang="en-US" sz="2400" b="1" baseline="-25000">
                    <a:solidFill>
                      <a:srgbClr val="FE0000"/>
                    </a:solidFill>
                    <a:cs typeface="Times New Roman" panose="02020603050405020304" pitchFamily="18" charset="0"/>
                  </a:rPr>
                  <a:t>L</a:t>
                </a:r>
                <a:endParaRPr lang="el-GR" altLang="en-US" sz="2400" b="1" i="1" baseline="-25000">
                  <a:solidFill>
                    <a:srgbClr val="FE0000"/>
                  </a:solidFill>
                  <a:cs typeface="Times New Roman" panose="02020603050405020304" pitchFamily="18" charset="0"/>
                </a:endParaRPr>
              </a:p>
            </p:txBody>
          </p:sp>
          <p:sp>
            <p:nvSpPr>
              <p:cNvPr id="91179" name="Line 95">
                <a:extLst>
                  <a:ext uri="{FF2B5EF4-FFF2-40B4-BE49-F238E27FC236}">
                    <a16:creationId xmlns:a16="http://schemas.microsoft.com/office/drawing/2014/main" id="{00F24793-44E7-BD42-A9F5-F2D12563DF4F}"/>
                  </a:ext>
                </a:extLst>
              </p:cNvPr>
              <p:cNvSpPr>
                <a:spLocks noChangeAspect="1" noChangeShapeType="1"/>
              </p:cNvSpPr>
              <p:nvPr/>
            </p:nvSpPr>
            <p:spPr bwMode="auto">
              <a:xfrm>
                <a:off x="2098" y="1999"/>
                <a:ext cx="195" cy="1"/>
              </a:xfrm>
              <a:prstGeom prst="line">
                <a:avLst/>
              </a:prstGeom>
              <a:noFill/>
              <a:ln w="19050">
                <a:solidFill>
                  <a:srgbClr val="FE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1160" name="Group 96">
              <a:extLst>
                <a:ext uri="{FF2B5EF4-FFF2-40B4-BE49-F238E27FC236}">
                  <a16:creationId xmlns:a16="http://schemas.microsoft.com/office/drawing/2014/main" id="{6DB23995-3065-AB46-AE6A-AD958A8A9620}"/>
                </a:ext>
              </a:extLst>
            </p:cNvPr>
            <p:cNvGrpSpPr>
              <a:grpSpLocks noChangeAspect="1"/>
            </p:cNvGrpSpPr>
            <p:nvPr/>
          </p:nvGrpSpPr>
          <p:grpSpPr bwMode="auto">
            <a:xfrm>
              <a:off x="2745" y="3500"/>
              <a:ext cx="537" cy="236"/>
              <a:chOff x="4169" y="3097"/>
              <a:chExt cx="634" cy="278"/>
            </a:xfrm>
          </p:grpSpPr>
          <p:graphicFrame>
            <p:nvGraphicFramePr>
              <p:cNvPr id="91161" name="Object 97">
                <a:extLst>
                  <a:ext uri="{FF2B5EF4-FFF2-40B4-BE49-F238E27FC236}">
                    <a16:creationId xmlns:a16="http://schemas.microsoft.com/office/drawing/2014/main" id="{CE05F2A6-EEE3-AD4B-B6CA-620E7EB1D072}"/>
                  </a:ext>
                </a:extLst>
              </p:cNvPr>
              <p:cNvGraphicFramePr>
                <a:graphicFrameLocks noChangeAspect="1"/>
              </p:cNvGraphicFramePr>
              <p:nvPr/>
            </p:nvGraphicFramePr>
            <p:xfrm>
              <a:off x="4169" y="3097"/>
              <a:ext cx="634" cy="278"/>
            </p:xfrm>
            <a:graphic>
              <a:graphicData uri="http://schemas.openxmlformats.org/presentationml/2006/ole">
                <mc:AlternateContent xmlns:mc="http://schemas.openxmlformats.org/markup-compatibility/2006">
                  <mc:Choice xmlns:v="urn:schemas-microsoft-com:vml" Requires="v">
                    <p:oleObj spid="_x0000_s111788" name="Equation" r:id="rId4" imgW="9359900" imgH="4102100" progId="Equation.3">
                      <p:embed/>
                    </p:oleObj>
                  </mc:Choice>
                  <mc:Fallback>
                    <p:oleObj name="Equation" r:id="rId4" imgW="9359900" imgH="4102100" progId="Equation.3">
                      <p:embed/>
                      <p:pic>
                        <p:nvPicPr>
                          <p:cNvPr id="91161" name="Object 97">
                            <a:extLst>
                              <a:ext uri="{FF2B5EF4-FFF2-40B4-BE49-F238E27FC236}">
                                <a16:creationId xmlns:a16="http://schemas.microsoft.com/office/drawing/2014/main" id="{CE05F2A6-EEE3-AD4B-B6CA-620E7EB1D0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9" y="3097"/>
                            <a:ext cx="634" cy="27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62" name="Line 98">
                <a:extLst>
                  <a:ext uri="{FF2B5EF4-FFF2-40B4-BE49-F238E27FC236}">
                    <a16:creationId xmlns:a16="http://schemas.microsoft.com/office/drawing/2014/main" id="{28D6613C-611A-AD48-975D-E28FE9F3A2AC}"/>
                  </a:ext>
                </a:extLst>
              </p:cNvPr>
              <p:cNvSpPr>
                <a:spLocks noChangeAspect="1" noChangeShapeType="1"/>
              </p:cNvSpPr>
              <p:nvPr/>
            </p:nvSpPr>
            <p:spPr bwMode="auto">
              <a:xfrm>
                <a:off x="4601" y="3112"/>
                <a:ext cx="196" cy="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63" name="Line 99">
                <a:extLst>
                  <a:ext uri="{FF2B5EF4-FFF2-40B4-BE49-F238E27FC236}">
                    <a16:creationId xmlns:a16="http://schemas.microsoft.com/office/drawing/2014/main" id="{4018B4D2-C0BD-C949-BF72-78C1A8BB54B5}"/>
                  </a:ext>
                </a:extLst>
              </p:cNvPr>
              <p:cNvSpPr>
                <a:spLocks noChangeAspect="1" noChangeShapeType="1"/>
              </p:cNvSpPr>
              <p:nvPr/>
            </p:nvSpPr>
            <p:spPr bwMode="auto">
              <a:xfrm>
                <a:off x="4180" y="3158"/>
                <a:ext cx="196" cy="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91139" name="Object 100">
            <a:extLst>
              <a:ext uri="{FF2B5EF4-FFF2-40B4-BE49-F238E27FC236}">
                <a16:creationId xmlns:a16="http://schemas.microsoft.com/office/drawing/2014/main" id="{898B2141-212C-E946-97EA-E4DB09964B72}"/>
              </a:ext>
            </a:extLst>
          </p:cNvPr>
          <p:cNvGraphicFramePr>
            <a:graphicFrameLocks noChangeAspect="1"/>
          </p:cNvGraphicFramePr>
          <p:nvPr/>
        </p:nvGraphicFramePr>
        <p:xfrm>
          <a:off x="6156325" y="2970213"/>
          <a:ext cx="1955800" cy="482600"/>
        </p:xfrm>
        <a:graphic>
          <a:graphicData uri="http://schemas.openxmlformats.org/presentationml/2006/ole">
            <mc:AlternateContent xmlns:mc="http://schemas.openxmlformats.org/markup-compatibility/2006">
              <mc:Choice xmlns:v="urn:schemas-microsoft-com:vml" Requires="v">
                <p:oleObj spid="_x0000_s111789" name="Equation" r:id="rId6" imgW="20193000" imgH="4978400" progId="Equation.3">
                  <p:embed/>
                </p:oleObj>
              </mc:Choice>
              <mc:Fallback>
                <p:oleObj name="Equation" r:id="rId6" imgW="20193000" imgH="4978400" progId="Equation.3">
                  <p:embed/>
                  <p:pic>
                    <p:nvPicPr>
                      <p:cNvPr id="91139" name="Object 100">
                        <a:extLst>
                          <a:ext uri="{FF2B5EF4-FFF2-40B4-BE49-F238E27FC236}">
                            <a16:creationId xmlns:a16="http://schemas.microsoft.com/office/drawing/2014/main" id="{898B2141-212C-E946-97EA-E4DB09964B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2970213"/>
                        <a:ext cx="1955800" cy="4826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0" name="Line 101">
            <a:extLst>
              <a:ext uri="{FF2B5EF4-FFF2-40B4-BE49-F238E27FC236}">
                <a16:creationId xmlns:a16="http://schemas.microsoft.com/office/drawing/2014/main" id="{1A80276B-419C-8A4D-B651-ED7BD829DFA4}"/>
              </a:ext>
            </a:extLst>
          </p:cNvPr>
          <p:cNvSpPr>
            <a:spLocks noChangeAspect="1" noChangeShapeType="1"/>
          </p:cNvSpPr>
          <p:nvPr/>
        </p:nvSpPr>
        <p:spPr bwMode="auto">
          <a:xfrm>
            <a:off x="7256463" y="3086100"/>
            <a:ext cx="279400" cy="1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41" name="Line 102">
            <a:extLst>
              <a:ext uri="{FF2B5EF4-FFF2-40B4-BE49-F238E27FC236}">
                <a16:creationId xmlns:a16="http://schemas.microsoft.com/office/drawing/2014/main" id="{F4EE28AC-2B26-1D45-B040-44618C0D5E76}"/>
              </a:ext>
            </a:extLst>
          </p:cNvPr>
          <p:cNvSpPr>
            <a:spLocks noChangeAspect="1" noChangeShapeType="1"/>
          </p:cNvSpPr>
          <p:nvPr/>
        </p:nvSpPr>
        <p:spPr bwMode="auto">
          <a:xfrm>
            <a:off x="7704138" y="3017838"/>
            <a:ext cx="279400" cy="1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42" name="Line 103">
            <a:extLst>
              <a:ext uri="{FF2B5EF4-FFF2-40B4-BE49-F238E27FC236}">
                <a16:creationId xmlns:a16="http://schemas.microsoft.com/office/drawing/2014/main" id="{A8C14FF6-E823-624D-BD9A-1554B2399BB1}"/>
              </a:ext>
            </a:extLst>
          </p:cNvPr>
          <p:cNvSpPr>
            <a:spLocks noChangeAspect="1" noChangeShapeType="1"/>
          </p:cNvSpPr>
          <p:nvPr/>
        </p:nvSpPr>
        <p:spPr bwMode="auto">
          <a:xfrm>
            <a:off x="6188075" y="3017838"/>
            <a:ext cx="279400" cy="1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91143" name="Object 104">
            <a:extLst>
              <a:ext uri="{FF2B5EF4-FFF2-40B4-BE49-F238E27FC236}">
                <a16:creationId xmlns:a16="http://schemas.microsoft.com/office/drawing/2014/main" id="{A59F4CDF-06B5-6843-8504-9FFEDC15BCFC}"/>
              </a:ext>
            </a:extLst>
          </p:cNvPr>
          <p:cNvGraphicFramePr>
            <a:graphicFrameLocks noChangeAspect="1"/>
          </p:cNvGraphicFramePr>
          <p:nvPr>
            <p:extLst/>
          </p:nvPr>
        </p:nvGraphicFramePr>
        <p:xfrm>
          <a:off x="7289378" y="4232996"/>
          <a:ext cx="1051625" cy="832536"/>
        </p:xfrm>
        <a:graphic>
          <a:graphicData uri="http://schemas.openxmlformats.org/presentationml/2006/ole">
            <mc:AlternateContent xmlns:mc="http://schemas.openxmlformats.org/markup-compatibility/2006">
              <mc:Choice xmlns:v="urn:schemas-microsoft-com:vml" Requires="v">
                <p:oleObj spid="_x0000_s111790" name="Equation" r:id="rId8" imgW="12585700" imgH="9944100" progId="Equation.3">
                  <p:embed/>
                </p:oleObj>
              </mc:Choice>
              <mc:Fallback>
                <p:oleObj name="Equation" r:id="rId8" imgW="12585700" imgH="9944100" progId="Equation.3">
                  <p:embed/>
                  <p:pic>
                    <p:nvPicPr>
                      <p:cNvPr id="91143" name="Object 104">
                        <a:extLst>
                          <a:ext uri="{FF2B5EF4-FFF2-40B4-BE49-F238E27FC236}">
                            <a16:creationId xmlns:a16="http://schemas.microsoft.com/office/drawing/2014/main" id="{A59F4CDF-06B5-6843-8504-9FFEDC15BC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9378" y="4232996"/>
                        <a:ext cx="1051625" cy="832536"/>
                      </a:xfrm>
                      <a:prstGeom prst="rect">
                        <a:avLst/>
                      </a:prstGeom>
                      <a:noFill/>
                      <a:ln>
                        <a:noFill/>
                      </a:ln>
                      <a:extLst/>
                    </p:spPr>
                  </p:pic>
                </p:oleObj>
              </mc:Fallback>
            </mc:AlternateContent>
          </a:graphicData>
        </a:graphic>
      </p:graphicFrame>
      <p:sp>
        <p:nvSpPr>
          <p:cNvPr id="215" name="Left Brace 214">
            <a:extLst>
              <a:ext uri="{FF2B5EF4-FFF2-40B4-BE49-F238E27FC236}">
                <a16:creationId xmlns:a16="http://schemas.microsoft.com/office/drawing/2014/main" id="{07040E38-1CAA-7240-A232-63A8DDE87745}"/>
              </a:ext>
            </a:extLst>
          </p:cNvPr>
          <p:cNvSpPr/>
          <p:nvPr/>
        </p:nvSpPr>
        <p:spPr>
          <a:xfrm>
            <a:off x="6429375" y="4214813"/>
            <a:ext cx="357188" cy="1857375"/>
          </a:xfrm>
          <a:prstGeom prst="leftBrace">
            <a:avLst/>
          </a:prstGeom>
          <a:ln w="28575">
            <a:solidFill>
              <a:srgbClr val="FF99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fr-FR"/>
          </a:p>
        </p:txBody>
      </p:sp>
      <p:grpSp>
        <p:nvGrpSpPr>
          <p:cNvPr id="91146" name="Group 10">
            <a:extLst>
              <a:ext uri="{FF2B5EF4-FFF2-40B4-BE49-F238E27FC236}">
                <a16:creationId xmlns:a16="http://schemas.microsoft.com/office/drawing/2014/main" id="{B2C3E98C-3E4A-E84C-988C-109D3C37F212}"/>
              </a:ext>
            </a:extLst>
          </p:cNvPr>
          <p:cNvGrpSpPr>
            <a:grpSpLocks/>
          </p:cNvGrpSpPr>
          <p:nvPr/>
        </p:nvGrpSpPr>
        <p:grpSpPr bwMode="auto">
          <a:xfrm>
            <a:off x="1428750" y="1071563"/>
            <a:ext cx="7315200" cy="107950"/>
            <a:chOff x="528" y="1824"/>
            <a:chExt cx="4512" cy="71"/>
          </a:xfrm>
        </p:grpSpPr>
        <p:sp>
          <p:nvSpPr>
            <p:cNvPr id="110" name="Rectangle 11">
              <a:extLst>
                <a:ext uri="{FF2B5EF4-FFF2-40B4-BE49-F238E27FC236}">
                  <a16:creationId xmlns:a16="http://schemas.microsoft.com/office/drawing/2014/main" id="{69B452D4-58DF-DB43-91E5-DAF036A84663}"/>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11" name="Rectangle 12">
              <a:extLst>
                <a:ext uri="{FF2B5EF4-FFF2-40B4-BE49-F238E27FC236}">
                  <a16:creationId xmlns:a16="http://schemas.microsoft.com/office/drawing/2014/main" id="{2BEDE881-85AB-3447-BF19-CA634D06B8E4}"/>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12" name="Rectangle 13">
              <a:extLst>
                <a:ext uri="{FF2B5EF4-FFF2-40B4-BE49-F238E27FC236}">
                  <a16:creationId xmlns:a16="http://schemas.microsoft.com/office/drawing/2014/main" id="{F9E9E806-8D0E-FA4D-BBED-313DF2199EAB}"/>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grpSp>
        <p:nvGrpSpPr>
          <p:cNvPr id="91147" name="Group 1">
            <a:extLst>
              <a:ext uri="{FF2B5EF4-FFF2-40B4-BE49-F238E27FC236}">
                <a16:creationId xmlns:a16="http://schemas.microsoft.com/office/drawing/2014/main" id="{D36CE3E4-AA6E-904C-AE0F-D39924BA5A91}"/>
              </a:ext>
            </a:extLst>
          </p:cNvPr>
          <p:cNvGrpSpPr>
            <a:grpSpLocks/>
          </p:cNvGrpSpPr>
          <p:nvPr/>
        </p:nvGrpSpPr>
        <p:grpSpPr bwMode="auto">
          <a:xfrm>
            <a:off x="571500" y="1844675"/>
            <a:ext cx="6935788" cy="830263"/>
            <a:chOff x="571500" y="1384300"/>
            <a:chExt cx="6935788" cy="830263"/>
          </a:xfrm>
        </p:grpSpPr>
        <p:grpSp>
          <p:nvGrpSpPr>
            <p:cNvPr id="91150" name="Group 160">
              <a:extLst>
                <a:ext uri="{FF2B5EF4-FFF2-40B4-BE49-F238E27FC236}">
                  <a16:creationId xmlns:a16="http://schemas.microsoft.com/office/drawing/2014/main" id="{CAE965B8-E905-C04F-AF8C-1B4501897951}"/>
                </a:ext>
              </a:extLst>
            </p:cNvPr>
            <p:cNvGrpSpPr>
              <a:grpSpLocks/>
            </p:cNvGrpSpPr>
            <p:nvPr/>
          </p:nvGrpSpPr>
          <p:grpSpPr bwMode="auto">
            <a:xfrm>
              <a:off x="6715130" y="1609863"/>
              <a:ext cx="792158" cy="518653"/>
              <a:chOff x="1050" y="1207"/>
              <a:chExt cx="499" cy="327"/>
            </a:xfrm>
          </p:grpSpPr>
          <p:sp>
            <p:nvSpPr>
              <p:cNvPr id="91152" name="Text Box 157">
                <a:extLst>
                  <a:ext uri="{FF2B5EF4-FFF2-40B4-BE49-F238E27FC236}">
                    <a16:creationId xmlns:a16="http://schemas.microsoft.com/office/drawing/2014/main" id="{EB216829-BDA6-8A4A-8D7B-BD269569BE52}"/>
                  </a:ext>
                </a:extLst>
              </p:cNvPr>
              <p:cNvSpPr txBox="1">
                <a:spLocks noChangeArrowheads="1"/>
              </p:cNvSpPr>
              <p:nvPr/>
            </p:nvSpPr>
            <p:spPr bwMode="auto">
              <a:xfrm>
                <a:off x="1050" y="1207"/>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40000"/>
                  </a:lnSpc>
                  <a:spcBef>
                    <a:spcPct val="40000"/>
                  </a:spcBef>
                </a:pPr>
                <a:r>
                  <a:rPr lang="fr-FR" altLang="en-US" sz="2000" b="1" dirty="0">
                    <a:solidFill>
                      <a:srgbClr val="FA0000"/>
                    </a:solidFill>
                    <a:cs typeface="Times New Roman" panose="02020603050405020304" pitchFamily="18" charset="0"/>
                  </a:rPr>
                  <a:t>v </a:t>
                </a:r>
                <a:r>
                  <a:rPr lang="fr-FR" altLang="en-US" sz="2000" b="1" dirty="0">
                    <a:solidFill>
                      <a:srgbClr val="FA0000"/>
                    </a:solidFill>
                    <a:cs typeface="Times New Roman" panose="02020603050405020304" pitchFamily="18" charset="0"/>
                    <a:sym typeface="Symbol" pitchFamily="2" charset="2"/>
                  </a:rPr>
                  <a:t> B</a:t>
                </a:r>
                <a:endParaRPr lang="el-GR" altLang="en-US" sz="2000" b="1" dirty="0">
                  <a:solidFill>
                    <a:srgbClr val="006600"/>
                  </a:solidFill>
                  <a:cs typeface="Times New Roman" panose="02020603050405020304" pitchFamily="18" charset="0"/>
                </a:endParaRPr>
              </a:p>
            </p:txBody>
          </p:sp>
          <p:sp>
            <p:nvSpPr>
              <p:cNvPr id="91153" name="Line 158">
                <a:extLst>
                  <a:ext uri="{FF2B5EF4-FFF2-40B4-BE49-F238E27FC236}">
                    <a16:creationId xmlns:a16="http://schemas.microsoft.com/office/drawing/2014/main" id="{61D934B5-81C3-AD46-9510-4E0983568495}"/>
                  </a:ext>
                </a:extLst>
              </p:cNvPr>
              <p:cNvSpPr>
                <a:spLocks noChangeAspect="1" noChangeShapeType="1"/>
              </p:cNvSpPr>
              <p:nvPr/>
            </p:nvSpPr>
            <p:spPr bwMode="auto">
              <a:xfrm>
                <a:off x="1337" y="1296"/>
                <a:ext cx="176" cy="1"/>
              </a:xfrm>
              <a:prstGeom prst="line">
                <a:avLst/>
              </a:prstGeom>
              <a:noFill/>
              <a:ln w="19050">
                <a:solidFill>
                  <a:srgbClr val="FE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54" name="Line 159">
                <a:extLst>
                  <a:ext uri="{FF2B5EF4-FFF2-40B4-BE49-F238E27FC236}">
                    <a16:creationId xmlns:a16="http://schemas.microsoft.com/office/drawing/2014/main" id="{000F2DE5-DBFC-4644-AF82-CDE54FC20478}"/>
                  </a:ext>
                </a:extLst>
              </p:cNvPr>
              <p:cNvSpPr>
                <a:spLocks noChangeAspect="1" noChangeShapeType="1"/>
              </p:cNvSpPr>
              <p:nvPr/>
            </p:nvSpPr>
            <p:spPr bwMode="auto">
              <a:xfrm>
                <a:off x="1080" y="1320"/>
                <a:ext cx="154" cy="1"/>
              </a:xfrm>
              <a:prstGeom prst="line">
                <a:avLst/>
              </a:prstGeom>
              <a:noFill/>
              <a:ln w="19050">
                <a:solidFill>
                  <a:srgbClr val="FE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sp>
          <p:nvSpPr>
            <p:cNvPr id="91151" name="Rectangle 117">
              <a:extLst>
                <a:ext uri="{FF2B5EF4-FFF2-40B4-BE49-F238E27FC236}">
                  <a16:creationId xmlns:a16="http://schemas.microsoft.com/office/drawing/2014/main" id="{479E2F81-6A92-C244-8B10-4AC1665E408B}"/>
                </a:ext>
              </a:extLst>
            </p:cNvPr>
            <p:cNvSpPr>
              <a:spLocks noChangeArrowheads="1"/>
            </p:cNvSpPr>
            <p:nvPr/>
          </p:nvSpPr>
          <p:spPr bwMode="auto">
            <a:xfrm>
              <a:off x="571500" y="1384300"/>
              <a:ext cx="685800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u="sng" dirty="0" err="1">
                  <a:solidFill>
                    <a:srgbClr val="3333CC"/>
                  </a:solidFill>
                </a:rPr>
                <a:t>Vécto</a:t>
              </a:r>
              <a:r>
                <a:rPr lang="en-US" altLang="en-US" sz="2400" u="sng" dirty="0">
                  <a:solidFill>
                    <a:srgbClr val="3333CC"/>
                  </a:solidFill>
                </a:rPr>
                <a:t> </a:t>
              </a:r>
              <a:r>
                <a:rPr lang="en-US" altLang="en-US" sz="2400" u="sng" dirty="0" err="1">
                  <a:solidFill>
                    <a:srgbClr val="3333CC"/>
                  </a:solidFill>
                </a:rPr>
                <a:t>vận</a:t>
              </a:r>
              <a:r>
                <a:rPr lang="en-US" altLang="en-US" sz="2400" u="sng" dirty="0">
                  <a:solidFill>
                    <a:srgbClr val="3333CC"/>
                  </a:solidFill>
                </a:rPr>
                <a:t> </a:t>
              </a:r>
              <a:r>
                <a:rPr lang="en-US" altLang="en-US" sz="2400" u="sng" dirty="0" err="1">
                  <a:solidFill>
                    <a:srgbClr val="3333CC"/>
                  </a:solidFill>
                </a:rPr>
                <a:t>tốc</a:t>
              </a:r>
              <a:r>
                <a:rPr lang="en-US" altLang="en-US" sz="2400" u="sng" dirty="0">
                  <a:solidFill>
                    <a:srgbClr val="3333CC"/>
                  </a:solidFill>
                </a:rPr>
                <a:t> </a:t>
              </a:r>
              <a:r>
                <a:rPr lang="en-US" altLang="en-US" sz="2400" u="sng" dirty="0" err="1">
                  <a:solidFill>
                    <a:srgbClr val="3333CC"/>
                  </a:solidFill>
                </a:rPr>
                <a:t>vuông</a:t>
              </a:r>
              <a:r>
                <a:rPr lang="en-US" altLang="en-US" sz="2400" u="sng" dirty="0">
                  <a:solidFill>
                    <a:srgbClr val="3333CC"/>
                  </a:solidFill>
                </a:rPr>
                <a:t> </a:t>
              </a:r>
              <a:r>
                <a:rPr lang="en-US" altLang="en-US" sz="2400" u="sng" dirty="0" err="1">
                  <a:solidFill>
                    <a:srgbClr val="3333CC"/>
                  </a:solidFill>
                </a:rPr>
                <a:t>góc</a:t>
              </a:r>
              <a:r>
                <a:rPr lang="en-US" altLang="en-US" sz="2400" u="sng" dirty="0">
                  <a:solidFill>
                    <a:srgbClr val="3333CC"/>
                  </a:solidFill>
                </a:rPr>
                <a:t> </a:t>
              </a:r>
              <a:r>
                <a:rPr lang="en-US" altLang="en-US" sz="2400" u="sng" dirty="0" err="1">
                  <a:solidFill>
                    <a:srgbClr val="3333CC"/>
                  </a:solidFill>
                </a:rPr>
                <a:t>với</a:t>
              </a:r>
              <a:r>
                <a:rPr lang="en-US" altLang="en-US" sz="2400" u="sng" dirty="0">
                  <a:solidFill>
                    <a:srgbClr val="3333CC"/>
                  </a:solidFill>
                </a:rPr>
                <a:t> </a:t>
              </a:r>
              <a:r>
                <a:rPr lang="en-US" altLang="en-US" sz="2400" u="sng" dirty="0" err="1">
                  <a:solidFill>
                    <a:srgbClr val="3333CC"/>
                  </a:solidFill>
                </a:rPr>
                <a:t>đường</a:t>
              </a:r>
              <a:r>
                <a:rPr lang="en-US" altLang="en-US" sz="2400" u="sng" dirty="0">
                  <a:solidFill>
                    <a:srgbClr val="3333CC"/>
                  </a:solidFill>
                </a:rPr>
                <a:t> </a:t>
              </a:r>
              <a:r>
                <a:rPr lang="en-US" altLang="en-US" sz="2400" u="sng" dirty="0" err="1">
                  <a:solidFill>
                    <a:srgbClr val="3333CC"/>
                  </a:solidFill>
                </a:rPr>
                <a:t>sức</a:t>
              </a:r>
              <a:r>
                <a:rPr lang="en-US" altLang="en-US" sz="2400" u="sng" dirty="0">
                  <a:solidFill>
                    <a:srgbClr val="3333CC"/>
                  </a:solidFill>
                </a:rPr>
                <a:t> </a:t>
              </a:r>
              <a:r>
                <a:rPr lang="en-US" altLang="en-US" sz="2400" u="sng" dirty="0" err="1">
                  <a:solidFill>
                    <a:srgbClr val="3333CC"/>
                  </a:solidFill>
                </a:rPr>
                <a:t>từ</a:t>
              </a:r>
              <a:r>
                <a:rPr lang="en-US" altLang="en-US" sz="2400" u="sng" dirty="0">
                  <a:solidFill>
                    <a:srgbClr val="3333CC"/>
                  </a:solidFill>
                </a:rPr>
                <a:t> </a:t>
              </a:r>
              <a:r>
                <a:rPr lang="en-US" altLang="en-US" sz="2400" u="sng" dirty="0" err="1">
                  <a:solidFill>
                    <a:srgbClr val="3333CC"/>
                  </a:solidFill>
                </a:rPr>
                <a:t>trường</a:t>
              </a:r>
              <a:endParaRPr lang="en-US" altLang="en-US" sz="2400" u="sng" dirty="0">
                <a:solidFill>
                  <a:srgbClr val="3333CC"/>
                </a:solidFill>
                <a:latin typeface="Arial" panose="020B0604020202020204" pitchFamily="34" charset="0"/>
              </a:endParaRPr>
            </a:p>
          </p:txBody>
        </p:sp>
      </p:grpSp>
      <p:sp>
        <p:nvSpPr>
          <p:cNvPr id="91148" name="Text Box 98">
            <a:extLst>
              <a:ext uri="{FF2B5EF4-FFF2-40B4-BE49-F238E27FC236}">
                <a16:creationId xmlns:a16="http://schemas.microsoft.com/office/drawing/2014/main" id="{275B20DA-B409-4447-9EDD-66FE5CE1BE61}"/>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50000"/>
              </a:lnSpc>
              <a:spcBef>
                <a:spcPct val="20000"/>
              </a:spcBef>
            </a:pPr>
            <a:r>
              <a:rPr lang="en-US" altLang="en-US" sz="2400" b="1" dirty="0">
                <a:solidFill>
                  <a:srgbClr val="FF0000"/>
                </a:solidFill>
              </a:rPr>
              <a:t>4.4. TÁC DỤNG CỦA TỪ TRƯỜNG LÊN DÒNG ĐIỆN</a:t>
            </a:r>
            <a:endParaRPr lang="fr-FR" altLang="en-US" sz="2400" b="1" i="1" dirty="0">
              <a:solidFill>
                <a:srgbClr val="FF0000"/>
              </a:solidFill>
            </a:endParaRPr>
          </a:p>
        </p:txBody>
      </p:sp>
      <p:sp>
        <p:nvSpPr>
          <p:cNvPr id="91149" name="Rectangle 8">
            <a:extLst>
              <a:ext uri="{FF2B5EF4-FFF2-40B4-BE49-F238E27FC236}">
                <a16:creationId xmlns:a16="http://schemas.microsoft.com/office/drawing/2014/main" id="{B640E19E-2608-584C-A829-E0D52405FE61}"/>
              </a:ext>
            </a:extLst>
          </p:cNvPr>
          <p:cNvSpPr>
            <a:spLocks noChangeArrowheads="1"/>
          </p:cNvSpPr>
          <p:nvPr/>
        </p:nvSpPr>
        <p:spPr bwMode="auto">
          <a:xfrm>
            <a:off x="500063" y="1196975"/>
            <a:ext cx="85010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4.4.4. </a:t>
            </a:r>
            <a:r>
              <a:rPr lang="en-US" altLang="en-US" sz="2400" dirty="0" err="1">
                <a:solidFill>
                  <a:srgbClr val="FF0000"/>
                </a:solidFill>
              </a:rPr>
              <a:t>Tác</a:t>
            </a:r>
            <a:r>
              <a:rPr lang="en-US" altLang="en-US" sz="2400" dirty="0">
                <a:solidFill>
                  <a:srgbClr val="FF0000"/>
                </a:solidFill>
              </a:rPr>
              <a:t> </a:t>
            </a:r>
            <a:r>
              <a:rPr lang="en-US" altLang="en-US" sz="2400" dirty="0" err="1">
                <a:solidFill>
                  <a:srgbClr val="FF0000"/>
                </a:solidFill>
              </a:rPr>
              <a:t>dụng</a:t>
            </a:r>
            <a:r>
              <a:rPr lang="en-US" altLang="en-US" sz="2400" dirty="0">
                <a:solidFill>
                  <a:srgbClr val="FF0000"/>
                </a:solidFill>
              </a:rPr>
              <a:t> </a:t>
            </a:r>
            <a:r>
              <a:rPr lang="en-US" altLang="en-US" sz="2400" dirty="0" err="1">
                <a:solidFill>
                  <a:srgbClr val="FF0000"/>
                </a:solidFill>
              </a:rPr>
              <a:t>của</a:t>
            </a:r>
            <a:r>
              <a:rPr lang="en-US" altLang="en-US" sz="2400" dirty="0">
                <a:solidFill>
                  <a:srgbClr val="FF0000"/>
                </a:solidFill>
              </a:rPr>
              <a:t> </a:t>
            </a:r>
            <a:r>
              <a:rPr lang="en-US" altLang="en-US" sz="2400" dirty="0" err="1">
                <a:solidFill>
                  <a:srgbClr val="FF0000"/>
                </a:solidFill>
              </a:rPr>
              <a:t>lực</a:t>
            </a:r>
            <a:r>
              <a:rPr lang="en-US" altLang="en-US" sz="2400" dirty="0">
                <a:solidFill>
                  <a:srgbClr val="FF0000"/>
                </a:solidFill>
              </a:rPr>
              <a:t> </a:t>
            </a:r>
            <a:r>
              <a:rPr lang="en-US" altLang="en-US" sz="2400" dirty="0" err="1">
                <a:solidFill>
                  <a:srgbClr val="FF0000"/>
                </a:solidFill>
              </a:rPr>
              <a:t>từ</a:t>
            </a:r>
            <a:r>
              <a:rPr lang="en-US" altLang="en-US" sz="2400" dirty="0">
                <a:solidFill>
                  <a:srgbClr val="FF0000"/>
                </a:solidFill>
              </a:rPr>
              <a:t> </a:t>
            </a:r>
            <a:r>
              <a:rPr lang="en-US" altLang="en-US" sz="2400" dirty="0" err="1">
                <a:solidFill>
                  <a:srgbClr val="FF0000"/>
                </a:solidFill>
              </a:rPr>
              <a:t>lên</a:t>
            </a:r>
            <a:r>
              <a:rPr lang="en-US" altLang="en-US" sz="2400" dirty="0">
                <a:solidFill>
                  <a:srgbClr val="FF0000"/>
                </a:solidFill>
              </a:rPr>
              <a:t> </a:t>
            </a:r>
            <a:r>
              <a:rPr lang="en-US" altLang="en-US" sz="2400" dirty="0" err="1">
                <a:solidFill>
                  <a:srgbClr val="FF0000"/>
                </a:solidFill>
              </a:rPr>
              <a:t>hạt</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chuyển</a:t>
            </a:r>
            <a:r>
              <a:rPr lang="en-US" altLang="en-US" sz="2400" dirty="0">
                <a:solidFill>
                  <a:srgbClr val="FF0000"/>
                </a:solidFill>
              </a:rPr>
              <a:t> </a:t>
            </a:r>
            <a:r>
              <a:rPr lang="en-US" altLang="en-US" sz="2400" dirty="0" err="1">
                <a:solidFill>
                  <a:srgbClr val="FF0000"/>
                </a:solidFill>
              </a:rPr>
              <a:t>động</a:t>
            </a:r>
            <a:r>
              <a:rPr lang="en-US" altLang="en-US" sz="2400" dirty="0">
                <a:solidFill>
                  <a:srgbClr val="FF0000"/>
                </a:solidFill>
              </a:rPr>
              <a:t> – </a:t>
            </a:r>
            <a:r>
              <a:rPr lang="en-US" altLang="en-US" sz="2400" dirty="0" err="1">
                <a:solidFill>
                  <a:srgbClr val="FF0000"/>
                </a:solidFill>
              </a:rPr>
              <a:t>Lực</a:t>
            </a:r>
            <a:r>
              <a:rPr lang="en-US" altLang="en-US" sz="2400" dirty="0">
                <a:solidFill>
                  <a:srgbClr val="FF0000"/>
                </a:solidFill>
              </a:rPr>
              <a:t> Lorentz</a:t>
            </a:r>
            <a:endParaRPr lang="en-US" altLang="en-US" sz="2400" dirty="0">
              <a:solidFill>
                <a:srgbClr val="FF0000"/>
              </a:solidFill>
              <a:latin typeface="Arial" panose="020B0604020202020204" pitchFamily="34" charset="0"/>
            </a:endParaRPr>
          </a:p>
        </p:txBody>
      </p:sp>
      <p:grpSp>
        <p:nvGrpSpPr>
          <p:cNvPr id="4" name="Group 3">
            <a:extLst>
              <a:ext uri="{FF2B5EF4-FFF2-40B4-BE49-F238E27FC236}">
                <a16:creationId xmlns:a16="http://schemas.microsoft.com/office/drawing/2014/main" id="{9619F6C8-8A77-1647-BA0E-4A7593E05D0B}"/>
              </a:ext>
            </a:extLst>
          </p:cNvPr>
          <p:cNvGrpSpPr/>
          <p:nvPr/>
        </p:nvGrpSpPr>
        <p:grpSpPr>
          <a:xfrm>
            <a:off x="4309040" y="4236570"/>
            <a:ext cx="1164987" cy="423054"/>
            <a:chOff x="4114800" y="2966147"/>
            <a:chExt cx="1164987" cy="423054"/>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732757-90E0-454C-842B-F8D20EFE1013}"/>
                    </a:ext>
                  </a:extLst>
                </p:cNvPr>
                <p:cNvSpPr txBox="1"/>
                <p:nvPr/>
              </p:nvSpPr>
              <p:spPr>
                <a:xfrm>
                  <a:off x="4114800" y="2975113"/>
                  <a:ext cx="593111" cy="414088"/>
                </a:xfrm>
                <a:prstGeom prst="rect">
                  <a:avLst/>
                </a:prstGeom>
                <a:noFill/>
              </p:spPr>
              <p:txBody>
                <a:bodyPr wrap="none" lIns="0" tIns="0" rIns="0" bIns="0" rtlCol="0">
                  <a:spAutoFit/>
                </a:bodyPr>
                <a:lstStyle/>
                <a:p>
                  <a14:m>
                    <m:oMath xmlns:m="http://schemas.openxmlformats.org/officeDocument/2006/math">
                      <m:acc>
                        <m:accPr>
                          <m:chr m:val="⃗"/>
                          <m:ctrlPr>
                            <a:rPr lang="en-US" sz="2400" i="1" smtClean="0">
                              <a:latin typeface="Cambria Math" panose="02040503050406030204" pitchFamily="18" charset="0"/>
                            </a:rPr>
                          </m:ctrlPr>
                        </m:accPr>
                        <m:e>
                          <m:r>
                            <m:rPr>
                              <m:sty m:val="p"/>
                            </m:rPr>
                            <a:rPr lang="en-US" sz="2400" i="1">
                              <a:latin typeface="Cambria Math" panose="02040503050406030204" pitchFamily="18" charset="0"/>
                            </a:rPr>
                            <m:t>F</m:t>
                          </m:r>
                          <m:r>
                            <m:rPr>
                              <m:sty m:val="p"/>
                            </m:rPr>
                            <a:rPr lang="en-US" sz="2400" i="1" baseline="-25000">
                              <a:latin typeface="Cambria Math" panose="02040503050406030204" pitchFamily="18" charset="0"/>
                            </a:rPr>
                            <m:t>L</m:t>
                          </m:r>
                          <m:r>
                            <a:rPr lang="en-US" sz="2400" i="1">
                              <a:latin typeface="Cambria Math" panose="02040503050406030204" pitchFamily="18" charset="0"/>
                            </a:rPr>
                            <m:t> </m:t>
                          </m:r>
                        </m:e>
                      </m:acc>
                    </m:oMath>
                  </a14:m>
                  <a:r>
                    <a:rPr lang="en-US" sz="2400" dirty="0"/>
                    <a:t> =</a:t>
                  </a:r>
                </a:p>
              </p:txBody>
            </p:sp>
          </mc:Choice>
          <mc:Fallback xmlns="">
            <p:sp>
              <p:nvSpPr>
                <p:cNvPr id="3" name="TextBox 2">
                  <a:extLst>
                    <a:ext uri="{FF2B5EF4-FFF2-40B4-BE49-F238E27FC236}">
                      <a16:creationId xmlns:a16="http://schemas.microsoft.com/office/drawing/2014/main" id="{A9732757-90E0-454C-842B-F8D20EFE1013}"/>
                    </a:ext>
                  </a:extLst>
                </p:cNvPr>
                <p:cNvSpPr txBox="1">
                  <a:spLocks noRot="1" noChangeAspect="1" noMove="1" noResize="1" noEditPoints="1" noAdjustHandles="1" noChangeArrowheads="1" noChangeShapeType="1" noTextEdit="1"/>
                </p:cNvSpPr>
                <p:nvPr/>
              </p:nvSpPr>
              <p:spPr>
                <a:xfrm>
                  <a:off x="4114800" y="2975113"/>
                  <a:ext cx="593111" cy="414088"/>
                </a:xfrm>
                <a:prstGeom prst="rect">
                  <a:avLst/>
                </a:prstGeom>
                <a:blipFill>
                  <a:blip r:embed="rId10"/>
                  <a:stretch>
                    <a:fillRect l="-14583" t="-8824" r="-29167" b="-4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8259A24-3433-E24F-98AD-F9087201D51E}"/>
                    </a:ext>
                  </a:extLst>
                </p:cNvPr>
                <p:cNvSpPr txBox="1"/>
                <p:nvPr/>
              </p:nvSpPr>
              <p:spPr>
                <a:xfrm>
                  <a:off x="4787665" y="2966147"/>
                  <a:ext cx="492122" cy="4140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m:rPr>
                                <m:sty m:val="p"/>
                              </m:rPr>
                              <a:rPr lang="en-US" sz="2400" i="1">
                                <a:latin typeface="Cambria Math" panose="02040503050406030204" pitchFamily="18" charset="0"/>
                              </a:rPr>
                              <m:t>F</m:t>
                            </m:r>
                            <m:r>
                              <m:rPr>
                                <m:sty m:val="p"/>
                              </m:rPr>
                              <a:rPr lang="en-US" sz="2400" i="1" baseline="-25000" smtClean="0">
                                <a:latin typeface="Cambria Math" panose="02040503050406030204" pitchFamily="18" charset="0"/>
                              </a:rPr>
                              <m:t>ht</m:t>
                            </m:r>
                            <m:r>
                              <a:rPr lang="en-US" sz="2400" i="1">
                                <a:latin typeface="Cambria Math" panose="02040503050406030204" pitchFamily="18" charset="0"/>
                              </a:rPr>
                              <m:t> </m:t>
                            </m:r>
                          </m:e>
                        </m:acc>
                      </m:oMath>
                    </m:oMathPara>
                  </a14:m>
                  <a:endParaRPr lang="en-US" sz="2400" dirty="0"/>
                </a:p>
              </p:txBody>
            </p:sp>
          </mc:Choice>
          <mc:Fallback xmlns="">
            <p:sp>
              <p:nvSpPr>
                <p:cNvPr id="117" name="TextBox 116">
                  <a:extLst>
                    <a:ext uri="{FF2B5EF4-FFF2-40B4-BE49-F238E27FC236}">
                      <a16:creationId xmlns:a16="http://schemas.microsoft.com/office/drawing/2014/main" id="{48259A24-3433-E24F-98AD-F9087201D51E}"/>
                    </a:ext>
                  </a:extLst>
                </p:cNvPr>
                <p:cNvSpPr txBox="1">
                  <a:spLocks noRot="1" noChangeAspect="1" noMove="1" noResize="1" noEditPoints="1" noAdjustHandles="1" noChangeArrowheads="1" noChangeShapeType="1" noTextEdit="1"/>
                </p:cNvSpPr>
                <p:nvPr/>
              </p:nvSpPr>
              <p:spPr>
                <a:xfrm>
                  <a:off x="4787665" y="2966147"/>
                  <a:ext cx="492122" cy="414088"/>
                </a:xfrm>
                <a:prstGeom prst="rect">
                  <a:avLst/>
                </a:prstGeom>
                <a:blipFill>
                  <a:blip r:embed="rId11"/>
                  <a:stretch>
                    <a:fillRect l="-10000" r="-22500" b="-36364"/>
                  </a:stretch>
                </a:blipFill>
              </p:spPr>
              <p:txBody>
                <a:bodyPr/>
                <a:lstStyle/>
                <a:p>
                  <a:r>
                    <a:rPr lang="en-US">
                      <a:noFill/>
                    </a:rPr>
                    <a:t> </a:t>
                  </a:r>
                </a:p>
              </p:txBody>
            </p:sp>
          </mc:Fallback>
        </mc:AlternateContent>
      </p:grpSp>
      <p:sp>
        <p:nvSpPr>
          <p:cNvPr id="5" name="Right Arrow 4">
            <a:extLst>
              <a:ext uri="{FF2B5EF4-FFF2-40B4-BE49-F238E27FC236}">
                <a16:creationId xmlns:a16="http://schemas.microsoft.com/office/drawing/2014/main" id="{6CD52AE2-F292-4242-8746-EBCEE9BE2B2F}"/>
              </a:ext>
            </a:extLst>
          </p:cNvPr>
          <p:cNvSpPr/>
          <p:nvPr/>
        </p:nvSpPr>
        <p:spPr>
          <a:xfrm>
            <a:off x="5867400" y="4645818"/>
            <a:ext cx="561975" cy="260351"/>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26E889A-2EC6-7649-B412-B86BC8442255}"/>
                  </a:ext>
                </a:extLst>
              </p:cNvPr>
              <p:cNvSpPr/>
              <p:nvPr/>
            </p:nvSpPr>
            <p:spPr>
              <a:xfrm>
                <a:off x="3908632" y="5017164"/>
                <a:ext cx="2547300" cy="430887"/>
              </a:xfrm>
              <a:prstGeom prst="rect">
                <a:avLst/>
              </a:prstGeom>
            </p:spPr>
            <p:txBody>
              <a:bodyPr wrap="none">
                <a:spAutoFit/>
              </a:bodyPr>
              <a:lstStyle/>
              <a:p>
                <a14:m>
                  <m:oMath xmlns:m="http://schemas.openxmlformats.org/officeDocument/2006/math">
                    <m:r>
                      <m:rPr>
                        <m:sty m:val="p"/>
                      </m:rPr>
                      <a:rPr lang="vi-VN" sz="2200" i="1" dirty="0" smtClean="0">
                        <a:solidFill>
                          <a:srgbClr val="3333CC"/>
                        </a:solidFill>
                        <a:latin typeface="Cambria Math" panose="02040503050406030204" pitchFamily="18" charset="0"/>
                        <a:ea typeface="Cambria Math" panose="02040503050406030204" pitchFamily="18" charset="0"/>
                      </a:rPr>
                      <m:t>V</m:t>
                    </m:r>
                    <m:r>
                      <a:rPr lang="vi-VN" sz="2200" i="1" dirty="0" smtClean="0">
                        <a:solidFill>
                          <a:srgbClr val="3333CC"/>
                        </a:solidFill>
                        <a:latin typeface="Cambria Math" panose="02040503050406030204" pitchFamily="18" charset="0"/>
                        <a:ea typeface="Cambria Math" panose="02040503050406030204" pitchFamily="18" charset="0"/>
                      </a:rPr>
                      <m:t>ậ</m:t>
                    </m:r>
                    <m:r>
                      <m:rPr>
                        <m:sty m:val="p"/>
                      </m:rPr>
                      <a:rPr lang="vi-VN" sz="2200" i="1" dirty="0" smtClean="0">
                        <a:solidFill>
                          <a:srgbClr val="3333CC"/>
                        </a:solidFill>
                        <a:latin typeface="Cambria Math" panose="02040503050406030204" pitchFamily="18" charset="0"/>
                        <a:ea typeface="Cambria Math" panose="02040503050406030204" pitchFamily="18" charset="0"/>
                      </a:rPr>
                      <m:t>n</m:t>
                    </m:r>
                    <m:r>
                      <a:rPr lang="vi-VN" sz="2200" i="1" dirty="0" smtClean="0">
                        <a:solidFill>
                          <a:srgbClr val="3333CC"/>
                        </a:solidFill>
                        <a:latin typeface="Cambria Math" panose="02040503050406030204" pitchFamily="18" charset="0"/>
                        <a:ea typeface="Cambria Math" panose="02040503050406030204" pitchFamily="18" charset="0"/>
                      </a:rPr>
                      <m:t> </m:t>
                    </m:r>
                    <m:r>
                      <m:rPr>
                        <m:sty m:val="p"/>
                      </m:rPr>
                      <a:rPr lang="vi-VN" sz="2200" i="1" dirty="0">
                        <a:solidFill>
                          <a:srgbClr val="3333CC"/>
                        </a:solidFill>
                        <a:latin typeface="Cambria Math" panose="02040503050406030204" pitchFamily="18" charset="0"/>
                        <a:ea typeface="Cambria Math" panose="02040503050406030204" pitchFamily="18" charset="0"/>
                      </a:rPr>
                      <m:t>t</m:t>
                    </m:r>
                    <m:r>
                      <a:rPr lang="vi-VN" sz="2200" i="1" dirty="0">
                        <a:solidFill>
                          <a:srgbClr val="3333CC"/>
                        </a:solidFill>
                        <a:latin typeface="Cambria Math" panose="02040503050406030204" pitchFamily="18" charset="0"/>
                        <a:ea typeface="Cambria Math" panose="02040503050406030204" pitchFamily="18" charset="0"/>
                      </a:rPr>
                      <m:t>ố</m:t>
                    </m:r>
                    <m:r>
                      <m:rPr>
                        <m:sty m:val="p"/>
                      </m:rPr>
                      <a:rPr lang="vi-VN" sz="2200" i="1" dirty="0">
                        <a:solidFill>
                          <a:srgbClr val="3333CC"/>
                        </a:solidFill>
                        <a:latin typeface="Cambria Math" panose="02040503050406030204" pitchFamily="18" charset="0"/>
                        <a:ea typeface="Cambria Math" panose="02040503050406030204" pitchFamily="18" charset="0"/>
                      </a:rPr>
                      <m:t>c</m:t>
                    </m:r>
                    <m:r>
                      <a:rPr lang="vi-VN" sz="2200" i="1" dirty="0">
                        <a:solidFill>
                          <a:srgbClr val="3333CC"/>
                        </a:solidFill>
                        <a:latin typeface="Cambria Math" panose="02040503050406030204" pitchFamily="18" charset="0"/>
                        <a:ea typeface="Cambria Math" panose="02040503050406030204" pitchFamily="18" charset="0"/>
                      </a:rPr>
                      <m:t> </m:t>
                    </m:r>
                    <m:r>
                      <m:rPr>
                        <m:sty m:val="p"/>
                      </m:rPr>
                      <a:rPr lang="vi-VN" sz="2200" i="1" dirty="0" smtClean="0">
                        <a:solidFill>
                          <a:srgbClr val="3333CC"/>
                        </a:solidFill>
                        <a:latin typeface="Cambria Math" panose="02040503050406030204" pitchFamily="18" charset="0"/>
                        <a:ea typeface="Cambria Math" panose="02040503050406030204" pitchFamily="18" charset="0"/>
                      </a:rPr>
                      <m:t>g</m:t>
                    </m:r>
                    <m:r>
                      <a:rPr lang="vi-VN" sz="2200" i="1" dirty="0" smtClean="0">
                        <a:solidFill>
                          <a:srgbClr val="3333CC"/>
                        </a:solidFill>
                        <a:latin typeface="Cambria Math" panose="02040503050406030204" pitchFamily="18" charset="0"/>
                        <a:ea typeface="Cambria Math" panose="02040503050406030204" pitchFamily="18" charset="0"/>
                      </a:rPr>
                      <m:t>ó</m:t>
                    </m:r>
                    <m:r>
                      <m:rPr>
                        <m:sty m:val="p"/>
                      </m:rPr>
                      <a:rPr lang="vi-VN" sz="2200" i="1" dirty="0" smtClean="0">
                        <a:solidFill>
                          <a:srgbClr val="3333CC"/>
                        </a:solidFill>
                        <a:latin typeface="Cambria Math" panose="02040503050406030204" pitchFamily="18" charset="0"/>
                        <a:ea typeface="Cambria Math" panose="02040503050406030204" pitchFamily="18" charset="0"/>
                      </a:rPr>
                      <m:t>c</m:t>
                    </m:r>
                    <m:r>
                      <a:rPr lang="vi-VN" sz="2200" i="1" dirty="0" smtClean="0">
                        <a:solidFill>
                          <a:srgbClr val="3333CC"/>
                        </a:solidFill>
                        <a:latin typeface="Cambria Math" panose="02040503050406030204" pitchFamily="18" charset="0"/>
                        <a:ea typeface="Cambria Math" panose="02040503050406030204" pitchFamily="18" charset="0"/>
                      </a:rPr>
                      <m:t> </m:t>
                    </m:r>
                    <m:r>
                      <a:rPr lang="vi-VN" sz="2200" i="1" dirty="0">
                        <a:solidFill>
                          <a:srgbClr val="3333CC"/>
                        </a:solidFill>
                        <a:latin typeface="Cambria Math" panose="02040503050406030204" pitchFamily="18" charset="0"/>
                        <a:ea typeface="Cambria Math" panose="02040503050406030204" pitchFamily="18" charset="0"/>
                      </a:rPr>
                      <m:t>𝜛</m:t>
                    </m:r>
                  </m:oMath>
                </a14:m>
                <a:r>
                  <a:rPr lang="en-US" sz="2200" dirty="0">
                    <a:solidFill>
                      <a:srgbClr val="3333CC"/>
                    </a:solidFill>
                    <a:cs typeface="Times New Roman" panose="02020603050405020304" pitchFamily="18" charset="0"/>
                  </a:rPr>
                  <a:t> = v/R</a:t>
                </a:r>
                <a:endParaRPr lang="en-US" sz="2200" dirty="0"/>
              </a:p>
            </p:txBody>
          </p:sp>
        </mc:Choice>
        <mc:Fallback xmlns="">
          <p:sp>
            <p:nvSpPr>
              <p:cNvPr id="6" name="Rectangle 5">
                <a:extLst>
                  <a:ext uri="{FF2B5EF4-FFF2-40B4-BE49-F238E27FC236}">
                    <a16:creationId xmlns:a16="http://schemas.microsoft.com/office/drawing/2014/main" id="{926E889A-2EC6-7649-B412-B86BC8442255}"/>
                  </a:ext>
                </a:extLst>
              </p:cNvPr>
              <p:cNvSpPr>
                <a:spLocks noRot="1" noChangeAspect="1" noMove="1" noResize="1" noEditPoints="1" noAdjustHandles="1" noChangeArrowheads="1" noChangeShapeType="1" noTextEdit="1"/>
              </p:cNvSpPr>
              <p:nvPr/>
            </p:nvSpPr>
            <p:spPr>
              <a:xfrm>
                <a:off x="3908632" y="5017164"/>
                <a:ext cx="2547300" cy="430887"/>
              </a:xfrm>
              <a:prstGeom prst="rect">
                <a:avLst/>
              </a:prstGeom>
              <a:blipFill>
                <a:blip r:embed="rId12"/>
                <a:stretch>
                  <a:fillRect l="-995" t="-8571" r="-1990"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5649E39-37EF-3543-ADB0-2A548FF74DA9}"/>
                  </a:ext>
                </a:extLst>
              </p:cNvPr>
              <p:cNvSpPr/>
              <p:nvPr/>
            </p:nvSpPr>
            <p:spPr>
              <a:xfrm>
                <a:off x="6876091" y="5573910"/>
                <a:ext cx="1932965" cy="661591"/>
              </a:xfrm>
              <a:prstGeom prst="rect">
                <a:avLst/>
              </a:prstGeom>
            </p:spPr>
            <p:txBody>
              <a:bodyPr wrap="none">
                <a:spAutoFit/>
              </a:bodyPr>
              <a:lstStyle/>
              <a:p>
                <a14:m>
                  <m:oMath xmlns:m="http://schemas.openxmlformats.org/officeDocument/2006/math">
                    <m:r>
                      <m:rPr>
                        <m:sty m:val="p"/>
                      </m:rPr>
                      <a:rPr lang="en-US" sz="2400" i="1" dirty="0">
                        <a:solidFill>
                          <a:srgbClr val="3333CC"/>
                        </a:solidFill>
                        <a:latin typeface="Cambria Math" panose="02040503050406030204" pitchFamily="18" charset="0"/>
                      </a:rPr>
                      <m:t>T</m:t>
                    </m:r>
                    <m:r>
                      <a:rPr lang="vi-VN" sz="2400" i="1" dirty="0">
                        <a:solidFill>
                          <a:srgbClr val="3333CC"/>
                        </a:solidFill>
                        <a:latin typeface="Cambria Math" panose="02040503050406030204" pitchFamily="18" charset="0"/>
                      </a:rPr>
                      <m:t>= </m:t>
                    </m:r>
                    <m:f>
                      <m:fPr>
                        <m:ctrlPr>
                          <a:rPr lang="vi-VN" sz="2400" i="1" dirty="0">
                            <a:solidFill>
                              <a:srgbClr val="3333CC"/>
                            </a:solidFill>
                            <a:latin typeface="Cambria Math" panose="02040503050406030204" pitchFamily="18" charset="0"/>
                          </a:rPr>
                        </m:ctrlPr>
                      </m:fPr>
                      <m:num>
                        <m:r>
                          <a:rPr lang="vi-VN" sz="2400" i="1" dirty="0">
                            <a:solidFill>
                              <a:srgbClr val="3333CC"/>
                            </a:solidFill>
                            <a:latin typeface="Cambria Math" panose="02040503050406030204" pitchFamily="18" charset="0"/>
                          </a:rPr>
                          <m:t>2</m:t>
                        </m:r>
                        <m:r>
                          <a:rPr lang="vi-VN" sz="2400" i="1" dirty="0">
                            <a:solidFill>
                              <a:srgbClr val="3333CC"/>
                            </a:solidFill>
                            <a:latin typeface="Cambria Math" panose="02040503050406030204" pitchFamily="18" charset="0"/>
                            <a:ea typeface="Cambria Math" panose="02040503050406030204" pitchFamily="18" charset="0"/>
                          </a:rPr>
                          <m:t>𝜋</m:t>
                        </m:r>
                      </m:num>
                      <m:den>
                        <m:r>
                          <a:rPr lang="vi-VN" sz="2400" i="1" dirty="0">
                            <a:solidFill>
                              <a:srgbClr val="3333CC"/>
                            </a:solidFill>
                            <a:latin typeface="Cambria Math" panose="02040503050406030204" pitchFamily="18" charset="0"/>
                            <a:ea typeface="Cambria Math" panose="02040503050406030204" pitchFamily="18" charset="0"/>
                          </a:rPr>
                          <m:t>𝜛</m:t>
                        </m:r>
                      </m:den>
                    </m:f>
                  </m:oMath>
                </a14:m>
                <a:r>
                  <a:rPr lang="en-US" sz="2400" dirty="0"/>
                  <a:t> = </a:t>
                </a:r>
                <a14:m>
                  <m:oMath xmlns:m="http://schemas.openxmlformats.org/officeDocument/2006/math">
                    <m:f>
                      <m:fPr>
                        <m:ctrlPr>
                          <a:rPr lang="vi-VN" sz="2400" i="1" dirty="0">
                            <a:solidFill>
                              <a:srgbClr val="3333CC"/>
                            </a:solidFill>
                            <a:latin typeface="Cambria Math" panose="02040503050406030204" pitchFamily="18" charset="0"/>
                          </a:rPr>
                        </m:ctrlPr>
                      </m:fPr>
                      <m:num>
                        <m:r>
                          <a:rPr lang="vi-VN" sz="2400" i="1" dirty="0">
                            <a:solidFill>
                              <a:srgbClr val="3333CC"/>
                            </a:solidFill>
                            <a:latin typeface="Cambria Math" panose="02040503050406030204" pitchFamily="18" charset="0"/>
                          </a:rPr>
                          <m:t>2</m:t>
                        </m:r>
                        <m:r>
                          <a:rPr lang="vi-VN" sz="2400" i="1" dirty="0">
                            <a:solidFill>
                              <a:srgbClr val="3333CC"/>
                            </a:solidFill>
                            <a:latin typeface="Cambria Math" panose="02040503050406030204" pitchFamily="18" charset="0"/>
                            <a:ea typeface="Cambria Math" panose="02040503050406030204" pitchFamily="18" charset="0"/>
                          </a:rPr>
                          <m:t>𝜋</m:t>
                        </m:r>
                        <m:r>
                          <m:rPr>
                            <m:sty m:val="p"/>
                          </m:rPr>
                          <a:rPr lang="vi-VN" sz="2400" i="1" dirty="0">
                            <a:solidFill>
                              <a:srgbClr val="3333CC"/>
                            </a:solidFill>
                            <a:latin typeface="Cambria Math" panose="02040503050406030204" pitchFamily="18" charset="0"/>
                            <a:ea typeface="Cambria Math" panose="02040503050406030204" pitchFamily="18" charset="0"/>
                          </a:rPr>
                          <m:t>m</m:t>
                        </m:r>
                      </m:num>
                      <m:den>
                        <m:r>
                          <m:rPr>
                            <m:sty m:val="p"/>
                          </m:rPr>
                          <a:rPr lang="vi-VN" sz="2400" i="1" dirty="0">
                            <a:solidFill>
                              <a:srgbClr val="3333CC"/>
                            </a:solidFill>
                            <a:latin typeface="Cambria Math" panose="02040503050406030204" pitchFamily="18" charset="0"/>
                            <a:ea typeface="Cambria Math" panose="02040503050406030204" pitchFamily="18" charset="0"/>
                          </a:rPr>
                          <m:t>qB</m:t>
                        </m:r>
                      </m:den>
                    </m:f>
                  </m:oMath>
                </a14:m>
                <a:endParaRPr lang="en-US" sz="2400" dirty="0"/>
              </a:p>
            </p:txBody>
          </p:sp>
        </mc:Choice>
        <mc:Fallback xmlns="">
          <p:sp>
            <p:nvSpPr>
              <p:cNvPr id="7" name="Rectangle 6">
                <a:extLst>
                  <a:ext uri="{FF2B5EF4-FFF2-40B4-BE49-F238E27FC236}">
                    <a16:creationId xmlns:a16="http://schemas.microsoft.com/office/drawing/2014/main" id="{F5649E39-37EF-3543-ADB0-2A548FF74DA9}"/>
                  </a:ext>
                </a:extLst>
              </p:cNvPr>
              <p:cNvSpPr>
                <a:spLocks noRot="1" noChangeAspect="1" noMove="1" noResize="1" noEditPoints="1" noAdjustHandles="1" noChangeArrowheads="1" noChangeShapeType="1" noTextEdit="1"/>
              </p:cNvSpPr>
              <p:nvPr/>
            </p:nvSpPr>
            <p:spPr>
              <a:xfrm>
                <a:off x="6876091" y="5573910"/>
                <a:ext cx="1932965" cy="661591"/>
              </a:xfrm>
              <a:prstGeom prst="rect">
                <a:avLst/>
              </a:prstGeom>
              <a:blipFill>
                <a:blip r:embed="rId13"/>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6283603-2DB2-6544-85D8-F93229B82EC7}"/>
                  </a:ext>
                </a:extLst>
              </p:cNvPr>
              <p:cNvSpPr/>
              <p:nvPr/>
            </p:nvSpPr>
            <p:spPr>
              <a:xfrm>
                <a:off x="6655202" y="5080272"/>
                <a:ext cx="1797287"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vi-VN" sz="2200" i="1" dirty="0" smtClean="0">
                          <a:solidFill>
                            <a:srgbClr val="3333CC"/>
                          </a:solidFill>
                          <a:latin typeface="Cambria Math" panose="02040503050406030204" pitchFamily="18" charset="0"/>
                          <a:ea typeface="Cambria Math" panose="02040503050406030204" pitchFamily="18" charset="0"/>
                        </a:rPr>
                        <m:t>Chu</m:t>
                      </m:r>
                      <m:r>
                        <a:rPr lang="vi-VN" sz="2200" b="0" i="1" dirty="0" smtClean="0">
                          <a:solidFill>
                            <a:srgbClr val="3333CC"/>
                          </a:solidFill>
                          <a:latin typeface="Cambria Math" panose="02040503050406030204" pitchFamily="18" charset="0"/>
                          <a:ea typeface="Cambria Math" panose="02040503050406030204" pitchFamily="18" charset="0"/>
                        </a:rPr>
                        <m:t> </m:t>
                      </m:r>
                      <m:r>
                        <m:rPr>
                          <m:sty m:val="p"/>
                        </m:rPr>
                        <a:rPr lang="vi-VN" sz="2200" i="1" dirty="0">
                          <a:solidFill>
                            <a:srgbClr val="3333CC"/>
                          </a:solidFill>
                          <a:latin typeface="Cambria Math" panose="02040503050406030204" pitchFamily="18" charset="0"/>
                          <a:ea typeface="Cambria Math" panose="02040503050406030204" pitchFamily="18" charset="0"/>
                        </a:rPr>
                        <m:t>k</m:t>
                      </m:r>
                      <m:r>
                        <a:rPr lang="vi-VN" sz="2200" i="1" dirty="0">
                          <a:solidFill>
                            <a:srgbClr val="3333CC"/>
                          </a:solidFill>
                          <a:latin typeface="Cambria Math" panose="02040503050406030204" pitchFamily="18" charset="0"/>
                          <a:ea typeface="Cambria Math" panose="02040503050406030204" pitchFamily="18" charset="0"/>
                        </a:rPr>
                        <m:t>ỳ </m:t>
                      </m:r>
                      <m:r>
                        <m:rPr>
                          <m:sty m:val="p"/>
                        </m:rPr>
                        <a:rPr lang="vi-VN" sz="2200" i="1" dirty="0" smtClean="0">
                          <a:solidFill>
                            <a:srgbClr val="3333CC"/>
                          </a:solidFill>
                          <a:latin typeface="Cambria Math" panose="02040503050406030204" pitchFamily="18" charset="0"/>
                          <a:ea typeface="Cambria Math" panose="02040503050406030204" pitchFamily="18" charset="0"/>
                        </a:rPr>
                        <m:t>quay</m:t>
                      </m:r>
                      <m:r>
                        <a:rPr lang="vi-VN" sz="2200" b="0" i="1" dirty="0" smtClean="0">
                          <a:solidFill>
                            <a:srgbClr val="3333CC"/>
                          </a:solidFill>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8" name="Rectangle 7">
                <a:extLst>
                  <a:ext uri="{FF2B5EF4-FFF2-40B4-BE49-F238E27FC236}">
                    <a16:creationId xmlns:a16="http://schemas.microsoft.com/office/drawing/2014/main" id="{16283603-2DB2-6544-85D8-F93229B82EC7}"/>
                  </a:ext>
                </a:extLst>
              </p:cNvPr>
              <p:cNvSpPr>
                <a:spLocks noRot="1" noChangeAspect="1" noMove="1" noResize="1" noEditPoints="1" noAdjustHandles="1" noChangeArrowheads="1" noChangeShapeType="1" noTextEdit="1"/>
              </p:cNvSpPr>
              <p:nvPr/>
            </p:nvSpPr>
            <p:spPr>
              <a:xfrm>
                <a:off x="6655202" y="5080272"/>
                <a:ext cx="1797287" cy="430887"/>
              </a:xfrm>
              <a:prstGeom prst="rect">
                <a:avLst/>
              </a:prstGeom>
              <a:blipFill>
                <a:blip r:embed="rId14"/>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1D7C750B-1139-B94E-8B72-F18E6879C13C}"/>
                  </a:ext>
                </a:extLst>
              </p:cNvPr>
              <p:cNvSpPr/>
              <p:nvPr/>
            </p:nvSpPr>
            <p:spPr>
              <a:xfrm>
                <a:off x="6607969" y="3832133"/>
                <a:ext cx="241444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vi-VN" sz="2200" i="1" dirty="0" smtClean="0">
                          <a:solidFill>
                            <a:srgbClr val="3333CC"/>
                          </a:solidFill>
                          <a:latin typeface="Cambria Math" panose="02040503050406030204" pitchFamily="18" charset="0"/>
                          <a:ea typeface="Cambria Math" panose="02040503050406030204" pitchFamily="18" charset="0"/>
                        </a:rPr>
                        <m:t>B</m:t>
                      </m:r>
                      <m:r>
                        <a:rPr lang="vi-VN" sz="2200" i="1" dirty="0" smtClean="0">
                          <a:solidFill>
                            <a:srgbClr val="3333CC"/>
                          </a:solidFill>
                          <a:latin typeface="Cambria Math" panose="02040503050406030204" pitchFamily="18" charset="0"/>
                          <a:ea typeface="Cambria Math" panose="02040503050406030204" pitchFamily="18" charset="0"/>
                        </a:rPr>
                        <m:t>á</m:t>
                      </m:r>
                      <m:r>
                        <m:rPr>
                          <m:sty m:val="p"/>
                        </m:rPr>
                        <a:rPr lang="vi-VN" sz="2200" i="1" dirty="0" smtClean="0">
                          <a:solidFill>
                            <a:srgbClr val="3333CC"/>
                          </a:solidFill>
                          <a:latin typeface="Cambria Math" panose="02040503050406030204" pitchFamily="18" charset="0"/>
                          <a:ea typeface="Cambria Math" panose="02040503050406030204" pitchFamily="18" charset="0"/>
                        </a:rPr>
                        <m:t>n</m:t>
                      </m:r>
                      <m:r>
                        <a:rPr lang="vi-VN" sz="2200" i="1" dirty="0" smtClean="0">
                          <a:solidFill>
                            <a:srgbClr val="3333CC"/>
                          </a:solidFill>
                          <a:latin typeface="Cambria Math" panose="02040503050406030204" pitchFamily="18" charset="0"/>
                          <a:ea typeface="Cambria Math" panose="02040503050406030204" pitchFamily="18" charset="0"/>
                        </a:rPr>
                        <m:t> </m:t>
                      </m:r>
                      <m:r>
                        <m:rPr>
                          <m:sty m:val="p"/>
                        </m:rPr>
                        <a:rPr lang="vi-VN" sz="2200" i="1" dirty="0">
                          <a:solidFill>
                            <a:srgbClr val="3333CC"/>
                          </a:solidFill>
                          <a:latin typeface="Cambria Math" panose="02040503050406030204" pitchFamily="18" charset="0"/>
                          <a:ea typeface="Cambria Math" panose="02040503050406030204" pitchFamily="18" charset="0"/>
                        </a:rPr>
                        <m:t>k</m:t>
                      </m:r>
                      <m:r>
                        <a:rPr lang="vi-VN" sz="2200" i="1" dirty="0">
                          <a:solidFill>
                            <a:srgbClr val="3333CC"/>
                          </a:solidFill>
                          <a:latin typeface="Cambria Math" panose="02040503050406030204" pitchFamily="18" charset="0"/>
                          <a:ea typeface="Cambria Math" panose="02040503050406030204" pitchFamily="18" charset="0"/>
                        </a:rPr>
                        <m:t>í</m:t>
                      </m:r>
                      <m:r>
                        <m:rPr>
                          <m:sty m:val="p"/>
                        </m:rPr>
                        <a:rPr lang="vi-VN" sz="2200" i="1" dirty="0">
                          <a:solidFill>
                            <a:srgbClr val="3333CC"/>
                          </a:solidFill>
                          <a:latin typeface="Cambria Math" panose="02040503050406030204" pitchFamily="18" charset="0"/>
                          <a:ea typeface="Cambria Math" panose="02040503050406030204" pitchFamily="18" charset="0"/>
                        </a:rPr>
                        <m:t>nh</m:t>
                      </m:r>
                      <m:r>
                        <a:rPr lang="vi-VN" sz="2200" i="1" dirty="0">
                          <a:solidFill>
                            <a:srgbClr val="3333CC"/>
                          </a:solidFill>
                          <a:latin typeface="Cambria Math" panose="02040503050406030204" pitchFamily="18" charset="0"/>
                          <a:ea typeface="Cambria Math" panose="02040503050406030204" pitchFamily="18" charset="0"/>
                        </a:rPr>
                        <m:t> </m:t>
                      </m:r>
                      <m:r>
                        <m:rPr>
                          <m:sty m:val="p"/>
                        </m:rPr>
                        <a:rPr lang="vi-VN" sz="2200" i="1" dirty="0" smtClean="0">
                          <a:solidFill>
                            <a:srgbClr val="3333CC"/>
                          </a:solidFill>
                          <a:latin typeface="Cambria Math" panose="02040503050406030204" pitchFamily="18" charset="0"/>
                          <a:ea typeface="Cambria Math" panose="02040503050406030204" pitchFamily="18" charset="0"/>
                        </a:rPr>
                        <m:t>qu</m:t>
                      </m:r>
                      <m:r>
                        <a:rPr lang="vi-VN" sz="2200" i="1" dirty="0" smtClean="0">
                          <a:solidFill>
                            <a:srgbClr val="3333CC"/>
                          </a:solidFill>
                          <a:latin typeface="Cambria Math" panose="02040503050406030204" pitchFamily="18" charset="0"/>
                          <a:ea typeface="Cambria Math" panose="02040503050406030204" pitchFamily="18" charset="0"/>
                        </a:rPr>
                        <m:t>ỹ đạ</m:t>
                      </m:r>
                      <m:r>
                        <m:rPr>
                          <m:sty m:val="p"/>
                        </m:rPr>
                        <a:rPr lang="vi-VN" sz="2200" i="1" dirty="0">
                          <a:solidFill>
                            <a:srgbClr val="3333CC"/>
                          </a:solidFill>
                          <a:latin typeface="Cambria Math" panose="02040503050406030204" pitchFamily="18" charset="0"/>
                          <a:ea typeface="Cambria Math" panose="02040503050406030204" pitchFamily="18" charset="0"/>
                        </a:rPr>
                        <m:t>o</m:t>
                      </m:r>
                      <m:r>
                        <a:rPr lang="vi-VN" sz="2200" b="0" i="1" dirty="0" smtClean="0">
                          <a:solidFill>
                            <a:srgbClr val="3333CC"/>
                          </a:solidFill>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123" name="Rectangle 122">
                <a:extLst>
                  <a:ext uri="{FF2B5EF4-FFF2-40B4-BE49-F238E27FC236}">
                    <a16:creationId xmlns:a16="http://schemas.microsoft.com/office/drawing/2014/main" id="{1D7C750B-1139-B94E-8B72-F18E6879C13C}"/>
                  </a:ext>
                </a:extLst>
              </p:cNvPr>
              <p:cNvSpPr>
                <a:spLocks noRot="1" noChangeAspect="1" noMove="1" noResize="1" noEditPoints="1" noAdjustHandles="1" noChangeArrowheads="1" noChangeShapeType="1" noTextEdit="1"/>
              </p:cNvSpPr>
              <p:nvPr/>
            </p:nvSpPr>
            <p:spPr>
              <a:xfrm>
                <a:off x="6607969" y="3832133"/>
                <a:ext cx="2414444" cy="430887"/>
              </a:xfrm>
              <a:prstGeom prst="rect">
                <a:avLst/>
              </a:prstGeom>
              <a:blipFill>
                <a:blip r:embed="rId15"/>
                <a:stretch>
                  <a:fillRect b="-17143"/>
                </a:stretch>
              </a:blipFill>
            </p:spPr>
            <p:txBody>
              <a:bodyPr/>
              <a:lstStyle/>
              <a:p>
                <a:r>
                  <a:rPr lang="en-US">
                    <a:noFill/>
                  </a:rPr>
                  <a:t> </a:t>
                </a:r>
              </a:p>
            </p:txBody>
          </p:sp>
        </mc:Fallback>
      </mc:AlternateContent>
    </p:spTree>
    <p:extLst>
      <p:ext uri="{BB962C8B-B14F-4D97-AF65-F5344CB8AC3E}">
        <p14:creationId xmlns:p14="http://schemas.microsoft.com/office/powerpoint/2010/main" val="2308183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10">
            <a:extLst>
              <a:ext uri="{FF2B5EF4-FFF2-40B4-BE49-F238E27FC236}">
                <a16:creationId xmlns:a16="http://schemas.microsoft.com/office/drawing/2014/main" id="{F1DD93F3-2947-6141-9596-86AB414C9B8A}"/>
              </a:ext>
            </a:extLst>
          </p:cNvPr>
          <p:cNvGrpSpPr>
            <a:grpSpLocks/>
          </p:cNvGrpSpPr>
          <p:nvPr/>
        </p:nvGrpSpPr>
        <p:grpSpPr bwMode="auto">
          <a:xfrm>
            <a:off x="1428750" y="1071563"/>
            <a:ext cx="7315200" cy="107950"/>
            <a:chOff x="528" y="1824"/>
            <a:chExt cx="4512" cy="71"/>
          </a:xfrm>
        </p:grpSpPr>
        <p:sp>
          <p:nvSpPr>
            <p:cNvPr id="57" name="Rectangle 11">
              <a:extLst>
                <a:ext uri="{FF2B5EF4-FFF2-40B4-BE49-F238E27FC236}">
                  <a16:creationId xmlns:a16="http://schemas.microsoft.com/office/drawing/2014/main" id="{0E6415BB-F904-A94B-9CF6-CE168CED9080}"/>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8" name="Rectangle 12">
              <a:extLst>
                <a:ext uri="{FF2B5EF4-FFF2-40B4-BE49-F238E27FC236}">
                  <a16:creationId xmlns:a16="http://schemas.microsoft.com/office/drawing/2014/main" id="{4C8A04BD-5A71-5441-A7F3-64BDDDFE3915}"/>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9" name="Rectangle 13">
              <a:extLst>
                <a:ext uri="{FF2B5EF4-FFF2-40B4-BE49-F238E27FC236}">
                  <a16:creationId xmlns:a16="http://schemas.microsoft.com/office/drawing/2014/main" id="{5FF8436F-6DEF-724C-ACB2-EB6BF17AB2D1}"/>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4995" name="Text Box 98">
            <a:extLst>
              <a:ext uri="{FF2B5EF4-FFF2-40B4-BE49-F238E27FC236}">
                <a16:creationId xmlns:a16="http://schemas.microsoft.com/office/drawing/2014/main" id="{0AF16431-75AC-BC4A-A44C-5D4EE72E4109}"/>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en-US" altLang="en-US" sz="2400" b="1" dirty="0" err="1">
                <a:solidFill>
                  <a:srgbClr val="FF0000"/>
                </a:solidFill>
              </a:rPr>
              <a:t>Bài</a:t>
            </a:r>
            <a:r>
              <a:rPr lang="en-US" altLang="en-US" sz="2400" b="1" dirty="0">
                <a:solidFill>
                  <a:srgbClr val="FF0000"/>
                </a:solidFill>
              </a:rPr>
              <a:t> </a:t>
            </a:r>
            <a:r>
              <a:rPr lang="en-US" altLang="en-US" sz="2400" b="1" dirty="0" err="1">
                <a:solidFill>
                  <a:srgbClr val="FF0000"/>
                </a:solidFill>
              </a:rPr>
              <a:t>tập</a:t>
            </a:r>
            <a:endParaRPr lang="fr-FR" altLang="en-US" sz="2400" b="1" i="1" dirty="0">
              <a:solidFill>
                <a:srgbClr val="FF0000"/>
              </a:solidFill>
            </a:endParaRPr>
          </a:p>
        </p:txBody>
      </p:sp>
      <p:sp>
        <p:nvSpPr>
          <p:cNvPr id="84996" name="Rectangle 45">
            <a:extLst>
              <a:ext uri="{FF2B5EF4-FFF2-40B4-BE49-F238E27FC236}">
                <a16:creationId xmlns:a16="http://schemas.microsoft.com/office/drawing/2014/main" id="{27CCDC72-48D3-984C-9026-339BE641F9E2}"/>
              </a:ext>
            </a:extLst>
          </p:cNvPr>
          <p:cNvSpPr>
            <a:spLocks noChangeArrowheads="1"/>
          </p:cNvSpPr>
          <p:nvPr/>
        </p:nvSpPr>
        <p:spPr bwMode="auto">
          <a:xfrm>
            <a:off x="76200" y="1698625"/>
            <a:ext cx="9320336" cy="525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30000"/>
              </a:lnSpc>
            </a:pPr>
            <a:r>
              <a:rPr lang="en-US" altLang="en-US" sz="2000" b="1" dirty="0" err="1">
                <a:solidFill>
                  <a:srgbClr val="3333CC"/>
                </a:solidFill>
                <a:cs typeface="Times New Roman" panose="02020603050405020304" pitchFamily="18" charset="0"/>
              </a:rPr>
              <a:t>Bài</a:t>
            </a:r>
            <a:r>
              <a:rPr lang="en-US" altLang="en-US" sz="2000" b="1" dirty="0">
                <a:solidFill>
                  <a:srgbClr val="3333CC"/>
                </a:solidFill>
                <a:cs typeface="Times New Roman" panose="02020603050405020304" pitchFamily="18" charset="0"/>
              </a:rPr>
              <a:t> 1</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electron </a:t>
            </a:r>
            <a:r>
              <a:rPr lang="en-US" altLang="en-US" sz="2000" dirty="0" err="1">
                <a:solidFill>
                  <a:srgbClr val="3333CC"/>
                </a:solidFill>
                <a:cs typeface="Times New Roman" panose="02020603050405020304" pitchFamily="18" charset="0"/>
              </a:rPr>
              <a:t>được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gia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tốc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bởi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hiệu</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thế</a:t>
            </a:r>
            <a:r>
              <a:rPr lang="en-US" altLang="en-US" sz="2000" dirty="0">
                <a:solidFill>
                  <a:srgbClr val="3333CC"/>
                </a:solidFill>
                <a:cs typeface="Times New Roman" panose="02020603050405020304" pitchFamily="18" charset="0"/>
              </a:rPr>
              <a:t> U = 1000 V bay </a:t>
            </a:r>
            <a:r>
              <a:rPr lang="en-US" altLang="en-US" sz="2000" dirty="0" err="1">
                <a:solidFill>
                  <a:srgbClr val="3333CC"/>
                </a:solidFill>
                <a:cs typeface="Times New Roman" panose="02020603050405020304" pitchFamily="18" charset="0"/>
              </a:rPr>
              <a:t>vào</a:t>
            </a:r>
            <a:r>
              <a:rPr lang="en-US" altLang="en-US" sz="2000" dirty="0">
                <a:solidFill>
                  <a:srgbClr val="3333CC"/>
                </a:solidFill>
                <a:cs typeface="Times New Roman" panose="02020603050405020304" pitchFamily="18" charset="0"/>
              </a:rPr>
              <a:t> 1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đều</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cảm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ứng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B = 1.19x10</a:t>
            </a:r>
            <a:r>
              <a:rPr lang="en-US" altLang="en-US" sz="2000" baseline="30000" dirty="0">
                <a:solidFill>
                  <a:srgbClr val="3333CC"/>
                </a:solidFill>
                <a:cs typeface="Times New Roman" panose="02020603050405020304" pitchFamily="18" charset="0"/>
              </a:rPr>
              <a:t>-3</a:t>
            </a:r>
            <a:r>
              <a:rPr lang="en-US" altLang="en-US" sz="2000" dirty="0">
                <a:solidFill>
                  <a:srgbClr val="3333CC"/>
                </a:solidFill>
                <a:cs typeface="Times New Roman" panose="02020603050405020304" pitchFamily="18" charset="0"/>
              </a:rPr>
              <a:t>T. </a:t>
            </a:r>
            <a:r>
              <a:rPr lang="en-US" altLang="en-US" sz="2000" dirty="0" err="1">
                <a:solidFill>
                  <a:srgbClr val="3333CC"/>
                </a:solidFill>
                <a:cs typeface="Times New Roman" panose="02020603050405020304" pitchFamily="18" charset="0"/>
              </a:rPr>
              <a:t>Hướng</a:t>
            </a:r>
            <a:r>
              <a:rPr lang="en-US" altLang="en-US" sz="2000" dirty="0">
                <a:solidFill>
                  <a:srgbClr val="3333CC"/>
                </a:solidFill>
                <a:cs typeface="Times New Roman" panose="02020603050405020304" pitchFamily="18" charset="0"/>
              </a:rPr>
              <a:t> bay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e </a:t>
            </a:r>
            <a:r>
              <a:rPr lang="en-US" altLang="en-US" sz="2000" dirty="0" err="1">
                <a:solidFill>
                  <a:srgbClr val="3333CC"/>
                </a:solidFill>
                <a:cs typeface="Times New Roman" panose="02020603050405020304" pitchFamily="18" charset="0"/>
              </a:rPr>
              <a:t>vuông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góc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với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sức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Tìm</a:t>
            </a:r>
            <a:r>
              <a:rPr lang="en-US" altLang="en-US" sz="2000" dirty="0">
                <a:solidFill>
                  <a:srgbClr val="3333CC"/>
                </a:solidFill>
                <a:cs typeface="Times New Roman" panose="02020603050405020304" pitchFamily="18" charset="0"/>
              </a:rPr>
              <a:t>:</a:t>
            </a:r>
          </a:p>
          <a:p>
            <a:pPr>
              <a:lnSpc>
                <a:spcPct val="130000"/>
              </a:lnSpc>
            </a:pPr>
            <a:r>
              <a:rPr lang="en-US" altLang="en-US" sz="2000" dirty="0">
                <a:solidFill>
                  <a:srgbClr val="3333CC"/>
                </a:solidFill>
                <a:cs typeface="Times New Roman" panose="02020603050405020304" pitchFamily="18" charset="0"/>
              </a:rPr>
              <a:t>A, </a:t>
            </a:r>
            <a:r>
              <a:rPr lang="en-US" altLang="en-US" sz="2000" dirty="0" err="1">
                <a:solidFill>
                  <a:srgbClr val="3333CC"/>
                </a:solidFill>
                <a:cs typeface="Times New Roman" panose="02020603050405020304" pitchFamily="18" charset="0"/>
              </a:rPr>
              <a:t>Bán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kính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quỹ</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đạo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e</a:t>
            </a:r>
          </a:p>
          <a:p>
            <a:pPr>
              <a:lnSpc>
                <a:spcPct val="130000"/>
              </a:lnSpc>
            </a:pPr>
            <a:r>
              <a:rPr lang="en-US" altLang="en-US" sz="2000" dirty="0">
                <a:solidFill>
                  <a:srgbClr val="3333CC"/>
                </a:solidFill>
                <a:cs typeface="Times New Roman" panose="02020603050405020304" pitchFamily="18" charset="0"/>
              </a:rPr>
              <a:t>B, Chu </a:t>
            </a:r>
            <a:r>
              <a:rPr lang="en-US" altLang="en-US" sz="2000" dirty="0" err="1">
                <a:solidFill>
                  <a:srgbClr val="3333CC"/>
                </a:solidFill>
                <a:cs typeface="Times New Roman" panose="02020603050405020304" pitchFamily="18" charset="0"/>
              </a:rPr>
              <a:t>kỳ</a:t>
            </a:r>
            <a:r>
              <a:rPr lang="en-US" altLang="en-US" sz="2000" dirty="0">
                <a:solidFill>
                  <a:srgbClr val="3333CC"/>
                </a:solidFill>
                <a:cs typeface="Times New Roman" panose="02020603050405020304" pitchFamily="18" charset="0"/>
              </a:rPr>
              <a:t> quay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e </a:t>
            </a:r>
            <a:r>
              <a:rPr lang="en-US" altLang="en-US" sz="2000" dirty="0" err="1">
                <a:solidFill>
                  <a:srgbClr val="3333CC"/>
                </a:solidFill>
                <a:cs typeface="Times New Roman" panose="02020603050405020304" pitchFamily="18" charset="0"/>
              </a:rPr>
              <a:t>quỹ</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đạo</a:t>
            </a:r>
            <a:endParaRPr lang="en-US" altLang="en-US" sz="2000" dirty="0">
              <a:solidFill>
                <a:srgbClr val="3333CC"/>
              </a:solidFill>
              <a:cs typeface="Times New Roman" panose="02020603050405020304" pitchFamily="18" charset="0"/>
            </a:endParaRPr>
          </a:p>
          <a:p>
            <a:pPr>
              <a:lnSpc>
                <a:spcPct val="130000"/>
              </a:lnSpc>
            </a:pPr>
            <a:r>
              <a:rPr lang="en-US" altLang="en-US" sz="2000" b="1" dirty="0" err="1">
                <a:solidFill>
                  <a:srgbClr val="3333CC"/>
                </a:solidFill>
                <a:cs typeface="Times New Roman" panose="02020603050405020304" pitchFamily="18" charset="0"/>
              </a:rPr>
              <a:t>Bài</a:t>
            </a:r>
            <a:r>
              <a:rPr lang="en-US" altLang="en-US" sz="2000" b="1" dirty="0">
                <a:solidFill>
                  <a:srgbClr val="3333CC"/>
                </a:solidFill>
                <a:cs typeface="Times New Roman" panose="02020603050405020304" pitchFamily="18" charset="0"/>
              </a:rPr>
              <a:t> 2.</a:t>
            </a:r>
            <a:r>
              <a:rPr lang="en-US" altLang="en-US" sz="2000" dirty="0">
                <a:solidFill>
                  <a:srgbClr val="3333CC"/>
                </a:solidFill>
                <a:cs typeface="Times New Roman" panose="02020603050405020304" pitchFamily="18" charset="0"/>
              </a:rPr>
              <a:t> </a:t>
            </a:r>
            <a:r>
              <a:rPr lang="vi-VN" altLang="en-US" sz="2000" dirty="0">
                <a:solidFill>
                  <a:srgbClr val="3333CC"/>
                </a:solidFill>
                <a:cs typeface="Times New Roman" panose="02020603050405020304" pitchFamily="18" charset="0"/>
              </a:rPr>
              <a:t>Một điện tử lao vào một điện trường đồng nhất E = 200 N/C với vận tốc 2,8x 10</a:t>
            </a:r>
            <a:r>
              <a:rPr lang="vi-VN" altLang="en-US" sz="2000" baseline="30000" dirty="0">
                <a:solidFill>
                  <a:srgbClr val="3333CC"/>
                </a:solidFill>
                <a:cs typeface="Times New Roman" panose="02020603050405020304" pitchFamily="18" charset="0"/>
              </a:rPr>
              <a:t>6</a:t>
            </a:r>
            <a:r>
              <a:rPr lang="vi-VN" altLang="en-US" sz="2000" dirty="0">
                <a:solidFill>
                  <a:srgbClr val="3333CC"/>
                </a:solidFill>
                <a:cs typeface="Times New Roman" panose="02020603050405020304" pitchFamily="18" charset="0"/>
              </a:rPr>
              <a:t> m/s. Chiều dài theo phương nằm ngang của điện trường là L = 10 cm. </a:t>
            </a:r>
          </a:p>
          <a:p>
            <a:pPr>
              <a:lnSpc>
                <a:spcPct val="130000"/>
              </a:lnSpc>
            </a:pPr>
            <a:r>
              <a:rPr lang="vi-VN" altLang="en-US" sz="2000" dirty="0">
                <a:solidFill>
                  <a:srgbClr val="3333CC"/>
                </a:solidFill>
                <a:cs typeface="Times New Roman" panose="02020603050405020304" pitchFamily="18" charset="0"/>
              </a:rPr>
              <a:t>- Xác định gia tốc của điện tử trong điện trường.</a:t>
            </a:r>
            <a:br>
              <a:rPr lang="vi-VN" altLang="en-US" sz="2000" dirty="0">
                <a:solidFill>
                  <a:srgbClr val="3333CC"/>
                </a:solidFill>
                <a:cs typeface="Times New Roman" panose="02020603050405020304" pitchFamily="18" charset="0"/>
              </a:rPr>
            </a:br>
            <a:r>
              <a:rPr lang="vi-VN" altLang="en-US" sz="2000" dirty="0">
                <a:solidFill>
                  <a:srgbClr val="3333CC"/>
                </a:solidFill>
                <a:cs typeface="Times New Roman" panose="02020603050405020304" pitchFamily="18" charset="0"/>
              </a:rPr>
              <a:t>- Gọi thời điểm điện tử lao vào điện trường tại t = 0, xác định thời gian để điện từ thoát khỏi điện trường.</a:t>
            </a:r>
            <a:br>
              <a:rPr lang="vi-VN" altLang="en-US" sz="2000" dirty="0">
                <a:solidFill>
                  <a:srgbClr val="3333CC"/>
                </a:solidFill>
                <a:cs typeface="Times New Roman" panose="02020603050405020304" pitchFamily="18" charset="0"/>
              </a:rPr>
            </a:br>
            <a:endParaRPr lang="vi-VN" altLang="en-US" sz="2000" dirty="0">
              <a:solidFill>
                <a:srgbClr val="3333CC"/>
              </a:solidFill>
              <a:cs typeface="Times New Roman" panose="02020603050405020304" pitchFamily="18" charset="0"/>
            </a:endParaRPr>
          </a:p>
          <a:p>
            <a:pPr>
              <a:lnSpc>
                <a:spcPct val="130000"/>
              </a:lnSpc>
            </a:pPr>
            <a:endParaRPr lang="en-US" altLang="en-US" sz="2000" dirty="0">
              <a:solidFill>
                <a:srgbClr val="3333CC"/>
              </a:solidFill>
              <a:cs typeface="Times New Roman" panose="02020603050405020304" pitchFamily="18" charset="0"/>
            </a:endParaRPr>
          </a:p>
          <a:p>
            <a:pPr>
              <a:lnSpc>
                <a:spcPct val="130000"/>
              </a:lnSpc>
            </a:pPr>
            <a:r>
              <a:rPr lang="en-US" altLang="en-US" sz="2000" dirty="0">
                <a:solidFill>
                  <a:srgbClr val="3333CC"/>
                </a:solidFill>
                <a:cs typeface="Times New Roman" panose="02020603050405020304" pitchFamily="18" charset="0"/>
              </a:rPr>
              <a:t> </a:t>
            </a:r>
            <a:endParaRPr lang="en-US" altLang="en-US" sz="2000" dirty="0"/>
          </a:p>
        </p:txBody>
      </p:sp>
    </p:spTree>
    <p:extLst>
      <p:ext uri="{BB962C8B-B14F-4D97-AF65-F5344CB8AC3E}">
        <p14:creationId xmlns:p14="http://schemas.microsoft.com/office/powerpoint/2010/main" val="312232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10">
            <a:extLst>
              <a:ext uri="{FF2B5EF4-FFF2-40B4-BE49-F238E27FC236}">
                <a16:creationId xmlns:a16="http://schemas.microsoft.com/office/drawing/2014/main" id="{F1DD93F3-2947-6141-9596-86AB414C9B8A}"/>
              </a:ext>
            </a:extLst>
          </p:cNvPr>
          <p:cNvGrpSpPr>
            <a:grpSpLocks/>
          </p:cNvGrpSpPr>
          <p:nvPr/>
        </p:nvGrpSpPr>
        <p:grpSpPr bwMode="auto">
          <a:xfrm>
            <a:off x="1428750" y="1071563"/>
            <a:ext cx="7315200" cy="107950"/>
            <a:chOff x="528" y="1824"/>
            <a:chExt cx="4512" cy="71"/>
          </a:xfrm>
        </p:grpSpPr>
        <p:sp>
          <p:nvSpPr>
            <p:cNvPr id="57" name="Rectangle 11">
              <a:extLst>
                <a:ext uri="{FF2B5EF4-FFF2-40B4-BE49-F238E27FC236}">
                  <a16:creationId xmlns:a16="http://schemas.microsoft.com/office/drawing/2014/main" id="{0E6415BB-F904-A94B-9CF6-CE168CED9080}"/>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8" name="Rectangle 12">
              <a:extLst>
                <a:ext uri="{FF2B5EF4-FFF2-40B4-BE49-F238E27FC236}">
                  <a16:creationId xmlns:a16="http://schemas.microsoft.com/office/drawing/2014/main" id="{4C8A04BD-5A71-5441-A7F3-64BDDDFE3915}"/>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9" name="Rectangle 13">
              <a:extLst>
                <a:ext uri="{FF2B5EF4-FFF2-40B4-BE49-F238E27FC236}">
                  <a16:creationId xmlns:a16="http://schemas.microsoft.com/office/drawing/2014/main" id="{5FF8436F-6DEF-724C-ACB2-EB6BF17AB2D1}"/>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4995" name="Text Box 98">
            <a:extLst>
              <a:ext uri="{FF2B5EF4-FFF2-40B4-BE49-F238E27FC236}">
                <a16:creationId xmlns:a16="http://schemas.microsoft.com/office/drawing/2014/main" id="{0AF16431-75AC-BC4A-A44C-5D4EE72E4109}"/>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en-US" altLang="en-US" sz="2400" b="1" dirty="0" err="1">
                <a:solidFill>
                  <a:srgbClr val="FF0000"/>
                </a:solidFill>
              </a:rPr>
              <a:t>Bài</a:t>
            </a:r>
            <a:r>
              <a:rPr lang="en-US" altLang="en-US" sz="2400" b="1" dirty="0">
                <a:solidFill>
                  <a:srgbClr val="FF0000"/>
                </a:solidFill>
              </a:rPr>
              <a:t> </a:t>
            </a:r>
            <a:r>
              <a:rPr lang="en-US" altLang="en-US" sz="2400" b="1" dirty="0" err="1">
                <a:solidFill>
                  <a:srgbClr val="FF0000"/>
                </a:solidFill>
              </a:rPr>
              <a:t>tập</a:t>
            </a:r>
            <a:endParaRPr lang="fr-FR" altLang="en-US" sz="2400" b="1" i="1" dirty="0">
              <a:solidFill>
                <a:srgbClr val="FF0000"/>
              </a:solidFill>
            </a:endParaRPr>
          </a:p>
        </p:txBody>
      </p:sp>
      <p:sp>
        <p:nvSpPr>
          <p:cNvPr id="84996" name="Rectangle 45">
            <a:extLst>
              <a:ext uri="{FF2B5EF4-FFF2-40B4-BE49-F238E27FC236}">
                <a16:creationId xmlns:a16="http://schemas.microsoft.com/office/drawing/2014/main" id="{27CCDC72-48D3-984C-9026-339BE641F9E2}"/>
              </a:ext>
            </a:extLst>
          </p:cNvPr>
          <p:cNvSpPr>
            <a:spLocks noChangeArrowheads="1"/>
          </p:cNvSpPr>
          <p:nvPr/>
        </p:nvSpPr>
        <p:spPr bwMode="auto">
          <a:xfrm>
            <a:off x="76200" y="1334737"/>
            <a:ext cx="9067800" cy="445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30000"/>
              </a:lnSpc>
            </a:pPr>
            <a:r>
              <a:rPr lang="en-US" altLang="en-US" sz="2000" b="1" dirty="0" err="1">
                <a:solidFill>
                  <a:srgbClr val="3333CC"/>
                </a:solidFill>
                <a:cs typeface="Times New Roman" panose="02020603050405020304" pitchFamily="18" charset="0"/>
              </a:rPr>
              <a:t>Bài</a:t>
            </a:r>
            <a:r>
              <a:rPr lang="en-US" altLang="en-US" sz="2000" b="1" dirty="0">
                <a:solidFill>
                  <a:srgbClr val="3333CC"/>
                </a:solidFill>
                <a:cs typeface="Times New Roman" panose="02020603050405020304" pitchFamily="18" charset="0"/>
              </a:rPr>
              <a:t> 3</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hạt</a:t>
            </a:r>
            <a:r>
              <a:rPr lang="en-US" altLang="en-US" sz="2000" dirty="0">
                <a:solidFill>
                  <a:srgbClr val="3333CC"/>
                </a:solidFill>
                <a:cs typeface="Times New Roman" panose="02020603050405020304" pitchFamily="18" charset="0"/>
              </a:rPr>
              <a:t> 𝛂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động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năng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Wđ</a:t>
            </a:r>
            <a:r>
              <a:rPr lang="en-US" altLang="en-US" sz="2000" dirty="0">
                <a:solidFill>
                  <a:srgbClr val="3333CC"/>
                </a:solidFill>
                <a:cs typeface="Times New Roman" panose="02020603050405020304" pitchFamily="18" charset="0"/>
              </a:rPr>
              <a:t> = 500 eV bay </a:t>
            </a:r>
            <a:r>
              <a:rPr lang="en-US" altLang="en-US" sz="2000" dirty="0" err="1">
                <a:solidFill>
                  <a:srgbClr val="3333CC"/>
                </a:solidFill>
                <a:cs typeface="Times New Roman" panose="02020603050405020304" pitchFamily="18" charset="0"/>
              </a:rPr>
              <a:t>theo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hướng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vuông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góc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với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sức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đều</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cảm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ứng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B = 0.1 T. </a:t>
            </a:r>
            <a:r>
              <a:rPr lang="en-US" altLang="en-US" sz="2000" dirty="0" err="1">
                <a:solidFill>
                  <a:srgbClr val="3333CC"/>
                </a:solidFill>
                <a:cs typeface="Times New Roman" panose="02020603050405020304" pitchFamily="18" charset="0"/>
              </a:rPr>
              <a:t>Tìm</a:t>
            </a:r>
            <a:r>
              <a:rPr lang="en-US" altLang="en-US" sz="2000" dirty="0">
                <a:solidFill>
                  <a:srgbClr val="3333CC"/>
                </a:solidFill>
                <a:cs typeface="Times New Roman" panose="02020603050405020304" pitchFamily="18" charset="0"/>
              </a:rPr>
              <a:t>:</a:t>
            </a:r>
          </a:p>
          <a:p>
            <a:pPr>
              <a:lnSpc>
                <a:spcPct val="130000"/>
              </a:lnSpc>
            </a:pPr>
            <a:r>
              <a:rPr lang="en-US" altLang="en-US" sz="2000" dirty="0">
                <a:solidFill>
                  <a:srgbClr val="3333CC"/>
                </a:solidFill>
                <a:cs typeface="Times New Roman" panose="02020603050405020304" pitchFamily="18" charset="0"/>
              </a:rPr>
              <a:t>A, </a:t>
            </a:r>
            <a:r>
              <a:rPr lang="en-US" altLang="en-US" sz="2000" dirty="0" err="1">
                <a:solidFill>
                  <a:srgbClr val="3333CC"/>
                </a:solidFill>
                <a:cs typeface="Times New Roman" panose="02020603050405020304" pitchFamily="18" charset="0"/>
              </a:rPr>
              <a:t>Lực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tác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dụng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lên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hạt</a:t>
            </a:r>
            <a:r>
              <a:rPr lang="en-US" altLang="en-US" sz="2000" dirty="0">
                <a:solidFill>
                  <a:srgbClr val="3333CC"/>
                </a:solidFill>
                <a:cs typeface="Times New Roman" panose="02020603050405020304" pitchFamily="18" charset="0"/>
              </a:rPr>
              <a:t> 𝛂</a:t>
            </a:r>
          </a:p>
          <a:p>
            <a:pPr>
              <a:lnSpc>
                <a:spcPct val="130000"/>
              </a:lnSpc>
            </a:pPr>
            <a:r>
              <a:rPr lang="en-US" altLang="en-US" sz="2000" dirty="0">
                <a:solidFill>
                  <a:srgbClr val="3333CC"/>
                </a:solidFill>
                <a:cs typeface="Times New Roman" panose="02020603050405020304" pitchFamily="18" charset="0"/>
              </a:rPr>
              <a:t>B, </a:t>
            </a:r>
            <a:r>
              <a:rPr lang="en-US" altLang="en-US" sz="2000" dirty="0" err="1">
                <a:solidFill>
                  <a:srgbClr val="3333CC"/>
                </a:solidFill>
                <a:cs typeface="Times New Roman" panose="02020603050405020304" pitchFamily="18" charset="0"/>
              </a:rPr>
              <a:t>Bán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kính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quỹ</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đạo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e</a:t>
            </a:r>
          </a:p>
          <a:p>
            <a:pPr>
              <a:lnSpc>
                <a:spcPct val="130000"/>
              </a:lnSpc>
            </a:pPr>
            <a:r>
              <a:rPr lang="en-US" altLang="en-US" sz="2000" dirty="0">
                <a:solidFill>
                  <a:srgbClr val="3333CC"/>
                </a:solidFill>
                <a:cs typeface="Times New Roman" panose="02020603050405020304" pitchFamily="18" charset="0"/>
              </a:rPr>
              <a:t>C, Chu </a:t>
            </a:r>
            <a:r>
              <a:rPr lang="en-US" altLang="en-US" sz="2000" dirty="0" err="1">
                <a:solidFill>
                  <a:srgbClr val="3333CC"/>
                </a:solidFill>
                <a:cs typeface="Times New Roman" panose="02020603050405020304" pitchFamily="18" charset="0"/>
              </a:rPr>
              <a:t>kỳ</a:t>
            </a:r>
            <a:r>
              <a:rPr lang="en-US" altLang="en-US" sz="2000" dirty="0">
                <a:solidFill>
                  <a:srgbClr val="3333CC"/>
                </a:solidFill>
                <a:cs typeface="Times New Roman" panose="02020603050405020304" pitchFamily="18" charset="0"/>
              </a:rPr>
              <a:t> quay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e </a:t>
            </a:r>
            <a:r>
              <a:rPr lang="en-US" altLang="en-US" sz="2000" dirty="0" err="1">
                <a:solidFill>
                  <a:srgbClr val="3333CC"/>
                </a:solidFill>
                <a:cs typeface="Times New Roman" panose="02020603050405020304" pitchFamily="18" charset="0"/>
              </a:rPr>
              <a:t>quỹ</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đạo</a:t>
            </a:r>
            <a:endParaRPr lang="en-US" altLang="en-US" sz="2000" dirty="0">
              <a:solidFill>
                <a:srgbClr val="3333CC"/>
              </a:solidFill>
              <a:cs typeface="Times New Roman" panose="02020603050405020304" pitchFamily="18" charset="0"/>
            </a:endParaRPr>
          </a:p>
          <a:p>
            <a:pPr>
              <a:lnSpc>
                <a:spcPct val="130000"/>
              </a:lnSpc>
            </a:pPr>
            <a:r>
              <a:rPr lang="en-US" altLang="en-US" sz="2000" dirty="0">
                <a:solidFill>
                  <a:srgbClr val="3333CC"/>
                </a:solidFill>
                <a:cs typeface="Times New Roman" panose="02020603050405020304" pitchFamily="18" charset="0"/>
              </a:rPr>
              <a:t>(</a:t>
            </a:r>
            <a:r>
              <a:rPr lang="en-US" altLang="en-US" sz="2000" dirty="0" err="1">
                <a:solidFill>
                  <a:srgbClr val="3333CC"/>
                </a:solidFill>
                <a:cs typeface="Times New Roman" panose="02020603050405020304" pitchFamily="18" charset="0"/>
              </a:rPr>
              <a:t>Hạt</a:t>
            </a:r>
            <a:r>
              <a:rPr lang="en-US" altLang="en-US" sz="2000" dirty="0">
                <a:solidFill>
                  <a:srgbClr val="3333CC"/>
                </a:solidFill>
                <a:cs typeface="Times New Roman" panose="02020603050405020304" pitchFamily="18" charset="0"/>
              </a:rPr>
              <a:t> 𝛂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tích</a:t>
            </a:r>
            <a:r>
              <a:rPr lang="en-US" altLang="en-US" sz="2000" dirty="0">
                <a:solidFill>
                  <a:srgbClr val="3333CC"/>
                </a:solidFill>
                <a:cs typeface="Times New Roman" panose="02020603050405020304" pitchFamily="18" charset="0"/>
              </a:rPr>
              <a:t> = +2e </a:t>
            </a:r>
            <a:r>
              <a:rPr lang="en-US" altLang="en-US" sz="2000" dirty="0" err="1">
                <a:solidFill>
                  <a:srgbClr val="3333CC"/>
                </a:solidFill>
                <a:cs typeface="Times New Roman" panose="02020603050405020304" pitchFamily="18" charset="0"/>
              </a:rPr>
              <a:t>và</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khối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lượng</a:t>
            </a:r>
            <a:r>
              <a:rPr lang="en-US" altLang="en-US" sz="2000" dirty="0">
                <a:solidFill>
                  <a:srgbClr val="3333CC"/>
                </a:solidFill>
                <a:cs typeface="Times New Roman" panose="02020603050405020304" pitchFamily="18" charset="0"/>
              </a:rPr>
              <a:t> = 4u= 6.644x10</a:t>
            </a:r>
            <a:r>
              <a:rPr lang="en-US" altLang="en-US" sz="2000" baseline="30000" dirty="0">
                <a:solidFill>
                  <a:srgbClr val="3333CC"/>
                </a:solidFill>
                <a:cs typeface="Times New Roman" panose="02020603050405020304" pitchFamily="18" charset="0"/>
              </a:rPr>
              <a:t>-27</a:t>
            </a:r>
            <a:r>
              <a:rPr lang="en-US" altLang="en-US" sz="2000" dirty="0">
                <a:solidFill>
                  <a:srgbClr val="3333CC"/>
                </a:solidFill>
                <a:cs typeface="Times New Roman" panose="02020603050405020304" pitchFamily="18" charset="0"/>
              </a:rPr>
              <a:t> kg)</a:t>
            </a:r>
          </a:p>
          <a:p>
            <a:pPr>
              <a:lnSpc>
                <a:spcPct val="130000"/>
              </a:lnSpc>
            </a:pPr>
            <a:r>
              <a:rPr lang="en-US" altLang="en-US" sz="2000" b="1" dirty="0" err="1">
                <a:solidFill>
                  <a:srgbClr val="3333CC"/>
                </a:solidFill>
                <a:cs typeface="Times New Roman" panose="02020603050405020304" pitchFamily="18" charset="0"/>
              </a:rPr>
              <a:t>Bài</a:t>
            </a:r>
            <a:r>
              <a:rPr lang="en-US" altLang="en-US" sz="2000" b="1" dirty="0">
                <a:solidFill>
                  <a:srgbClr val="3333CC"/>
                </a:solidFill>
                <a:cs typeface="Times New Roman" panose="02020603050405020304" pitchFamily="18" charset="0"/>
              </a:rPr>
              <a:t> 4</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electron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năng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lượng</a:t>
            </a:r>
            <a:r>
              <a:rPr lang="en-US" altLang="en-US" sz="2000" dirty="0">
                <a:solidFill>
                  <a:srgbClr val="3333CC"/>
                </a:solidFill>
                <a:cs typeface="Times New Roman" panose="02020603050405020304" pitchFamily="18" charset="0"/>
              </a:rPr>
              <a:t> W = 10</a:t>
            </a:r>
            <a:r>
              <a:rPr lang="en-US" altLang="en-US" sz="2000" baseline="30000" dirty="0">
                <a:solidFill>
                  <a:srgbClr val="3333CC"/>
                </a:solidFill>
                <a:cs typeface="Times New Roman" panose="02020603050405020304" pitchFamily="18" charset="0"/>
              </a:rPr>
              <a:t>3</a:t>
            </a:r>
            <a:r>
              <a:rPr lang="en-US" altLang="en-US" sz="2000" dirty="0">
                <a:solidFill>
                  <a:srgbClr val="3333CC"/>
                </a:solidFill>
                <a:cs typeface="Times New Roman" panose="02020603050405020304" pitchFamily="18" charset="0"/>
              </a:rPr>
              <a:t> eV bay </a:t>
            </a:r>
            <a:r>
              <a:rPr lang="en-US" altLang="en-US" sz="2000" dirty="0" err="1">
                <a:solidFill>
                  <a:srgbClr val="3333CC"/>
                </a:solidFill>
                <a:cs typeface="Times New Roman" panose="02020603050405020304" pitchFamily="18" charset="0"/>
              </a:rPr>
              <a:t>vào</a:t>
            </a:r>
            <a:r>
              <a:rPr lang="en-US" altLang="en-US" sz="2000" dirty="0">
                <a:solidFill>
                  <a:srgbClr val="3333CC"/>
                </a:solidFill>
                <a:cs typeface="Times New Roman" panose="02020603050405020304" pitchFamily="18" charset="0"/>
              </a:rPr>
              <a:t> 1 </a:t>
            </a:r>
            <a:r>
              <a:rPr lang="en-US" altLang="en-US" sz="2000" dirty="0" err="1">
                <a:solidFill>
                  <a:srgbClr val="3333CC"/>
                </a:solidFill>
                <a:cs typeface="Times New Roman" panose="02020603050405020304" pitchFamily="18" charset="0"/>
              </a:rPr>
              <a:t>điện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đều</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độ</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E = 800 V/cm </a:t>
            </a:r>
            <a:r>
              <a:rPr lang="en-US" altLang="en-US" sz="2000" dirty="0" err="1">
                <a:solidFill>
                  <a:srgbClr val="3333CC"/>
                </a:solidFill>
                <a:cs typeface="Times New Roman" panose="02020603050405020304" pitchFamily="18" charset="0"/>
              </a:rPr>
              <a:t>theo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hướng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vuông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góc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với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sức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điện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Hỏi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phải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đặt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có</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phương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và</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chiều</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cảm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ứng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như</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thế</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nào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để</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chuyển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động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electron </a:t>
            </a:r>
            <a:r>
              <a:rPr lang="en-US" altLang="en-US" sz="2000" dirty="0" err="1">
                <a:solidFill>
                  <a:srgbClr val="3333CC"/>
                </a:solidFill>
                <a:cs typeface="Times New Roman" panose="02020603050405020304" pitchFamily="18" charset="0"/>
              </a:rPr>
              <a:t>không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bị</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lệch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phương</a:t>
            </a:r>
            <a:r>
              <a:rPr lang="en-US" altLang="en-US" sz="2000" dirty="0">
                <a:solidFill>
                  <a:srgbClr val="3333CC"/>
                </a:solidFill>
                <a:cs typeface="Times New Roman" panose="02020603050405020304" pitchFamily="18" charset="0"/>
              </a:rPr>
              <a:t>.</a:t>
            </a:r>
          </a:p>
          <a:p>
            <a:pPr>
              <a:lnSpc>
                <a:spcPct val="130000"/>
              </a:lnSpc>
            </a:pPr>
            <a:r>
              <a:rPr lang="en-US" altLang="en-US" sz="2000" dirty="0">
                <a:solidFill>
                  <a:srgbClr val="3333CC"/>
                </a:solidFill>
                <a:cs typeface="Times New Roman" panose="02020603050405020304" pitchFamily="18" charset="0"/>
              </a:rPr>
              <a:t> </a:t>
            </a:r>
            <a:endParaRPr lang="en-US" altLang="en-US" sz="2000" dirty="0"/>
          </a:p>
        </p:txBody>
      </p:sp>
    </p:spTree>
    <p:extLst>
      <p:ext uri="{BB962C8B-B14F-4D97-AF65-F5344CB8AC3E}">
        <p14:creationId xmlns:p14="http://schemas.microsoft.com/office/powerpoint/2010/main" val="82935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10">
            <a:extLst>
              <a:ext uri="{FF2B5EF4-FFF2-40B4-BE49-F238E27FC236}">
                <a16:creationId xmlns:a16="http://schemas.microsoft.com/office/drawing/2014/main" id="{F1DD93F3-2947-6141-9596-86AB414C9B8A}"/>
              </a:ext>
            </a:extLst>
          </p:cNvPr>
          <p:cNvGrpSpPr>
            <a:grpSpLocks/>
          </p:cNvGrpSpPr>
          <p:nvPr/>
        </p:nvGrpSpPr>
        <p:grpSpPr bwMode="auto">
          <a:xfrm>
            <a:off x="1428750" y="1071563"/>
            <a:ext cx="7315200" cy="107950"/>
            <a:chOff x="528" y="1824"/>
            <a:chExt cx="4512" cy="71"/>
          </a:xfrm>
        </p:grpSpPr>
        <p:sp>
          <p:nvSpPr>
            <p:cNvPr id="57" name="Rectangle 11">
              <a:extLst>
                <a:ext uri="{FF2B5EF4-FFF2-40B4-BE49-F238E27FC236}">
                  <a16:creationId xmlns:a16="http://schemas.microsoft.com/office/drawing/2014/main" id="{0E6415BB-F904-A94B-9CF6-CE168CED9080}"/>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8" name="Rectangle 12">
              <a:extLst>
                <a:ext uri="{FF2B5EF4-FFF2-40B4-BE49-F238E27FC236}">
                  <a16:creationId xmlns:a16="http://schemas.microsoft.com/office/drawing/2014/main" id="{4C8A04BD-5A71-5441-A7F3-64BDDDFE3915}"/>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59" name="Rectangle 13">
              <a:extLst>
                <a:ext uri="{FF2B5EF4-FFF2-40B4-BE49-F238E27FC236}">
                  <a16:creationId xmlns:a16="http://schemas.microsoft.com/office/drawing/2014/main" id="{5FF8436F-6DEF-724C-ACB2-EB6BF17AB2D1}"/>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84995" name="Text Box 98">
            <a:extLst>
              <a:ext uri="{FF2B5EF4-FFF2-40B4-BE49-F238E27FC236}">
                <a16:creationId xmlns:a16="http://schemas.microsoft.com/office/drawing/2014/main" id="{0AF16431-75AC-BC4A-A44C-5D4EE72E4109}"/>
              </a:ext>
            </a:extLst>
          </p:cNvPr>
          <p:cNvSpPr txBox="1">
            <a:spLocks noChangeArrowheads="1"/>
          </p:cNvSpPr>
          <p:nvPr/>
        </p:nvSpPr>
        <p:spPr bwMode="auto">
          <a:xfrm>
            <a:off x="1357313" y="261938"/>
            <a:ext cx="7786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lnSpc>
                <a:spcPct val="150000"/>
              </a:lnSpc>
              <a:spcBef>
                <a:spcPct val="20000"/>
              </a:spcBef>
            </a:pPr>
            <a:r>
              <a:rPr lang="en-US" altLang="en-US" sz="2400" b="1" dirty="0" err="1">
                <a:solidFill>
                  <a:srgbClr val="FF0000"/>
                </a:solidFill>
              </a:rPr>
              <a:t>Bài</a:t>
            </a:r>
            <a:r>
              <a:rPr lang="en-US" altLang="en-US" sz="2400" b="1" dirty="0">
                <a:solidFill>
                  <a:srgbClr val="FF0000"/>
                </a:solidFill>
              </a:rPr>
              <a:t> </a:t>
            </a:r>
            <a:r>
              <a:rPr lang="en-US" altLang="en-US" sz="2400" b="1" dirty="0" err="1">
                <a:solidFill>
                  <a:srgbClr val="FF0000"/>
                </a:solidFill>
              </a:rPr>
              <a:t>tập</a:t>
            </a:r>
            <a:endParaRPr lang="fr-FR" altLang="en-US" sz="2400" b="1" i="1" dirty="0">
              <a:solidFill>
                <a:srgbClr val="FF0000"/>
              </a:solidFill>
            </a:endParaRPr>
          </a:p>
        </p:txBody>
      </p:sp>
      <p:sp>
        <p:nvSpPr>
          <p:cNvPr id="84996" name="Rectangle 45">
            <a:extLst>
              <a:ext uri="{FF2B5EF4-FFF2-40B4-BE49-F238E27FC236}">
                <a16:creationId xmlns:a16="http://schemas.microsoft.com/office/drawing/2014/main" id="{27CCDC72-48D3-984C-9026-339BE641F9E2}"/>
              </a:ext>
            </a:extLst>
          </p:cNvPr>
          <p:cNvSpPr>
            <a:spLocks noChangeArrowheads="1"/>
          </p:cNvSpPr>
          <p:nvPr/>
        </p:nvSpPr>
        <p:spPr bwMode="auto">
          <a:xfrm>
            <a:off x="76200" y="1334737"/>
            <a:ext cx="9067800" cy="16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nSpc>
                <a:spcPct val="130000"/>
              </a:lnSpc>
            </a:pPr>
            <a:r>
              <a:rPr lang="en-US" altLang="en-US" sz="2000" b="1" dirty="0" err="1">
                <a:solidFill>
                  <a:srgbClr val="3333CC"/>
                </a:solidFill>
                <a:cs typeface="Times New Roman" panose="02020603050405020304" pitchFamily="18" charset="0"/>
              </a:rPr>
              <a:t>Bài</a:t>
            </a:r>
            <a:r>
              <a:rPr lang="en-US" altLang="en-US" sz="2000" b="1" dirty="0">
                <a:solidFill>
                  <a:srgbClr val="3333CC"/>
                </a:solidFill>
                <a:cs typeface="Times New Roman" panose="02020603050405020304" pitchFamily="18" charset="0"/>
              </a:rPr>
              <a:t> 5</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trường</a:t>
            </a:r>
            <a:r>
              <a:rPr lang="en-US" altLang="en-US" sz="2000" dirty="0">
                <a:solidFill>
                  <a:srgbClr val="3333CC"/>
                </a:solidFill>
                <a:cs typeface="Times New Roman" panose="02020603050405020304" pitchFamily="18" charset="0"/>
              </a:rPr>
              <a:t> B </a:t>
            </a:r>
            <a:r>
              <a:rPr lang="en-US" altLang="en-US" sz="2000" dirty="0" err="1">
                <a:solidFill>
                  <a:srgbClr val="3333CC"/>
                </a:solidFill>
                <a:cs typeface="Times New Roman" panose="02020603050405020304" pitchFamily="18" charset="0"/>
              </a:rPr>
              <a:t>cường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độ</a:t>
            </a:r>
            <a:r>
              <a:rPr lang="en-US" altLang="en-US" sz="2000" dirty="0">
                <a:solidFill>
                  <a:srgbClr val="3333CC"/>
                </a:solidFill>
                <a:cs typeface="Times New Roman" panose="02020603050405020304" pitchFamily="18" charset="0"/>
              </a:rPr>
              <a:t> 1,2 </a:t>
            </a:r>
            <a:r>
              <a:rPr lang="en-US" altLang="en-US" sz="2000" dirty="0" err="1">
                <a:solidFill>
                  <a:srgbClr val="3333CC"/>
                </a:solidFill>
                <a:cs typeface="Times New Roman" panose="02020603050405020304" pitchFamily="18" charset="0"/>
              </a:rPr>
              <a:t>mT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hướng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thẳng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đứng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dưới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lên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trên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choán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hết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thể</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tích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phòng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thí</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nghiệm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Một</a:t>
            </a:r>
            <a:r>
              <a:rPr lang="en-US" altLang="en-US" sz="2000" dirty="0">
                <a:solidFill>
                  <a:srgbClr val="3333CC"/>
                </a:solidFill>
                <a:cs typeface="Times New Roman" panose="02020603050405020304" pitchFamily="18" charset="0"/>
              </a:rPr>
              <a:t> proton </a:t>
            </a:r>
            <a:r>
              <a:rPr lang="en-US" altLang="en-US" sz="2000" dirty="0" err="1">
                <a:solidFill>
                  <a:srgbClr val="3333CC"/>
                </a:solidFill>
                <a:cs typeface="Times New Roman" panose="02020603050405020304" pitchFamily="18" charset="0"/>
              </a:rPr>
              <a:t>động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năng</a:t>
            </a:r>
            <a:r>
              <a:rPr lang="en-US" altLang="en-US" sz="2000" dirty="0">
                <a:solidFill>
                  <a:srgbClr val="3333CC"/>
                </a:solidFill>
                <a:cs typeface="Times New Roman" panose="02020603050405020304" pitchFamily="18" charset="0"/>
              </a:rPr>
              <a:t> 5,3 MeV bay </a:t>
            </a:r>
            <a:r>
              <a:rPr lang="en-US" altLang="en-US" sz="2000" dirty="0" err="1">
                <a:solidFill>
                  <a:srgbClr val="3333CC"/>
                </a:solidFill>
                <a:cs typeface="Times New Roman" panose="02020603050405020304" pitchFamily="18" charset="0"/>
              </a:rPr>
              <a:t>vào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trong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phòng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theo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chiều</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nam</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bắc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trên</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mặt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phẳng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ngang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Hình</a:t>
            </a:r>
            <a:r>
              <a:rPr lang="en-US" altLang="en-US" sz="2000" dirty="0">
                <a:solidFill>
                  <a:srgbClr val="3333CC"/>
                </a:solidFill>
                <a:cs typeface="Times New Roman" panose="02020603050405020304" pitchFamily="18" charset="0"/>
              </a:rPr>
              <a:t> 1). </a:t>
            </a:r>
            <a:r>
              <a:rPr lang="en-US" altLang="en-US" sz="2000" dirty="0" err="1">
                <a:solidFill>
                  <a:srgbClr val="3333CC"/>
                </a:solidFill>
                <a:cs typeface="Times New Roman" panose="02020603050405020304" pitchFamily="18" charset="0"/>
              </a:rPr>
              <a:t>Xác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định</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lực</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từ</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tác</a:t>
            </a:r>
            <a:r>
              <a:rPr lang="en-US" altLang="en-US" sz="2000" dirty="0">
                <a:solidFill>
                  <a:srgbClr val="3333CC"/>
                </a:solidFill>
                <a:cs typeface="Times New Roman" panose="02020603050405020304" pitchFamily="18" charset="0"/>
              </a:rPr>
              <a:t> dung </a:t>
            </a:r>
            <a:r>
              <a:rPr lang="en-US" altLang="en-US" sz="2000" dirty="0" err="1">
                <a:solidFill>
                  <a:srgbClr val="3333CC"/>
                </a:solidFill>
                <a:cs typeface="Times New Roman" panose="02020603050405020304" pitchFamily="18" charset="0"/>
              </a:rPr>
              <a:t>lên</a:t>
            </a:r>
            <a:r>
              <a:rPr lang="en-US" altLang="en-US" sz="2000" dirty="0">
                <a:solidFill>
                  <a:srgbClr val="3333CC"/>
                </a:solidFill>
                <a:cs typeface="Times New Roman" panose="02020603050405020304" pitchFamily="18" charset="0"/>
              </a:rPr>
              <a:t> proton </a:t>
            </a:r>
            <a:r>
              <a:rPr lang="en-US" altLang="en-US" sz="2000" dirty="0" err="1">
                <a:solidFill>
                  <a:srgbClr val="3333CC"/>
                </a:solidFill>
                <a:cs typeface="Times New Roman" panose="02020603050405020304" pitchFamily="18" charset="0"/>
              </a:rPr>
              <a:t>khi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nó</a:t>
            </a:r>
            <a:r>
              <a:rPr lang="en-US" altLang="en-US" sz="2000" dirty="0">
                <a:solidFill>
                  <a:srgbClr val="3333CC"/>
                </a:solidFill>
                <a:cs typeface="Times New Roman" panose="02020603050405020304" pitchFamily="18" charset="0"/>
              </a:rPr>
              <a:t> bay </a:t>
            </a:r>
            <a:r>
              <a:rPr lang="en-US" altLang="en-US" sz="2000" dirty="0" err="1">
                <a:solidFill>
                  <a:srgbClr val="3333CC"/>
                </a:solidFill>
                <a:cs typeface="Times New Roman" panose="02020603050405020304" pitchFamily="18" charset="0"/>
              </a:rPr>
              <a:t>vào</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phòng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Biết</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khối</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lượng</a:t>
            </a:r>
            <a:r>
              <a:rPr lang="en-US" altLang="en-US" sz="2000" dirty="0">
                <a:solidFill>
                  <a:srgbClr val="3333CC"/>
                </a:solidFill>
                <a:cs typeface="Times New Roman" panose="02020603050405020304" pitchFamily="18" charset="0"/>
              </a:rPr>
              <a:t> </a:t>
            </a:r>
            <a:r>
              <a:rPr lang="en-US" altLang="en-US" sz="2000" dirty="0" err="1">
                <a:solidFill>
                  <a:srgbClr val="3333CC"/>
                </a:solidFill>
                <a:cs typeface="Times New Roman" panose="02020603050405020304" pitchFamily="18" charset="0"/>
              </a:rPr>
              <a:t>của</a:t>
            </a:r>
            <a:r>
              <a:rPr lang="en-US" altLang="en-US" sz="2000" dirty="0">
                <a:solidFill>
                  <a:srgbClr val="3333CC"/>
                </a:solidFill>
                <a:cs typeface="Times New Roman" panose="02020603050405020304" pitchFamily="18" charset="0"/>
              </a:rPr>
              <a:t> proton </a:t>
            </a:r>
            <a:r>
              <a:rPr lang="en-US" altLang="en-US" sz="2000" dirty="0" err="1">
                <a:solidFill>
                  <a:srgbClr val="3333CC"/>
                </a:solidFill>
                <a:cs typeface="Times New Roman" panose="02020603050405020304" pitchFamily="18" charset="0"/>
              </a:rPr>
              <a:t>là</a:t>
            </a:r>
            <a:r>
              <a:rPr lang="en-US" altLang="en-US" sz="2000" dirty="0">
                <a:solidFill>
                  <a:srgbClr val="3333CC"/>
                </a:solidFill>
                <a:cs typeface="Times New Roman" panose="02020603050405020304" pitchFamily="18" charset="0"/>
              </a:rPr>
              <a:t> 1.67 x10</a:t>
            </a:r>
            <a:r>
              <a:rPr lang="en-US" altLang="en-US" sz="2000" baseline="30000" dirty="0">
                <a:solidFill>
                  <a:srgbClr val="3333CC"/>
                </a:solidFill>
                <a:cs typeface="Times New Roman" panose="02020603050405020304" pitchFamily="18" charset="0"/>
              </a:rPr>
              <a:t>-27</a:t>
            </a:r>
            <a:r>
              <a:rPr lang="en-US" altLang="en-US" sz="2000" dirty="0">
                <a:solidFill>
                  <a:srgbClr val="3333CC"/>
                </a:solidFill>
                <a:cs typeface="Times New Roman" panose="02020603050405020304" pitchFamily="18" charset="0"/>
              </a:rPr>
              <a:t> kg.</a:t>
            </a:r>
            <a:endParaRPr lang="en-US" altLang="en-US" sz="2000" dirty="0"/>
          </a:p>
        </p:txBody>
      </p:sp>
      <p:pic>
        <p:nvPicPr>
          <p:cNvPr id="2" name="Picture 1">
            <a:extLst>
              <a:ext uri="{FF2B5EF4-FFF2-40B4-BE49-F238E27FC236}">
                <a16:creationId xmlns:a16="http://schemas.microsoft.com/office/drawing/2014/main" id="{E88D3FC5-C74D-2240-9E45-41D343DCF798}"/>
              </a:ext>
            </a:extLst>
          </p:cNvPr>
          <p:cNvPicPr>
            <a:picLocks noChangeAspect="1"/>
          </p:cNvPicPr>
          <p:nvPr/>
        </p:nvPicPr>
        <p:blipFill>
          <a:blip r:embed="rId3"/>
          <a:stretch>
            <a:fillRect/>
          </a:stretch>
        </p:blipFill>
        <p:spPr>
          <a:xfrm>
            <a:off x="4610100" y="3235532"/>
            <a:ext cx="3060700" cy="3378200"/>
          </a:xfrm>
          <a:prstGeom prst="rect">
            <a:avLst/>
          </a:prstGeom>
        </p:spPr>
      </p:pic>
      <p:sp>
        <p:nvSpPr>
          <p:cNvPr id="3" name="Rectangle 2">
            <a:extLst>
              <a:ext uri="{FF2B5EF4-FFF2-40B4-BE49-F238E27FC236}">
                <a16:creationId xmlns:a16="http://schemas.microsoft.com/office/drawing/2014/main" id="{BB3FF0A8-1A2E-814D-A860-EA6469635F20}"/>
              </a:ext>
            </a:extLst>
          </p:cNvPr>
          <p:cNvSpPr/>
          <p:nvPr/>
        </p:nvSpPr>
        <p:spPr>
          <a:xfrm>
            <a:off x="4124173" y="6411396"/>
            <a:ext cx="819455" cy="369332"/>
          </a:xfrm>
          <a:prstGeom prst="rect">
            <a:avLst/>
          </a:prstGeom>
        </p:spPr>
        <p:txBody>
          <a:bodyPr wrap="none">
            <a:spAutoFit/>
          </a:bodyPr>
          <a:lstStyle/>
          <a:p>
            <a:r>
              <a:rPr lang="en-US" altLang="en-US" dirty="0" err="1">
                <a:solidFill>
                  <a:srgbClr val="3333CC"/>
                </a:solidFill>
                <a:cs typeface="Times New Roman" panose="02020603050405020304" pitchFamily="18" charset="0"/>
              </a:rPr>
              <a:t>Hình</a:t>
            </a:r>
            <a:r>
              <a:rPr lang="en-US" altLang="en-US" dirty="0">
                <a:solidFill>
                  <a:srgbClr val="3333CC"/>
                </a:solidFill>
                <a:cs typeface="Times New Roman" panose="02020603050405020304" pitchFamily="18" charset="0"/>
              </a:rPr>
              <a:t> 1</a:t>
            </a:r>
            <a:endParaRPr lang="en-US" dirty="0"/>
          </a:p>
        </p:txBody>
      </p:sp>
    </p:spTree>
    <p:extLst>
      <p:ext uri="{BB962C8B-B14F-4D97-AF65-F5344CB8AC3E}">
        <p14:creationId xmlns:p14="http://schemas.microsoft.com/office/powerpoint/2010/main" val="68682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7" name="Group 10">
            <a:extLst>
              <a:ext uri="{FF2B5EF4-FFF2-40B4-BE49-F238E27FC236}">
                <a16:creationId xmlns:a16="http://schemas.microsoft.com/office/drawing/2014/main" id="{BB4902AA-C0DA-534B-9C61-F74693521B41}"/>
              </a:ext>
            </a:extLst>
          </p:cNvPr>
          <p:cNvGrpSpPr>
            <a:grpSpLocks/>
          </p:cNvGrpSpPr>
          <p:nvPr/>
        </p:nvGrpSpPr>
        <p:grpSpPr bwMode="auto">
          <a:xfrm>
            <a:off x="1428750" y="1071563"/>
            <a:ext cx="7315200" cy="107950"/>
            <a:chOff x="528" y="1824"/>
            <a:chExt cx="4512" cy="71"/>
          </a:xfrm>
        </p:grpSpPr>
        <p:sp>
          <p:nvSpPr>
            <p:cNvPr id="10" name="Rectangle 11">
              <a:extLst>
                <a:ext uri="{FF2B5EF4-FFF2-40B4-BE49-F238E27FC236}">
                  <a16:creationId xmlns:a16="http://schemas.microsoft.com/office/drawing/2014/main" id="{E427DAFC-ABFA-AD44-9254-73761EEA7809}"/>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1" name="Rectangle 12">
              <a:extLst>
                <a:ext uri="{FF2B5EF4-FFF2-40B4-BE49-F238E27FC236}">
                  <a16:creationId xmlns:a16="http://schemas.microsoft.com/office/drawing/2014/main" id="{7F1ECB6B-3A57-5D4B-B595-6ED94C4BF2A0}"/>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12" name="Rectangle 13">
              <a:extLst>
                <a:ext uri="{FF2B5EF4-FFF2-40B4-BE49-F238E27FC236}">
                  <a16:creationId xmlns:a16="http://schemas.microsoft.com/office/drawing/2014/main" id="{9D053F00-076C-DC4E-BC3E-8E1C57976E70}"/>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60418" name="Text Box 98">
            <a:extLst>
              <a:ext uri="{FF2B5EF4-FFF2-40B4-BE49-F238E27FC236}">
                <a16:creationId xmlns:a16="http://schemas.microsoft.com/office/drawing/2014/main" id="{49F7C13E-39CC-8644-923E-1D26B2671071}"/>
              </a:ext>
            </a:extLst>
          </p:cNvPr>
          <p:cNvSpPr txBox="1">
            <a:spLocks noChangeArrowheads="1"/>
          </p:cNvSpPr>
          <p:nvPr/>
        </p:nvSpPr>
        <p:spPr bwMode="auto">
          <a:xfrm>
            <a:off x="1433513" y="493713"/>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4.2. TỪ THÔNG VÀ ĐỊNH LÝ O-G ĐỐI VỚI TỪ TRƯỜNG</a:t>
            </a:r>
            <a:endParaRPr lang="fr-FR" altLang="en-US" sz="2300" b="1" i="1" dirty="0">
              <a:solidFill>
                <a:srgbClr val="006600"/>
              </a:solidFill>
            </a:endParaRPr>
          </a:p>
        </p:txBody>
      </p:sp>
      <p:grpSp>
        <p:nvGrpSpPr>
          <p:cNvPr id="60419" name="Group 1">
            <a:extLst>
              <a:ext uri="{FF2B5EF4-FFF2-40B4-BE49-F238E27FC236}">
                <a16:creationId xmlns:a16="http://schemas.microsoft.com/office/drawing/2014/main" id="{3D89B60A-C543-C342-B0A6-E447328DE618}"/>
              </a:ext>
            </a:extLst>
          </p:cNvPr>
          <p:cNvGrpSpPr>
            <a:grpSpLocks/>
          </p:cNvGrpSpPr>
          <p:nvPr/>
        </p:nvGrpSpPr>
        <p:grpSpPr bwMode="auto">
          <a:xfrm>
            <a:off x="223838" y="1268413"/>
            <a:ext cx="8696325" cy="2023289"/>
            <a:chOff x="489744" y="1349375"/>
            <a:chExt cx="8697912" cy="2022600"/>
          </a:xfrm>
        </p:grpSpPr>
        <p:sp>
          <p:nvSpPr>
            <p:cNvPr id="14" name="Rectangle 5">
              <a:extLst>
                <a:ext uri="{FF2B5EF4-FFF2-40B4-BE49-F238E27FC236}">
                  <a16:creationId xmlns:a16="http://schemas.microsoft.com/office/drawing/2014/main" id="{2501BB53-4491-A747-9239-79F65AD2F801}"/>
                </a:ext>
              </a:extLst>
            </p:cNvPr>
            <p:cNvSpPr>
              <a:spLocks noChangeArrowheads="1"/>
            </p:cNvSpPr>
            <p:nvPr/>
          </p:nvSpPr>
          <p:spPr bwMode="auto">
            <a:xfrm>
              <a:off x="532614" y="1349375"/>
              <a:ext cx="8612171" cy="461805"/>
            </a:xfrm>
            <a:prstGeom prst="rect">
              <a:avLst/>
            </a:prstGeom>
            <a:noFill/>
            <a:ln w="9525" algn="ctr">
              <a:noFill/>
              <a:miter lim="800000"/>
              <a:headEnd/>
              <a:tailEnd/>
            </a:ln>
            <a:effectLst/>
          </p:spPr>
          <p:txBody>
            <a:bodyPr>
              <a:spAutoFit/>
            </a:bodyPr>
            <a:lstStyle/>
            <a:p>
              <a:pPr marL="804863" indent="-804863" algn="just" eaLnBrk="1" hangingPunct="1">
                <a:defRPr/>
              </a:pPr>
              <a:r>
                <a:rPr lang="en-US" sz="2400" spc="-60" dirty="0">
                  <a:solidFill>
                    <a:srgbClr val="FF0000"/>
                  </a:solidFill>
                  <a:cs typeface="+mn-cs"/>
                </a:rPr>
                <a:t>4.2.1. </a:t>
              </a:r>
              <a:r>
                <a:rPr lang="en-US" sz="2400" spc="-60" dirty="0" err="1">
                  <a:solidFill>
                    <a:srgbClr val="FF0000"/>
                  </a:solidFill>
                  <a:cs typeface="+mn-cs"/>
                </a:rPr>
                <a:t>Đường</a:t>
              </a:r>
              <a:r>
                <a:rPr lang="en-US" sz="2400" spc="-60" dirty="0">
                  <a:solidFill>
                    <a:srgbClr val="FF0000"/>
                  </a:solidFill>
                  <a:cs typeface="+mn-cs"/>
                </a:rPr>
                <a:t> </a:t>
              </a:r>
              <a:r>
                <a:rPr lang="en-US" sz="2400" spc="-60" dirty="0" err="1">
                  <a:solidFill>
                    <a:srgbClr val="FF0000"/>
                  </a:solidFill>
                  <a:cs typeface="+mn-cs"/>
                </a:rPr>
                <a:t>cảm</a:t>
              </a:r>
              <a:r>
                <a:rPr lang="en-US" sz="2400" spc="-60" dirty="0">
                  <a:solidFill>
                    <a:srgbClr val="FF0000"/>
                  </a:solidFill>
                  <a:cs typeface="+mn-cs"/>
                </a:rPr>
                <a:t> </a:t>
              </a:r>
              <a:r>
                <a:rPr lang="en-US" sz="2400" spc="-60" dirty="0" err="1">
                  <a:solidFill>
                    <a:srgbClr val="FF0000"/>
                  </a:solidFill>
                  <a:cs typeface="+mn-cs"/>
                </a:rPr>
                <a:t>ứng</a:t>
              </a:r>
              <a:r>
                <a:rPr lang="en-US" sz="2400" spc="-60" dirty="0">
                  <a:solidFill>
                    <a:srgbClr val="FF0000"/>
                  </a:solidFill>
                  <a:cs typeface="+mn-cs"/>
                </a:rPr>
                <a:t> </a:t>
              </a:r>
              <a:r>
                <a:rPr lang="en-US" sz="2400" spc="-60" dirty="0" err="1">
                  <a:solidFill>
                    <a:srgbClr val="FF0000"/>
                  </a:solidFill>
                  <a:cs typeface="+mn-cs"/>
                </a:rPr>
                <a:t>từ</a:t>
              </a:r>
              <a:endParaRPr lang="en-US" sz="2400" spc="-60" dirty="0">
                <a:solidFill>
                  <a:srgbClr val="FF0000"/>
                </a:solidFill>
                <a:cs typeface="+mn-cs"/>
              </a:endParaRPr>
            </a:p>
          </p:txBody>
        </p:sp>
        <p:sp>
          <p:nvSpPr>
            <p:cNvPr id="27" name="Rectangle 26">
              <a:extLst>
                <a:ext uri="{FF2B5EF4-FFF2-40B4-BE49-F238E27FC236}">
                  <a16:creationId xmlns:a16="http://schemas.microsoft.com/office/drawing/2014/main" id="{C45B8ACF-5462-4E4F-B709-CFE586EB5F11}"/>
                </a:ext>
              </a:extLst>
            </p:cNvPr>
            <p:cNvSpPr/>
            <p:nvPr/>
          </p:nvSpPr>
          <p:spPr>
            <a:xfrm>
              <a:off x="489744" y="1817528"/>
              <a:ext cx="8697912" cy="1554447"/>
            </a:xfrm>
            <a:prstGeom prst="rect">
              <a:avLst/>
            </a:prstGeom>
          </p:spPr>
          <p:txBody>
            <a:bodyPr>
              <a:spAutoFit/>
            </a:bodyPr>
            <a:lstStyle/>
            <a:p>
              <a:pPr algn="just" eaLnBrk="1" hangingPunct="1">
                <a:lnSpc>
                  <a:spcPct val="150000"/>
                </a:lnSpc>
                <a:buClr>
                  <a:schemeClr val="tx2"/>
                </a:buClr>
                <a:buSzPct val="100000"/>
                <a:defRPr/>
              </a:pPr>
              <a:r>
                <a:rPr lang="en-US" sz="2200" dirty="0" err="1">
                  <a:solidFill>
                    <a:srgbClr val="3333CC"/>
                  </a:solidFill>
                  <a:cs typeface="Times New Roman" pitchFamily="18" charset="0"/>
                </a:rPr>
                <a:t>Có</a:t>
              </a:r>
              <a:r>
                <a:rPr lang="en-US" sz="2200" dirty="0">
                  <a:solidFill>
                    <a:srgbClr val="3333CC"/>
                  </a:solidFill>
                  <a:cs typeface="Times New Roman" pitchFamily="18" charset="0"/>
                </a:rPr>
                <a:t> </a:t>
              </a:r>
              <a:r>
                <a:rPr lang="en-US" sz="2200" dirty="0" err="1">
                  <a:solidFill>
                    <a:srgbClr val="3333CC"/>
                  </a:solidFill>
                  <a:cs typeface="Times New Roman" pitchFamily="18" charset="0"/>
                </a:rPr>
                <a:t>thể</a:t>
              </a:r>
              <a:r>
                <a:rPr lang="en-US" sz="2200" dirty="0">
                  <a:solidFill>
                    <a:srgbClr val="3333CC"/>
                  </a:solidFill>
                  <a:cs typeface="Times New Roman" pitchFamily="18" charset="0"/>
                </a:rPr>
                <a:t> </a:t>
              </a:r>
              <a:r>
                <a:rPr lang="en-US" sz="2200" dirty="0" err="1">
                  <a:solidFill>
                    <a:srgbClr val="3333CC"/>
                  </a:solidFill>
                  <a:cs typeface="Times New Roman" pitchFamily="18" charset="0"/>
                </a:rPr>
                <a:t>biểu</a:t>
              </a:r>
              <a:r>
                <a:rPr lang="en-US" sz="2200" dirty="0">
                  <a:solidFill>
                    <a:srgbClr val="3333CC"/>
                  </a:solidFill>
                  <a:cs typeface="Times New Roman" pitchFamily="18" charset="0"/>
                </a:rPr>
                <a:t> </a:t>
              </a:r>
              <a:r>
                <a:rPr lang="en-US" sz="2200" dirty="0" err="1">
                  <a:solidFill>
                    <a:srgbClr val="3333CC"/>
                  </a:solidFill>
                  <a:cs typeface="Times New Roman" pitchFamily="18" charset="0"/>
                </a:rPr>
                <a:t>diễn</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trường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bằng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các</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đường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cảm</a:t>
              </a:r>
              <a:r>
                <a:rPr lang="en-US" sz="2200" dirty="0">
                  <a:solidFill>
                    <a:srgbClr val="3333CC"/>
                  </a:solidFill>
                  <a:cs typeface="Times New Roman" pitchFamily="18" charset="0"/>
                </a:rPr>
                <a:t> </a:t>
              </a:r>
              <a:r>
                <a:rPr lang="en-US" sz="2200" dirty="0" err="1">
                  <a:solidFill>
                    <a:srgbClr val="3333CC"/>
                  </a:solidFill>
                  <a:cs typeface="Times New Roman" pitchFamily="18" charset="0"/>
                </a:rPr>
                <a:t>ứng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sức</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a:t>
              </a:r>
            </a:p>
            <a:p>
              <a:pPr marL="177800" indent="-177800" algn="just" eaLnBrk="1" hangingPunct="1">
                <a:lnSpc>
                  <a:spcPct val="150000"/>
                </a:lnSpc>
                <a:buClr>
                  <a:schemeClr val="tx2"/>
                </a:buClr>
                <a:buSzPct val="100000"/>
                <a:buFontTx/>
                <a:buBlip>
                  <a:blip r:embed="rId3"/>
                </a:buBlip>
                <a:defRPr/>
              </a:pPr>
              <a:r>
                <a:rPr lang="en-US" sz="2200" dirty="0" err="1">
                  <a:solidFill>
                    <a:srgbClr val="3333CC"/>
                  </a:solidFill>
                  <a:cs typeface="Times New Roman" pitchFamily="18" charset="0"/>
                </a:rPr>
                <a:t>Phương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của</a:t>
              </a:r>
              <a:r>
                <a:rPr lang="en-US" sz="2200" dirty="0">
                  <a:solidFill>
                    <a:srgbClr val="3333CC"/>
                  </a:solidFill>
                  <a:cs typeface="Times New Roman" pitchFamily="18" charset="0"/>
                </a:rPr>
                <a:t> </a:t>
              </a:r>
              <a:r>
                <a:rPr lang="en-US" sz="2200" dirty="0" err="1">
                  <a:solidFill>
                    <a:srgbClr val="3333CC"/>
                  </a:solidFill>
                  <a:cs typeface="Times New Roman" pitchFamily="18" charset="0"/>
                </a:rPr>
                <a:t>tiếp</a:t>
              </a:r>
              <a:r>
                <a:rPr lang="en-US" sz="2200" dirty="0">
                  <a:solidFill>
                    <a:srgbClr val="3333CC"/>
                  </a:solidFill>
                  <a:cs typeface="Times New Roman" pitchFamily="18" charset="0"/>
                </a:rPr>
                <a:t> </a:t>
              </a:r>
              <a:r>
                <a:rPr lang="en-US" sz="2200" dirty="0" err="1">
                  <a:solidFill>
                    <a:srgbClr val="3333CC"/>
                  </a:solidFill>
                  <a:cs typeface="Times New Roman" pitchFamily="18" charset="0"/>
                </a:rPr>
                <a:t>tuyến</a:t>
              </a:r>
              <a:r>
                <a:rPr lang="en-US" sz="2200" dirty="0">
                  <a:solidFill>
                    <a:srgbClr val="3333CC"/>
                  </a:solidFill>
                  <a:cs typeface="Times New Roman" pitchFamily="18" charset="0"/>
                </a:rPr>
                <a:t> </a:t>
              </a:r>
              <a:r>
                <a:rPr lang="en-US" sz="2200" dirty="0" err="1">
                  <a:solidFill>
                    <a:srgbClr val="3333CC"/>
                  </a:solidFill>
                  <a:cs typeface="Times New Roman" pitchFamily="18" charset="0"/>
                </a:rPr>
                <a:t>với</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đường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cảm</a:t>
              </a:r>
              <a:r>
                <a:rPr lang="en-US" sz="2200" dirty="0">
                  <a:solidFill>
                    <a:srgbClr val="3333CC"/>
                  </a:solidFill>
                  <a:cs typeface="Times New Roman" pitchFamily="18" charset="0"/>
                </a:rPr>
                <a:t> </a:t>
              </a:r>
              <a:r>
                <a:rPr lang="en-US" sz="2200" dirty="0" err="1">
                  <a:solidFill>
                    <a:srgbClr val="3333CC"/>
                  </a:solidFill>
                  <a:cs typeface="Times New Roman" pitchFamily="18" charset="0"/>
                </a:rPr>
                <a:t>ứng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ở</a:t>
              </a:r>
              <a:r>
                <a:rPr lang="en-US" sz="2200" dirty="0">
                  <a:solidFill>
                    <a:srgbClr val="3333CC"/>
                  </a:solidFill>
                  <a:cs typeface="Times New Roman" pitchFamily="18" charset="0"/>
                </a:rPr>
                <a:t> </a:t>
              </a:r>
              <a:r>
                <a:rPr lang="en-US" sz="2200" dirty="0" err="1">
                  <a:solidFill>
                    <a:srgbClr val="3333CC"/>
                  </a:solidFill>
                  <a:cs typeface="Times New Roman" pitchFamily="18" charset="0"/>
                </a:rPr>
                <a:t>mỗi</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điểm</a:t>
              </a:r>
              <a:r>
                <a:rPr lang="en-US" sz="2200" dirty="0">
                  <a:solidFill>
                    <a:srgbClr val="3333CC"/>
                  </a:solidFill>
                  <a:cs typeface="Times New Roman" pitchFamily="18" charset="0"/>
                </a:rPr>
                <a:t> </a:t>
              </a:r>
              <a:r>
                <a:rPr lang="en-US" sz="2200" dirty="0" err="1">
                  <a:solidFill>
                    <a:srgbClr val="3333CC"/>
                  </a:solidFill>
                  <a:cs typeface="Times New Roman" pitchFamily="18" charset="0"/>
                </a:rPr>
                <a:t>trùng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với</a:t>
              </a:r>
              <a:r>
                <a:rPr lang="en-US" sz="2200" dirty="0">
                  <a:solidFill>
                    <a:srgbClr val="3333CC"/>
                  </a:solidFill>
                  <a:cs typeface="Times New Roman" pitchFamily="18" charset="0"/>
                </a:rPr>
                <a:t> </a:t>
              </a:r>
              <a:r>
                <a:rPr lang="en-US" sz="2200" dirty="0" err="1">
                  <a:solidFill>
                    <a:srgbClr val="3333CC"/>
                  </a:solidFill>
                  <a:cs typeface="Times New Roman" pitchFamily="18" charset="0"/>
                </a:rPr>
                <a:t>phương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của</a:t>
              </a:r>
              <a:r>
                <a:rPr lang="en-US" sz="2200" dirty="0">
                  <a:solidFill>
                    <a:srgbClr val="3333CC"/>
                  </a:solidFill>
                  <a:cs typeface="Times New Roman" pitchFamily="18" charset="0"/>
                </a:rPr>
                <a:t> B </a:t>
              </a:r>
              <a:r>
                <a:rPr lang="en-US" sz="2200" dirty="0" err="1">
                  <a:solidFill>
                    <a:srgbClr val="3333CC"/>
                  </a:solidFill>
                  <a:cs typeface="Times New Roman" pitchFamily="18" charset="0"/>
                </a:rPr>
                <a:t>tại</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điểm</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đó</a:t>
              </a:r>
              <a:endParaRPr lang="en-US" sz="2200" dirty="0">
                <a:solidFill>
                  <a:srgbClr val="3333CC"/>
                </a:solidFill>
                <a:cs typeface="Times New Roman" pitchFamily="18" charset="0"/>
              </a:endParaRPr>
            </a:p>
          </p:txBody>
        </p:sp>
      </p:grpSp>
      <p:sp>
        <p:nvSpPr>
          <p:cNvPr id="4" name="Rectangle 3">
            <a:extLst>
              <a:ext uri="{FF2B5EF4-FFF2-40B4-BE49-F238E27FC236}">
                <a16:creationId xmlns:a16="http://schemas.microsoft.com/office/drawing/2014/main" id="{3F24E5F4-E061-B945-AF73-4DDE7DFE8A7A}"/>
              </a:ext>
            </a:extLst>
          </p:cNvPr>
          <p:cNvSpPr/>
          <p:nvPr/>
        </p:nvSpPr>
        <p:spPr>
          <a:xfrm>
            <a:off x="196420" y="3401625"/>
            <a:ext cx="5599716" cy="2570640"/>
          </a:xfrm>
          <a:prstGeom prst="rect">
            <a:avLst/>
          </a:prstGeom>
        </p:spPr>
        <p:txBody>
          <a:bodyPr wrap="square">
            <a:spAutoFit/>
          </a:bodyPr>
          <a:lstStyle/>
          <a:p>
            <a:pPr marL="177800" indent="-177800" algn="just" eaLnBrk="1" hangingPunct="1">
              <a:lnSpc>
                <a:spcPct val="150000"/>
              </a:lnSpc>
              <a:buClr>
                <a:schemeClr val="tx2"/>
              </a:buClr>
              <a:buSzPct val="100000"/>
              <a:buFontTx/>
              <a:buBlip>
                <a:blip r:embed="rId3"/>
              </a:buBlip>
              <a:defRPr/>
            </a:pPr>
            <a:r>
              <a:rPr lang="en-US" sz="2200" dirty="0" err="1">
                <a:solidFill>
                  <a:srgbClr val="3333CC"/>
                </a:solidFill>
                <a:cs typeface="Times New Roman" pitchFamily="18" charset="0"/>
              </a:rPr>
              <a:t>Độ</a:t>
            </a:r>
            <a:r>
              <a:rPr lang="en-US" sz="2200" dirty="0">
                <a:solidFill>
                  <a:srgbClr val="3333CC"/>
                </a:solidFill>
                <a:cs typeface="Times New Roman" pitchFamily="18" charset="0"/>
              </a:rPr>
              <a:t> </a:t>
            </a:r>
            <a:r>
              <a:rPr lang="en-US" sz="2200" dirty="0" err="1">
                <a:solidFill>
                  <a:srgbClr val="3333CC"/>
                </a:solidFill>
                <a:cs typeface="Times New Roman" pitchFamily="18" charset="0"/>
              </a:rPr>
              <a:t>mau</a:t>
            </a:r>
            <a:r>
              <a:rPr lang="en-US" sz="2200" dirty="0">
                <a:solidFill>
                  <a:srgbClr val="3333CC"/>
                </a:solidFill>
                <a:cs typeface="Times New Roman" pitchFamily="18" charset="0"/>
              </a:rPr>
              <a:t> </a:t>
            </a:r>
            <a:r>
              <a:rPr lang="en-US" sz="2200" dirty="0" err="1">
                <a:solidFill>
                  <a:srgbClr val="3333CC"/>
                </a:solidFill>
                <a:cs typeface="Times New Roman" pitchFamily="18" charset="0"/>
              </a:rPr>
              <a:t>thưa</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của</a:t>
            </a:r>
            <a:r>
              <a:rPr lang="en-US" sz="2200" dirty="0">
                <a:solidFill>
                  <a:srgbClr val="3333CC"/>
                </a:solidFill>
                <a:cs typeface="Times New Roman" pitchFamily="18" charset="0"/>
              </a:rPr>
              <a:t> </a:t>
            </a:r>
            <a:r>
              <a:rPr lang="en-US" sz="2200" dirty="0" err="1">
                <a:solidFill>
                  <a:srgbClr val="3333CC"/>
                </a:solidFill>
                <a:cs typeface="Times New Roman" pitchFamily="18" charset="0"/>
              </a:rPr>
              <a:t>các</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đường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cảm</a:t>
            </a:r>
            <a:r>
              <a:rPr lang="en-US" sz="2200" dirty="0">
                <a:solidFill>
                  <a:srgbClr val="3333CC"/>
                </a:solidFill>
                <a:cs typeface="Times New Roman" pitchFamily="18" charset="0"/>
              </a:rPr>
              <a:t> </a:t>
            </a:r>
            <a:r>
              <a:rPr lang="en-US" sz="2200" dirty="0" err="1">
                <a:solidFill>
                  <a:srgbClr val="3333CC"/>
                </a:solidFill>
                <a:cs typeface="Times New Roman" pitchFamily="18" charset="0"/>
              </a:rPr>
              <a:t>ứng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là</a:t>
            </a:r>
            <a:r>
              <a:rPr lang="en-US" sz="2200" dirty="0">
                <a:solidFill>
                  <a:srgbClr val="3333CC"/>
                </a:solidFill>
                <a:cs typeface="Times New Roman" pitchFamily="18" charset="0"/>
              </a:rPr>
              <a:t> </a:t>
            </a:r>
            <a:r>
              <a:rPr lang="en-US" sz="2200" dirty="0" err="1">
                <a:solidFill>
                  <a:srgbClr val="3333CC"/>
                </a:solidFill>
                <a:cs typeface="Times New Roman" pitchFamily="18" charset="0"/>
              </a:rPr>
              <a:t>số</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đo</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độ</a:t>
            </a:r>
            <a:r>
              <a:rPr lang="en-US" sz="2200" dirty="0">
                <a:solidFill>
                  <a:srgbClr val="3333CC"/>
                </a:solidFill>
                <a:cs typeface="Times New Roman" pitchFamily="18" charset="0"/>
              </a:rPr>
              <a:t> </a:t>
            </a:r>
            <a:r>
              <a:rPr lang="en-US" sz="2200" dirty="0" err="1">
                <a:solidFill>
                  <a:srgbClr val="3333CC"/>
                </a:solidFill>
                <a:cs typeface="Times New Roman" pitchFamily="18" charset="0"/>
              </a:rPr>
              <a:t>lớn</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của</a:t>
            </a:r>
            <a:r>
              <a:rPr lang="en-US" sz="2200" dirty="0">
                <a:solidFill>
                  <a:srgbClr val="3333CC"/>
                </a:solidFill>
                <a:cs typeface="Times New Roman" pitchFamily="18" charset="0"/>
              </a:rPr>
              <a:t> B: </a:t>
            </a:r>
            <a:r>
              <a:rPr lang="en-US" sz="2200" dirty="0" err="1">
                <a:solidFill>
                  <a:srgbClr val="3333CC"/>
                </a:solidFill>
                <a:cs typeface="Times New Roman" pitchFamily="18" charset="0"/>
              </a:rPr>
              <a:t>chỗ</a:t>
            </a:r>
            <a:r>
              <a:rPr lang="en-US" sz="2200" dirty="0">
                <a:solidFill>
                  <a:srgbClr val="3333CC"/>
                </a:solidFill>
                <a:cs typeface="Times New Roman" pitchFamily="18" charset="0"/>
              </a:rPr>
              <a:t> </a:t>
            </a:r>
            <a:r>
              <a:rPr lang="en-US" sz="2200" dirty="0" err="1">
                <a:solidFill>
                  <a:srgbClr val="3333CC"/>
                </a:solidFill>
                <a:cs typeface="Times New Roman" pitchFamily="18" charset="0"/>
              </a:rPr>
              <a:t>nào</a:t>
            </a:r>
            <a:r>
              <a:rPr lang="en-US" sz="2200" dirty="0">
                <a:solidFill>
                  <a:srgbClr val="3333CC"/>
                </a:solidFill>
                <a:cs typeface="Times New Roman" pitchFamily="18" charset="0"/>
              </a:rPr>
              <a:t> </a:t>
            </a:r>
            <a:r>
              <a:rPr lang="en-US" sz="2200" dirty="0" err="1">
                <a:solidFill>
                  <a:srgbClr val="3333CC"/>
                </a:solidFill>
                <a:cs typeface="Times New Roman" pitchFamily="18" charset="0"/>
              </a:rPr>
              <a:t>các</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đường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cảm</a:t>
            </a:r>
            <a:r>
              <a:rPr lang="en-US" sz="2200" dirty="0">
                <a:solidFill>
                  <a:srgbClr val="3333CC"/>
                </a:solidFill>
                <a:cs typeface="Times New Roman" pitchFamily="18" charset="0"/>
              </a:rPr>
              <a:t> </a:t>
            </a:r>
            <a:r>
              <a:rPr lang="en-US" sz="2200" dirty="0" err="1">
                <a:solidFill>
                  <a:srgbClr val="3333CC"/>
                </a:solidFill>
                <a:cs typeface="Times New Roman" pitchFamily="18" charset="0"/>
              </a:rPr>
              <a:t>ứng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sát</a:t>
            </a:r>
            <a:r>
              <a:rPr lang="en-US" sz="2200" dirty="0">
                <a:solidFill>
                  <a:srgbClr val="3333CC"/>
                </a:solidFill>
                <a:cs typeface="Times New Roman" pitchFamily="18" charset="0"/>
              </a:rPr>
              <a:t> </a:t>
            </a:r>
            <a:r>
              <a:rPr lang="en-US" sz="2200" dirty="0" err="1">
                <a:solidFill>
                  <a:srgbClr val="3333CC"/>
                </a:solidFill>
                <a:cs typeface="Times New Roman" pitchFamily="18" charset="0"/>
              </a:rPr>
              <a:t>lại</a:t>
            </a:r>
            <a:r>
              <a:rPr lang="en-US" sz="2200" dirty="0">
                <a:solidFill>
                  <a:srgbClr val="3333CC"/>
                </a:solidFill>
                <a:cs typeface="Times New Roman" pitchFamily="18" charset="0"/>
              </a:rPr>
              <a:t> </a:t>
            </a:r>
            <a:r>
              <a:rPr lang="en-US" sz="2200" dirty="0" err="1">
                <a:solidFill>
                  <a:srgbClr val="3333CC"/>
                </a:solidFill>
                <a:cs typeface="Times New Roman" pitchFamily="18" charset="0"/>
              </a:rPr>
              <a:t>nhau</a:t>
            </a:r>
            <a:r>
              <a:rPr lang="en-US" sz="2200" dirty="0">
                <a:solidFill>
                  <a:srgbClr val="3333CC"/>
                </a:solidFill>
                <a:cs typeface="Times New Roman" pitchFamily="18" charset="0"/>
              </a:rPr>
              <a:t> </a:t>
            </a:r>
            <a:r>
              <a:rPr lang="en-US" sz="2200" dirty="0" err="1">
                <a:solidFill>
                  <a:srgbClr val="3333CC"/>
                </a:solidFill>
                <a:cs typeface="Times New Roman" pitchFamily="18" charset="0"/>
              </a:rPr>
              <a:t>thì</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trường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mạnh</a:t>
            </a:r>
            <a:r>
              <a:rPr lang="en-US" sz="2200" dirty="0">
                <a:solidFill>
                  <a:srgbClr val="3333CC"/>
                </a:solidFill>
                <a:cs typeface="Times New Roman" pitchFamily="18" charset="0"/>
              </a:rPr>
              <a:t> </a:t>
            </a:r>
            <a:r>
              <a:rPr lang="en-US" sz="2200" dirty="0" err="1">
                <a:solidFill>
                  <a:srgbClr val="3333CC"/>
                </a:solidFill>
                <a:cs typeface="Times New Roman" pitchFamily="18" charset="0"/>
              </a:rPr>
              <a:t>và</a:t>
            </a:r>
            <a:r>
              <a:rPr lang="en-US" sz="2200" dirty="0">
                <a:solidFill>
                  <a:srgbClr val="3333CC"/>
                </a:solidFill>
                <a:cs typeface="Times New Roman" pitchFamily="18" charset="0"/>
              </a:rPr>
              <a:t> </a:t>
            </a:r>
            <a:r>
              <a:rPr lang="en-US" sz="2200" dirty="0" err="1">
                <a:solidFill>
                  <a:srgbClr val="3333CC"/>
                </a:solidFill>
                <a:cs typeface="Times New Roman" pitchFamily="18" charset="0"/>
              </a:rPr>
              <a:t>ngược</a:t>
            </a:r>
            <a:r>
              <a:rPr lang="en-US" sz="2200" dirty="0">
                <a:solidFill>
                  <a:srgbClr val="3333CC"/>
                </a:solidFill>
                <a:cs typeface="Times New Roman" pitchFamily="18" charset="0"/>
              </a:rPr>
              <a:t> </a:t>
            </a:r>
            <a:r>
              <a:rPr lang="en-US" sz="2200" dirty="0" err="1">
                <a:solidFill>
                  <a:srgbClr val="3333CC"/>
                </a:solidFill>
                <a:cs typeface="Times New Roman" pitchFamily="18" charset="0"/>
              </a:rPr>
              <a:t>lại</a:t>
            </a:r>
            <a:endParaRPr lang="en-US" sz="2200" dirty="0">
              <a:solidFill>
                <a:srgbClr val="3333CC"/>
              </a:solidFill>
              <a:cs typeface="Times New Roman" pitchFamily="18" charset="0"/>
            </a:endParaRPr>
          </a:p>
          <a:p>
            <a:pPr marL="177800" indent="-177800" algn="just" eaLnBrk="1" hangingPunct="1">
              <a:lnSpc>
                <a:spcPct val="150000"/>
              </a:lnSpc>
              <a:buClr>
                <a:schemeClr val="tx2"/>
              </a:buClr>
              <a:buSzPct val="100000"/>
              <a:buFontTx/>
              <a:buBlip>
                <a:blip r:embed="rId3"/>
              </a:buBlip>
              <a:defRPr/>
            </a:pPr>
            <a:r>
              <a:rPr lang="en-US" sz="2200" dirty="0" err="1">
                <a:solidFill>
                  <a:srgbClr val="3333CC"/>
                </a:solidFill>
                <a:cs typeface="Times New Roman" pitchFamily="18" charset="0"/>
              </a:rPr>
              <a:t>Các</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đường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cảm</a:t>
            </a:r>
            <a:r>
              <a:rPr lang="en-US" sz="2200" dirty="0">
                <a:solidFill>
                  <a:srgbClr val="3333CC"/>
                </a:solidFill>
                <a:cs typeface="Times New Roman" pitchFamily="18" charset="0"/>
              </a:rPr>
              <a:t> </a:t>
            </a:r>
            <a:r>
              <a:rPr lang="en-US" sz="2200" dirty="0" err="1">
                <a:solidFill>
                  <a:srgbClr val="3333CC"/>
                </a:solidFill>
                <a:cs typeface="Times New Roman" pitchFamily="18" charset="0"/>
              </a:rPr>
              <a:t>ứng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là</a:t>
            </a:r>
            <a:r>
              <a:rPr lang="en-US" sz="2200" dirty="0">
                <a:solidFill>
                  <a:srgbClr val="3333CC"/>
                </a:solidFill>
                <a:cs typeface="Times New Roman" pitchFamily="18" charset="0"/>
              </a:rPr>
              <a:t> </a:t>
            </a:r>
            <a:r>
              <a:rPr lang="en-US" sz="2200" dirty="0" err="1">
                <a:solidFill>
                  <a:srgbClr val="3333CC"/>
                </a:solidFill>
                <a:cs typeface="Times New Roman" pitchFamily="18" charset="0"/>
              </a:rPr>
              <a:t>các</a:t>
            </a:r>
            <a:r>
              <a:rPr lang="en-US" sz="2200" dirty="0">
                <a:solidFill>
                  <a:srgbClr val="3333CC"/>
                </a:solidFill>
                <a:cs typeface="Times New Roman" pitchFamily="18" charset="0"/>
              </a:rPr>
              <a:t> </a:t>
            </a:r>
            <a:r>
              <a:rPr lang="en-US" sz="2200" dirty="0" err="1">
                <a:solidFill>
                  <a:srgbClr val="3333CC"/>
                </a:solidFill>
                <a:cs typeface="Times New Roman" pitchFamily="18" charset="0"/>
              </a:rPr>
              <a:t>vòng</a:t>
            </a:r>
            <a:r>
              <a:rPr lang="en-US" sz="2200" dirty="0">
                <a:solidFill>
                  <a:srgbClr val="3333CC"/>
                </a:solidFill>
                <a:cs typeface="Times New Roman" pitchFamily="18" charset="0"/>
              </a:rPr>
              <a:t> </a:t>
            </a:r>
            <a:r>
              <a:rPr lang="en-US" sz="2200" dirty="0" err="1">
                <a:solidFill>
                  <a:srgbClr val="3333CC"/>
                </a:solidFill>
                <a:cs typeface="Times New Roman" pitchFamily="18" charset="0"/>
              </a:rPr>
              <a:t>kín</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đi</a:t>
            </a:r>
            <a:r>
              <a:rPr lang="en-US" sz="2200" dirty="0">
                <a:solidFill>
                  <a:srgbClr val="3333CC"/>
                </a:solidFill>
                <a:cs typeface="Times New Roman" pitchFamily="18" charset="0"/>
              </a:rPr>
              <a:t> </a:t>
            </a:r>
            <a:r>
              <a:rPr lang="en-US" sz="2200" dirty="0" err="1">
                <a:solidFill>
                  <a:srgbClr val="3333CC"/>
                </a:solidFill>
                <a:cs typeface="Times New Roman" pitchFamily="18" charset="0"/>
              </a:rPr>
              <a:t>ra</a:t>
            </a:r>
            <a:r>
              <a:rPr lang="en-US" sz="2200" dirty="0">
                <a:solidFill>
                  <a:srgbClr val="3333CC"/>
                </a:solidFill>
                <a:cs typeface="Times New Roman" pitchFamily="18" charset="0"/>
              </a:rPr>
              <a:t> </a:t>
            </a:r>
            <a:r>
              <a:rPr lang="en-US" sz="2200" dirty="0" err="1">
                <a:solidFill>
                  <a:srgbClr val="3333CC"/>
                </a:solidFill>
                <a:cs typeface="Times New Roman" pitchFamily="18" charset="0"/>
              </a:rPr>
              <a:t>từ</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cực</a:t>
            </a:r>
            <a:r>
              <a:rPr lang="en-US" sz="2200" dirty="0">
                <a:solidFill>
                  <a:srgbClr val="3333CC"/>
                </a:solidFill>
                <a:cs typeface="Times New Roman" pitchFamily="18" charset="0"/>
              </a:rPr>
              <a:t> </a:t>
            </a:r>
            <a:r>
              <a:rPr lang="en-US" sz="2200" dirty="0" err="1">
                <a:solidFill>
                  <a:srgbClr val="3333CC"/>
                </a:solidFill>
                <a:cs typeface="Times New Roman" pitchFamily="18" charset="0"/>
              </a:rPr>
              <a:t>bắc</a:t>
            </a:r>
            <a:r>
              <a:rPr lang="en-US" sz="2200" dirty="0">
                <a:solidFill>
                  <a:srgbClr val="3333CC"/>
                </a:solidFill>
                <a:cs typeface="Times New Roman" pitchFamily="18" charset="0"/>
              </a:rPr>
              <a:t> </a:t>
            </a:r>
            <a:r>
              <a:rPr lang="en-US" sz="2200" dirty="0" err="1">
                <a:solidFill>
                  <a:srgbClr val="3333CC"/>
                </a:solidFill>
                <a:cs typeface="Times New Roman" pitchFamily="18" charset="0"/>
              </a:rPr>
              <a:t>và</a:t>
            </a:r>
            <a:r>
              <a:rPr lang="en-US" sz="2200" dirty="0">
                <a:solidFill>
                  <a:srgbClr val="3333CC"/>
                </a:solidFill>
                <a:cs typeface="Times New Roman" pitchFamily="18" charset="0"/>
              </a:rPr>
              <a:t> </a:t>
            </a:r>
            <a:r>
              <a:rPr lang="en-US" sz="2200" dirty="0" err="1">
                <a:solidFill>
                  <a:srgbClr val="3333CC"/>
                </a:solidFill>
                <a:cs typeface="Times New Roman" pitchFamily="18" charset="0"/>
              </a:rPr>
              <a:t>đi</a:t>
            </a:r>
            <a:r>
              <a:rPr lang="en-US" sz="2200" dirty="0">
                <a:solidFill>
                  <a:srgbClr val="3333CC"/>
                </a:solidFill>
                <a:cs typeface="Times New Roman" pitchFamily="18" charset="0"/>
              </a:rPr>
              <a:t> </a:t>
            </a:r>
            <a:r>
              <a:rPr lang="en-US" sz="2200" dirty="0" err="1">
                <a:solidFill>
                  <a:srgbClr val="3333CC"/>
                </a:solidFill>
                <a:cs typeface="Times New Roman" pitchFamily="18" charset="0"/>
              </a:rPr>
              <a:t>vào</a:t>
            </a:r>
            <a:r>
              <a:rPr lang="en-US" sz="2200" dirty="0">
                <a:solidFill>
                  <a:srgbClr val="3333CC"/>
                </a:solidFill>
                <a:cs typeface="Times New Roman" pitchFamily="18" charset="0"/>
              </a:rPr>
              <a:t> </a:t>
            </a:r>
            <a:r>
              <a:rPr lang="en-US" sz="2200" dirty="0" err="1">
                <a:solidFill>
                  <a:srgbClr val="3333CC"/>
                </a:solidFill>
                <a:cs typeface="Times New Roman" pitchFamily="18" charset="0"/>
              </a:rPr>
              <a:t>cực</a:t>
            </a:r>
            <a:r>
              <a:rPr lang="en-US" sz="2200" dirty="0">
                <a:solidFill>
                  <a:srgbClr val="3333CC"/>
                </a:solidFill>
                <a:cs typeface="Times New Roman" pitchFamily="18" charset="0"/>
              </a:rPr>
              <a:t> </a:t>
            </a:r>
            <a:r>
              <a:rPr lang="en-US" sz="2200" dirty="0" err="1">
                <a:solidFill>
                  <a:srgbClr val="3333CC"/>
                </a:solidFill>
                <a:cs typeface="Times New Roman" pitchFamily="18" charset="0"/>
              </a:rPr>
              <a:t>nam</a:t>
            </a:r>
            <a:r>
              <a:rPr lang="en-US" sz="2200" dirty="0">
                <a:solidFill>
                  <a:srgbClr val="3333CC"/>
                </a:solidFill>
                <a:cs typeface="Times New Roman" pitchFamily="18" charset="0"/>
              </a:rPr>
              <a:t> </a:t>
            </a:r>
            <a:endParaRPr lang="en-US" sz="2200" dirty="0">
              <a:solidFill>
                <a:srgbClr val="FF0000"/>
              </a:solidFill>
              <a:cs typeface="Times New Roman" pitchFamily="18" charset="0"/>
            </a:endParaRPr>
          </a:p>
        </p:txBody>
      </p:sp>
      <p:sp>
        <p:nvSpPr>
          <p:cNvPr id="5" name="Rectangle 4">
            <a:extLst>
              <a:ext uri="{FF2B5EF4-FFF2-40B4-BE49-F238E27FC236}">
                <a16:creationId xmlns:a16="http://schemas.microsoft.com/office/drawing/2014/main" id="{6A2E7792-7813-3443-9707-1C0FB83A4673}"/>
              </a:ext>
            </a:extLst>
          </p:cNvPr>
          <p:cNvSpPr/>
          <p:nvPr/>
        </p:nvSpPr>
        <p:spPr>
          <a:xfrm>
            <a:off x="5477596" y="6484215"/>
            <a:ext cx="3688830" cy="369332"/>
          </a:xfrm>
          <a:prstGeom prst="rect">
            <a:avLst/>
          </a:prstGeom>
        </p:spPr>
        <p:txBody>
          <a:bodyPr wrap="none">
            <a:spAutoFit/>
          </a:bodyPr>
          <a:lstStyle/>
          <a:p>
            <a:r>
              <a:rPr lang="en-US" dirty="0" err="1">
                <a:solidFill>
                  <a:srgbClr val="FF0000"/>
                </a:solidFill>
                <a:cs typeface="Times New Roman" pitchFamily="18" charset="0"/>
              </a:rPr>
              <a:t>Các</a:t>
            </a:r>
            <a:r>
              <a:rPr lang="en-US" dirty="0">
                <a:solidFill>
                  <a:srgbClr val="FF0000"/>
                </a:solidFill>
                <a:cs typeface="Times New Roman" pitchFamily="18" charset="0"/>
              </a:rPr>
              <a:t> </a:t>
            </a:r>
            <a:r>
              <a:rPr lang="en-US" dirty="0" err="1">
                <a:solidFill>
                  <a:srgbClr val="FF0000"/>
                </a:solidFill>
                <a:cs typeface="Times New Roman" pitchFamily="18" charset="0"/>
              </a:rPr>
              <a:t>đường</a:t>
            </a:r>
            <a:r>
              <a:rPr lang="en-US" dirty="0">
                <a:solidFill>
                  <a:srgbClr val="FF0000"/>
                </a:solidFill>
                <a:cs typeface="Times New Roman" pitchFamily="18" charset="0"/>
              </a:rPr>
              <a:t> </a:t>
            </a:r>
            <a:r>
              <a:rPr lang="en-US" dirty="0" err="1">
                <a:solidFill>
                  <a:srgbClr val="FF0000"/>
                </a:solidFill>
                <a:cs typeface="Times New Roman" pitchFamily="18" charset="0"/>
              </a:rPr>
              <a:t>cảm</a:t>
            </a:r>
            <a:r>
              <a:rPr lang="en-US" dirty="0">
                <a:solidFill>
                  <a:srgbClr val="FF0000"/>
                </a:solidFill>
                <a:cs typeface="Times New Roman" pitchFamily="18" charset="0"/>
              </a:rPr>
              <a:t> </a:t>
            </a:r>
            <a:r>
              <a:rPr lang="en-US" dirty="0" err="1">
                <a:solidFill>
                  <a:srgbClr val="FF0000"/>
                </a:solidFill>
                <a:cs typeface="Times New Roman" pitchFamily="18" charset="0"/>
              </a:rPr>
              <a:t>ứng</a:t>
            </a:r>
            <a:r>
              <a:rPr lang="en-US" dirty="0">
                <a:solidFill>
                  <a:srgbClr val="FF0000"/>
                </a:solidFill>
                <a:cs typeface="Times New Roman" pitchFamily="18" charset="0"/>
              </a:rPr>
              <a:t> </a:t>
            </a:r>
            <a:r>
              <a:rPr lang="en-US" dirty="0" err="1">
                <a:solidFill>
                  <a:srgbClr val="FF0000"/>
                </a:solidFill>
                <a:cs typeface="Times New Roman" pitchFamily="18" charset="0"/>
              </a:rPr>
              <a:t>từ</a:t>
            </a:r>
            <a:r>
              <a:rPr lang="en-US" dirty="0">
                <a:solidFill>
                  <a:srgbClr val="FF0000"/>
                </a:solidFill>
                <a:cs typeface="Times New Roman" pitchFamily="18" charset="0"/>
              </a:rPr>
              <a:t> </a:t>
            </a:r>
            <a:r>
              <a:rPr lang="en-US" dirty="0" err="1">
                <a:solidFill>
                  <a:srgbClr val="FF0000"/>
                </a:solidFill>
                <a:cs typeface="Times New Roman" pitchFamily="18" charset="0"/>
              </a:rPr>
              <a:t>của</a:t>
            </a:r>
            <a:r>
              <a:rPr lang="en-US" dirty="0">
                <a:solidFill>
                  <a:srgbClr val="FF0000"/>
                </a:solidFill>
                <a:cs typeface="Times New Roman" pitchFamily="18" charset="0"/>
              </a:rPr>
              <a:t> </a:t>
            </a:r>
            <a:r>
              <a:rPr lang="en-US" dirty="0" err="1">
                <a:solidFill>
                  <a:srgbClr val="FF0000"/>
                </a:solidFill>
                <a:cs typeface="Times New Roman" pitchFamily="18" charset="0"/>
              </a:rPr>
              <a:t>nam</a:t>
            </a:r>
            <a:r>
              <a:rPr lang="en-US" dirty="0">
                <a:solidFill>
                  <a:srgbClr val="FF0000"/>
                </a:solidFill>
                <a:cs typeface="Times New Roman" pitchFamily="18" charset="0"/>
              </a:rPr>
              <a:t> </a:t>
            </a:r>
            <a:r>
              <a:rPr lang="en-US" dirty="0" err="1">
                <a:solidFill>
                  <a:srgbClr val="FF0000"/>
                </a:solidFill>
                <a:cs typeface="Times New Roman" pitchFamily="18" charset="0"/>
              </a:rPr>
              <a:t>châm</a:t>
            </a:r>
            <a:endParaRPr lang="en-US" dirty="0">
              <a:solidFill>
                <a:srgbClr val="FF0000"/>
              </a:solidFill>
            </a:endParaRPr>
          </a:p>
        </p:txBody>
      </p:sp>
    </p:spTree>
    <p:extLst>
      <p:ext uri="{BB962C8B-B14F-4D97-AF65-F5344CB8AC3E}">
        <p14:creationId xmlns:p14="http://schemas.microsoft.com/office/powerpoint/2010/main" val="424852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6">
            <a:extLst>
              <a:ext uri="{FF2B5EF4-FFF2-40B4-BE49-F238E27FC236}">
                <a16:creationId xmlns:a16="http://schemas.microsoft.com/office/drawing/2014/main" id="{A493794A-5B1A-5143-A134-291D0DA573EF}"/>
              </a:ext>
            </a:extLst>
          </p:cNvPr>
          <p:cNvSpPr>
            <a:spLocks noChangeArrowheads="1"/>
          </p:cNvSpPr>
          <p:nvPr/>
        </p:nvSpPr>
        <p:spPr bwMode="auto">
          <a:xfrm>
            <a:off x="1071563" y="1143000"/>
            <a:ext cx="72405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4.3.1. </a:t>
            </a:r>
            <a:r>
              <a:rPr lang="en-US" altLang="en-US" sz="2400" dirty="0" err="1">
                <a:solidFill>
                  <a:srgbClr val="FF0000"/>
                </a:solidFill>
              </a:rPr>
              <a:t>Lưu</a:t>
            </a:r>
            <a:r>
              <a:rPr lang="en-US" altLang="en-US" sz="2400" dirty="0">
                <a:solidFill>
                  <a:srgbClr val="FF0000"/>
                </a:solidFill>
              </a:rPr>
              <a:t> </a:t>
            </a:r>
            <a:r>
              <a:rPr lang="en-US" altLang="en-US" sz="2400" dirty="0" err="1">
                <a:solidFill>
                  <a:srgbClr val="FF0000"/>
                </a:solidFill>
              </a:rPr>
              <a:t>số</a:t>
            </a:r>
            <a:r>
              <a:rPr lang="en-US" altLang="en-US" sz="2400" dirty="0">
                <a:solidFill>
                  <a:srgbClr val="FF0000"/>
                </a:solidFill>
              </a:rPr>
              <a:t> </a:t>
            </a:r>
            <a:r>
              <a:rPr lang="en-US" altLang="en-US" sz="2400" dirty="0" err="1">
                <a:solidFill>
                  <a:srgbClr val="FF0000"/>
                </a:solidFill>
              </a:rPr>
              <a:t>của</a:t>
            </a:r>
            <a:r>
              <a:rPr lang="en-US" altLang="en-US" sz="2400" dirty="0">
                <a:solidFill>
                  <a:srgbClr val="FF0000"/>
                </a:solidFill>
              </a:rPr>
              <a:t> </a:t>
            </a:r>
            <a:r>
              <a:rPr lang="en-US" altLang="en-US" sz="2400" dirty="0" err="1">
                <a:solidFill>
                  <a:srgbClr val="FF0000"/>
                </a:solidFill>
              </a:rPr>
              <a:t>véctơ</a:t>
            </a:r>
            <a:r>
              <a:rPr lang="en-US" altLang="en-US" sz="2400" dirty="0">
                <a:solidFill>
                  <a:srgbClr val="FF0000"/>
                </a:solidFill>
              </a:rPr>
              <a:t> </a:t>
            </a:r>
            <a:r>
              <a:rPr lang="en-US" altLang="en-US" sz="2400" dirty="0" err="1">
                <a:solidFill>
                  <a:srgbClr val="FF0000"/>
                </a:solidFill>
              </a:rPr>
              <a:t>cường</a:t>
            </a:r>
            <a:r>
              <a:rPr lang="en-US" altLang="en-US" sz="2400" dirty="0">
                <a:solidFill>
                  <a:srgbClr val="FF0000"/>
                </a:solidFill>
              </a:rPr>
              <a:t> </a:t>
            </a:r>
            <a:r>
              <a:rPr lang="en-US" altLang="en-US" sz="2400" dirty="0" err="1">
                <a:solidFill>
                  <a:srgbClr val="FF0000"/>
                </a:solidFill>
              </a:rPr>
              <a:t>độ</a:t>
            </a:r>
            <a:r>
              <a:rPr lang="en-US" altLang="en-US" sz="2400" dirty="0">
                <a:solidFill>
                  <a:srgbClr val="FF0000"/>
                </a:solidFill>
              </a:rPr>
              <a:t> </a:t>
            </a:r>
            <a:r>
              <a:rPr lang="en-US" altLang="en-US" sz="2400" dirty="0" err="1">
                <a:solidFill>
                  <a:srgbClr val="FF0000"/>
                </a:solidFill>
              </a:rPr>
              <a:t>từ</a:t>
            </a:r>
            <a:r>
              <a:rPr lang="en-US" altLang="en-US" sz="2400" dirty="0">
                <a:solidFill>
                  <a:srgbClr val="FF0000"/>
                </a:solidFill>
              </a:rPr>
              <a:t> </a:t>
            </a:r>
            <a:r>
              <a:rPr lang="en-US" altLang="en-US" sz="2400" dirty="0" err="1">
                <a:solidFill>
                  <a:srgbClr val="FF0000"/>
                </a:solidFill>
              </a:rPr>
              <a:t>trường</a:t>
            </a:r>
            <a:endParaRPr lang="en-US" altLang="en-US" sz="2400" dirty="0">
              <a:solidFill>
                <a:srgbClr val="FF0000"/>
              </a:solidFill>
              <a:latin typeface="Arial" panose="020B0604020202020204" pitchFamily="34" charset="0"/>
            </a:endParaRPr>
          </a:p>
        </p:txBody>
      </p:sp>
      <p:grpSp>
        <p:nvGrpSpPr>
          <p:cNvPr id="66562" name="Group 10">
            <a:extLst>
              <a:ext uri="{FF2B5EF4-FFF2-40B4-BE49-F238E27FC236}">
                <a16:creationId xmlns:a16="http://schemas.microsoft.com/office/drawing/2014/main" id="{23E6A5C6-5751-6349-83A1-894DE364E450}"/>
              </a:ext>
            </a:extLst>
          </p:cNvPr>
          <p:cNvGrpSpPr>
            <a:grpSpLocks/>
          </p:cNvGrpSpPr>
          <p:nvPr/>
        </p:nvGrpSpPr>
        <p:grpSpPr bwMode="auto">
          <a:xfrm>
            <a:off x="1428750" y="1071563"/>
            <a:ext cx="7315200" cy="107950"/>
            <a:chOff x="528" y="1824"/>
            <a:chExt cx="4512" cy="71"/>
          </a:xfrm>
        </p:grpSpPr>
        <p:sp>
          <p:nvSpPr>
            <p:cNvPr id="32" name="Rectangle 11">
              <a:extLst>
                <a:ext uri="{FF2B5EF4-FFF2-40B4-BE49-F238E27FC236}">
                  <a16:creationId xmlns:a16="http://schemas.microsoft.com/office/drawing/2014/main" id="{5C67FFE8-09BD-E54F-B928-3A8885875969}"/>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3" name="Rectangle 12">
              <a:extLst>
                <a:ext uri="{FF2B5EF4-FFF2-40B4-BE49-F238E27FC236}">
                  <a16:creationId xmlns:a16="http://schemas.microsoft.com/office/drawing/2014/main" id="{62E703BB-E65C-3545-85B3-E7E3218E0990}"/>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4" name="Rectangle 13">
              <a:extLst>
                <a:ext uri="{FF2B5EF4-FFF2-40B4-BE49-F238E27FC236}">
                  <a16:creationId xmlns:a16="http://schemas.microsoft.com/office/drawing/2014/main" id="{4FA3601F-827C-BE45-A743-781BD43E217C}"/>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66563" name="Text Box 98">
            <a:extLst>
              <a:ext uri="{FF2B5EF4-FFF2-40B4-BE49-F238E27FC236}">
                <a16:creationId xmlns:a16="http://schemas.microsoft.com/office/drawing/2014/main" id="{6C209A0A-A3FE-D443-8A1A-2582D53CA8A5}"/>
              </a:ext>
            </a:extLst>
          </p:cNvPr>
          <p:cNvSpPr txBox="1">
            <a:spLocks noChangeArrowheads="1"/>
          </p:cNvSpPr>
          <p:nvPr/>
        </p:nvSpPr>
        <p:spPr bwMode="auto">
          <a:xfrm>
            <a:off x="1389062" y="260350"/>
            <a:ext cx="775493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4.3. ĐỊNH LÝ AMPERE VỀ DÒNG ĐIỆN TOÀN PHẦN</a:t>
            </a:r>
            <a:endParaRPr lang="fr-FR" altLang="en-US" sz="2300" b="1" i="1" dirty="0">
              <a:solidFill>
                <a:srgbClr val="006600"/>
              </a:solidFill>
            </a:endParaRPr>
          </a:p>
        </p:txBody>
      </p:sp>
      <p:pic>
        <p:nvPicPr>
          <p:cNvPr id="66564" name="Picture 1">
            <a:extLst>
              <a:ext uri="{FF2B5EF4-FFF2-40B4-BE49-F238E27FC236}">
                <a16:creationId xmlns:a16="http://schemas.microsoft.com/office/drawing/2014/main" id="{1137EDF6-B2C1-A049-8286-BA3053A58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0955" t="39635" r="46063" b="41122"/>
          <a:stretch>
            <a:fillRect/>
          </a:stretch>
        </p:blipFill>
        <p:spPr bwMode="auto">
          <a:xfrm>
            <a:off x="6011863" y="1858963"/>
            <a:ext cx="3132137"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1BAC7B50-803A-A543-9B2C-2581D922488B}"/>
              </a:ext>
            </a:extLst>
          </p:cNvPr>
          <p:cNvGrpSpPr/>
          <p:nvPr/>
        </p:nvGrpSpPr>
        <p:grpSpPr>
          <a:xfrm>
            <a:off x="273050" y="1858963"/>
            <a:ext cx="5975350" cy="4385175"/>
            <a:chOff x="273050" y="1858963"/>
            <a:chExt cx="5975350" cy="4385175"/>
          </a:xfrm>
        </p:grpSpPr>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C331A6BC-A15A-A349-9042-7DAF6A712A75}"/>
                    </a:ext>
                  </a:extLst>
                </p:cNvPr>
                <p:cNvSpPr>
                  <a:spLocks noChangeArrowheads="1"/>
                </p:cNvSpPr>
                <p:nvPr/>
              </p:nvSpPr>
              <p:spPr bwMode="auto">
                <a:xfrm>
                  <a:off x="273050" y="1858963"/>
                  <a:ext cx="5975350" cy="4385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130000"/>
                    </a:lnSpc>
                    <a:buClr>
                      <a:schemeClr val="tx2"/>
                    </a:buClr>
                    <a:buSzPct val="100000"/>
                    <a:buFontTx/>
                    <a:buBlip>
                      <a:blip r:embed="rId4"/>
                    </a:buBlip>
                  </a:pPr>
                  <a:r>
                    <a:rPr lang="en-US" altLang="en-US" sz="2200" dirty="0">
                      <a:solidFill>
                        <a:srgbClr val="3333CC"/>
                      </a:solidFill>
                    </a:rPr>
                    <a:t>(C) </a:t>
                  </a:r>
                  <a:r>
                    <a:rPr lang="en-US" altLang="en-US" sz="2200" dirty="0" err="1">
                      <a:solidFill>
                        <a:srgbClr val="3333CC"/>
                      </a:solidFill>
                    </a:rPr>
                    <a:t>là</a:t>
                  </a:r>
                  <a:r>
                    <a:rPr lang="en-US" altLang="en-US" sz="2200" dirty="0">
                      <a:solidFill>
                        <a:srgbClr val="3333CC"/>
                      </a:solidFill>
                    </a:rPr>
                    <a:t> 1 </a:t>
                  </a:r>
                  <a:r>
                    <a:rPr lang="en-US" altLang="en-US" sz="2200" dirty="0" err="1">
                      <a:solidFill>
                        <a:srgbClr val="3333CC"/>
                      </a:solidFill>
                    </a:rPr>
                    <a:t>đường</a:t>
                  </a:r>
                  <a:r>
                    <a:rPr lang="en-US" altLang="en-US" sz="2200" dirty="0">
                      <a:solidFill>
                        <a:srgbClr val="3333CC"/>
                      </a:solidFill>
                    </a:rPr>
                    <a:t> </a:t>
                  </a:r>
                  <a:r>
                    <a:rPr lang="en-US" altLang="en-US" sz="2200" dirty="0" err="1">
                      <a:solidFill>
                        <a:srgbClr val="3333CC"/>
                      </a:solidFill>
                    </a:rPr>
                    <a:t>cong</a:t>
                  </a:r>
                  <a:r>
                    <a:rPr lang="en-US" altLang="en-US" sz="2200" dirty="0">
                      <a:solidFill>
                        <a:srgbClr val="3333CC"/>
                      </a:solidFill>
                    </a:rPr>
                    <a:t> </a:t>
                  </a:r>
                  <a:r>
                    <a:rPr lang="en-US" altLang="en-US" sz="2200" dirty="0" err="1">
                      <a:solidFill>
                        <a:srgbClr val="3333CC"/>
                      </a:solidFill>
                    </a:rPr>
                    <a:t>kín</a:t>
                  </a:r>
                  <a:r>
                    <a:rPr lang="en-US" altLang="en-US" sz="2200" dirty="0">
                      <a:solidFill>
                        <a:srgbClr val="3333CC"/>
                      </a:solidFill>
                    </a:rPr>
                    <a:t> </a:t>
                  </a:r>
                  <a:r>
                    <a:rPr lang="en-US" altLang="en-US" sz="2200" dirty="0" err="1">
                      <a:solidFill>
                        <a:srgbClr val="3333CC"/>
                      </a:solidFill>
                    </a:rPr>
                    <a:t>bất</a:t>
                  </a:r>
                  <a:r>
                    <a:rPr lang="en-US" altLang="en-US" sz="2200" dirty="0">
                      <a:solidFill>
                        <a:srgbClr val="3333CC"/>
                      </a:solidFill>
                    </a:rPr>
                    <a:t> </a:t>
                  </a:r>
                  <a:r>
                    <a:rPr lang="en-US" altLang="en-US" sz="2200" dirty="0" err="1">
                      <a:solidFill>
                        <a:srgbClr val="3333CC"/>
                      </a:solidFill>
                    </a:rPr>
                    <a:t>kỳ</a:t>
                  </a:r>
                  <a:r>
                    <a:rPr lang="en-US" altLang="en-US" sz="2200" dirty="0">
                      <a:solidFill>
                        <a:srgbClr val="3333CC"/>
                      </a:solidFill>
                    </a:rPr>
                    <a:t> </a:t>
                  </a:r>
                  <a:r>
                    <a:rPr lang="en-US" altLang="en-US" sz="2200" dirty="0" err="1">
                      <a:solidFill>
                        <a:srgbClr val="3333CC"/>
                      </a:solidFill>
                    </a:rPr>
                    <a:t>trong</a:t>
                  </a:r>
                  <a:r>
                    <a:rPr lang="en-US" altLang="en-US" sz="2200" dirty="0">
                      <a:solidFill>
                        <a:srgbClr val="3333CC"/>
                      </a:solidFill>
                    </a:rPr>
                    <a:t> 1 </a:t>
                  </a:r>
                  <a:r>
                    <a:rPr lang="en-US" altLang="en-US" sz="2200" dirty="0" err="1">
                      <a:solidFill>
                        <a:srgbClr val="3333CC"/>
                      </a:solidFill>
                    </a:rPr>
                    <a:t>từ</a:t>
                  </a:r>
                  <a:r>
                    <a:rPr lang="en-US" altLang="en-US" sz="2200" dirty="0">
                      <a:solidFill>
                        <a:srgbClr val="3333CC"/>
                      </a:solidFill>
                    </a:rPr>
                    <a:t> </a:t>
                  </a:r>
                  <a:r>
                    <a:rPr lang="en-US" altLang="en-US" sz="2200" dirty="0" err="1">
                      <a:solidFill>
                        <a:srgbClr val="3333CC"/>
                      </a:solidFill>
                    </a:rPr>
                    <a:t>trường</a:t>
                  </a:r>
                  <a:r>
                    <a:rPr lang="en-US" altLang="en-US" sz="2200" dirty="0">
                      <a:solidFill>
                        <a:srgbClr val="3333CC"/>
                      </a:solidFill>
                    </a:rPr>
                    <a:t> </a:t>
                  </a:r>
                  <a:r>
                    <a:rPr lang="en-US" altLang="en-US" sz="2200" dirty="0" err="1">
                      <a:solidFill>
                        <a:srgbClr val="3333CC"/>
                      </a:solidFill>
                    </a:rPr>
                    <a:t>bất</a:t>
                  </a:r>
                  <a:r>
                    <a:rPr lang="en-US" altLang="en-US" sz="2200" dirty="0">
                      <a:solidFill>
                        <a:srgbClr val="3333CC"/>
                      </a:solidFill>
                    </a:rPr>
                    <a:t> </a:t>
                  </a:r>
                  <a:r>
                    <a:rPr lang="en-US" altLang="en-US" sz="2200" dirty="0" err="1">
                      <a:solidFill>
                        <a:srgbClr val="3333CC"/>
                      </a:solidFill>
                    </a:rPr>
                    <a:t>kỳ</a:t>
                  </a:r>
                  <a:r>
                    <a:rPr lang="en-US" altLang="en-US" sz="2200" dirty="0">
                      <a:solidFill>
                        <a:srgbClr val="3333CC"/>
                      </a:solidFill>
                    </a:rPr>
                    <a:t>, dl </a:t>
                  </a:r>
                  <a:r>
                    <a:rPr lang="en-US" altLang="en-US" sz="2200" dirty="0" err="1">
                      <a:solidFill>
                        <a:srgbClr val="3333CC"/>
                      </a:solidFill>
                    </a:rPr>
                    <a:t>là</a:t>
                  </a:r>
                  <a:r>
                    <a:rPr lang="en-US" altLang="en-US" sz="2200" dirty="0">
                      <a:solidFill>
                        <a:srgbClr val="3333CC"/>
                      </a:solidFill>
                    </a:rPr>
                    <a:t> </a:t>
                  </a:r>
                  <a:r>
                    <a:rPr lang="en-US" altLang="en-US" sz="2200" dirty="0" err="1">
                      <a:solidFill>
                        <a:srgbClr val="3333CC"/>
                      </a:solidFill>
                    </a:rPr>
                    <a:t>vecto</a:t>
                  </a:r>
                  <a:r>
                    <a:rPr lang="en-US" altLang="en-US" sz="2200" dirty="0">
                      <a:solidFill>
                        <a:srgbClr val="3333CC"/>
                      </a:solidFill>
                    </a:rPr>
                    <a:t> </a:t>
                  </a:r>
                  <a:r>
                    <a:rPr lang="en-US" altLang="en-US" sz="2200" dirty="0" err="1">
                      <a:solidFill>
                        <a:srgbClr val="3333CC"/>
                      </a:solidFill>
                    </a:rPr>
                    <a:t>là</a:t>
                  </a:r>
                  <a:r>
                    <a:rPr lang="en-US" altLang="en-US" sz="2200" dirty="0">
                      <a:solidFill>
                        <a:srgbClr val="3333CC"/>
                      </a:solidFill>
                    </a:rPr>
                    <a:t> </a:t>
                  </a:r>
                  <a:r>
                    <a:rPr lang="en-US" altLang="en-US" sz="2200" dirty="0" err="1">
                      <a:solidFill>
                        <a:srgbClr val="3333CC"/>
                      </a:solidFill>
                    </a:rPr>
                    <a:t>chuyển</a:t>
                  </a:r>
                  <a:r>
                    <a:rPr lang="en-US" altLang="en-US" sz="2200" dirty="0">
                      <a:solidFill>
                        <a:srgbClr val="3333CC"/>
                      </a:solidFill>
                    </a:rPr>
                    <a:t> </a:t>
                  </a:r>
                  <a:r>
                    <a:rPr lang="en-US" altLang="en-US" sz="2200" dirty="0" err="1">
                      <a:solidFill>
                        <a:srgbClr val="3333CC"/>
                      </a:solidFill>
                    </a:rPr>
                    <a:t>dời</a:t>
                  </a:r>
                  <a:r>
                    <a:rPr lang="en-US" altLang="en-US" sz="2200" dirty="0">
                      <a:solidFill>
                        <a:srgbClr val="3333CC"/>
                      </a:solidFill>
                    </a:rPr>
                    <a:t> </a:t>
                  </a:r>
                  <a:r>
                    <a:rPr lang="en-US" altLang="en-US" sz="2200" dirty="0" err="1">
                      <a:solidFill>
                        <a:srgbClr val="3333CC"/>
                      </a:solidFill>
                    </a:rPr>
                    <a:t>ứng</a:t>
                  </a:r>
                  <a:r>
                    <a:rPr lang="en-US" altLang="en-US" sz="2200" dirty="0">
                      <a:solidFill>
                        <a:srgbClr val="3333CC"/>
                      </a:solidFill>
                    </a:rPr>
                    <a:t> </a:t>
                  </a:r>
                  <a:r>
                    <a:rPr lang="en-US" altLang="en-US" sz="2200" dirty="0" err="1">
                      <a:solidFill>
                        <a:srgbClr val="3333CC"/>
                      </a:solidFill>
                    </a:rPr>
                    <a:t>với</a:t>
                  </a:r>
                  <a:r>
                    <a:rPr lang="en-US" altLang="en-US" sz="2200" dirty="0">
                      <a:solidFill>
                        <a:srgbClr val="3333CC"/>
                      </a:solidFill>
                    </a:rPr>
                    <a:t> </a:t>
                  </a:r>
                  <a:r>
                    <a:rPr lang="en-US" altLang="en-US" sz="2200" dirty="0" err="1">
                      <a:solidFill>
                        <a:srgbClr val="3333CC"/>
                      </a:solidFill>
                    </a:rPr>
                    <a:t>đoạn</a:t>
                  </a:r>
                  <a:r>
                    <a:rPr lang="en-US" altLang="en-US" sz="2200" dirty="0">
                      <a:solidFill>
                        <a:srgbClr val="3333CC"/>
                      </a:solidFill>
                    </a:rPr>
                    <a:t> MM’ </a:t>
                  </a:r>
                  <a:r>
                    <a:rPr lang="en-US" altLang="en-US" sz="2200" dirty="0" err="1">
                      <a:solidFill>
                        <a:srgbClr val="3333CC"/>
                      </a:solidFill>
                    </a:rPr>
                    <a:t>rất</a:t>
                  </a:r>
                  <a:r>
                    <a:rPr lang="en-US" altLang="en-US" sz="2200" dirty="0">
                      <a:solidFill>
                        <a:srgbClr val="3333CC"/>
                      </a:solidFill>
                    </a:rPr>
                    <a:t> </a:t>
                  </a:r>
                  <a:r>
                    <a:rPr lang="en-US" altLang="en-US" sz="2200" dirty="0" err="1">
                      <a:solidFill>
                        <a:srgbClr val="3333CC"/>
                      </a:solidFill>
                    </a:rPr>
                    <a:t>nhỏ</a:t>
                  </a:r>
                  <a:r>
                    <a:rPr lang="en-US" altLang="en-US" sz="2200" dirty="0">
                      <a:solidFill>
                        <a:srgbClr val="3333CC"/>
                      </a:solidFill>
                    </a:rPr>
                    <a:t> </a:t>
                  </a:r>
                  <a:r>
                    <a:rPr lang="en-US" altLang="en-US" sz="2200" dirty="0" err="1">
                      <a:solidFill>
                        <a:srgbClr val="3333CC"/>
                      </a:solidFill>
                    </a:rPr>
                    <a:t>thuộc</a:t>
                  </a:r>
                  <a:r>
                    <a:rPr lang="en-US" altLang="en-US" sz="2200" dirty="0">
                      <a:solidFill>
                        <a:srgbClr val="3333CC"/>
                      </a:solidFill>
                    </a:rPr>
                    <a:t> (C). H </a:t>
                  </a:r>
                  <a:r>
                    <a:rPr lang="en-US" altLang="en-US" sz="2200" dirty="0" err="1">
                      <a:solidFill>
                        <a:srgbClr val="3333CC"/>
                      </a:solidFill>
                    </a:rPr>
                    <a:t>là</a:t>
                  </a:r>
                  <a:r>
                    <a:rPr lang="en-US" altLang="en-US" sz="2200" dirty="0">
                      <a:solidFill>
                        <a:srgbClr val="3333CC"/>
                      </a:solidFill>
                    </a:rPr>
                    <a:t> </a:t>
                  </a:r>
                  <a:r>
                    <a:rPr lang="en-US" altLang="en-US" sz="2200" dirty="0" err="1">
                      <a:solidFill>
                        <a:srgbClr val="3333CC"/>
                      </a:solidFill>
                    </a:rPr>
                    <a:t>vecto</a:t>
                  </a:r>
                  <a:r>
                    <a:rPr lang="en-US" altLang="en-US" sz="2200" dirty="0">
                      <a:solidFill>
                        <a:srgbClr val="3333CC"/>
                      </a:solidFill>
                    </a:rPr>
                    <a:t> </a:t>
                  </a:r>
                  <a:r>
                    <a:rPr lang="en-US" altLang="en-US" sz="2200" dirty="0" err="1">
                      <a:solidFill>
                        <a:srgbClr val="3333CC"/>
                      </a:solidFill>
                    </a:rPr>
                    <a:t>cường</a:t>
                  </a:r>
                  <a:r>
                    <a:rPr lang="en-US" altLang="en-US" sz="2200" dirty="0">
                      <a:solidFill>
                        <a:srgbClr val="3333CC"/>
                      </a:solidFill>
                    </a:rPr>
                    <a:t> </a:t>
                  </a:r>
                  <a:r>
                    <a:rPr lang="en-US" altLang="en-US" sz="2200" dirty="0" err="1">
                      <a:solidFill>
                        <a:srgbClr val="3333CC"/>
                      </a:solidFill>
                    </a:rPr>
                    <a:t>độ</a:t>
                  </a:r>
                  <a:r>
                    <a:rPr lang="en-US" altLang="en-US" sz="2200" dirty="0">
                      <a:solidFill>
                        <a:srgbClr val="3333CC"/>
                      </a:solidFill>
                    </a:rPr>
                    <a:t> </a:t>
                  </a:r>
                  <a:r>
                    <a:rPr lang="en-US" altLang="en-US" sz="2200" dirty="0" err="1">
                      <a:solidFill>
                        <a:srgbClr val="3333CC"/>
                      </a:solidFill>
                    </a:rPr>
                    <a:t>từ</a:t>
                  </a:r>
                  <a:r>
                    <a:rPr lang="en-US" altLang="en-US" sz="2200" dirty="0">
                      <a:solidFill>
                        <a:srgbClr val="3333CC"/>
                      </a:solidFill>
                    </a:rPr>
                    <a:t> </a:t>
                  </a:r>
                  <a:r>
                    <a:rPr lang="en-US" altLang="en-US" sz="2200" dirty="0" err="1">
                      <a:solidFill>
                        <a:srgbClr val="3333CC"/>
                      </a:solidFill>
                    </a:rPr>
                    <a:t>trường</a:t>
                  </a:r>
                  <a:r>
                    <a:rPr lang="en-US" altLang="en-US" sz="2200" dirty="0">
                      <a:solidFill>
                        <a:srgbClr val="3333CC"/>
                      </a:solidFill>
                    </a:rPr>
                    <a:t> </a:t>
                  </a:r>
                  <a:r>
                    <a:rPr lang="en-US" altLang="en-US" sz="2200" dirty="0" err="1">
                      <a:solidFill>
                        <a:srgbClr val="3333CC"/>
                      </a:solidFill>
                    </a:rPr>
                    <a:t>thuộc</a:t>
                  </a:r>
                  <a:r>
                    <a:rPr lang="en-US" altLang="en-US" sz="2200" dirty="0">
                      <a:solidFill>
                        <a:srgbClr val="3333CC"/>
                      </a:solidFill>
                    </a:rPr>
                    <a:t> </a:t>
                  </a:r>
                  <a:r>
                    <a:rPr lang="en-US" altLang="en-US" sz="2200" dirty="0" err="1">
                      <a:solidFill>
                        <a:srgbClr val="3333CC"/>
                      </a:solidFill>
                    </a:rPr>
                    <a:t>đoạn</a:t>
                  </a:r>
                  <a:r>
                    <a:rPr lang="en-US" altLang="en-US" sz="2200" dirty="0">
                      <a:solidFill>
                        <a:srgbClr val="3333CC"/>
                      </a:solidFill>
                    </a:rPr>
                    <a:t> </a:t>
                  </a:r>
                  <a:r>
                    <a:rPr lang="en-US" altLang="en-US" sz="2200" dirty="0" err="1">
                      <a:solidFill>
                        <a:srgbClr val="3333CC"/>
                      </a:solidFill>
                    </a:rPr>
                    <a:t>đó</a:t>
                  </a:r>
                  <a:r>
                    <a:rPr lang="en-US" altLang="en-US" sz="2200" dirty="0">
                      <a:solidFill>
                        <a:srgbClr val="3333CC"/>
                      </a:solidFill>
                    </a:rPr>
                    <a:t>.</a:t>
                  </a:r>
                </a:p>
                <a:p>
                  <a:pPr eaLnBrk="1" hangingPunct="1">
                    <a:lnSpc>
                      <a:spcPct val="130000"/>
                    </a:lnSpc>
                    <a:buClr>
                      <a:schemeClr val="tx2"/>
                    </a:buClr>
                    <a:buSzPct val="100000"/>
                    <a:buFontTx/>
                    <a:buBlip>
                      <a:blip r:embed="rId4"/>
                    </a:buBlip>
                  </a:pPr>
                  <a:r>
                    <a:rPr lang="en-US" altLang="en-US" sz="2200" dirty="0" err="1">
                      <a:solidFill>
                        <a:srgbClr val="3333CC"/>
                      </a:solidFill>
                    </a:rPr>
                    <a:t>Lưu</a:t>
                  </a:r>
                  <a:r>
                    <a:rPr lang="en-US" altLang="en-US" sz="2200" dirty="0">
                      <a:solidFill>
                        <a:srgbClr val="3333CC"/>
                      </a:solidFill>
                    </a:rPr>
                    <a:t> </a:t>
                  </a:r>
                  <a:r>
                    <a:rPr lang="en-US" altLang="en-US" sz="2200" dirty="0" err="1">
                      <a:solidFill>
                        <a:srgbClr val="3333CC"/>
                      </a:solidFill>
                    </a:rPr>
                    <a:t>số</a:t>
                  </a:r>
                  <a:r>
                    <a:rPr lang="en-US" altLang="en-US" sz="2200" dirty="0">
                      <a:solidFill>
                        <a:srgbClr val="3333CC"/>
                      </a:solidFill>
                    </a:rPr>
                    <a:t> </a:t>
                  </a:r>
                  <a:r>
                    <a:rPr lang="en-US" altLang="en-US" sz="2200" dirty="0" err="1">
                      <a:solidFill>
                        <a:srgbClr val="3333CC"/>
                      </a:solidFill>
                    </a:rPr>
                    <a:t>của</a:t>
                  </a:r>
                  <a:r>
                    <a:rPr lang="en-US" altLang="en-US" sz="2200" dirty="0">
                      <a:solidFill>
                        <a:srgbClr val="3333CC"/>
                      </a:solidFill>
                    </a:rPr>
                    <a:t> </a:t>
                  </a:r>
                  <a:r>
                    <a:rPr lang="en-US" altLang="en-US" sz="2200" dirty="0" err="1">
                      <a:solidFill>
                        <a:srgbClr val="3333CC"/>
                      </a:solidFill>
                    </a:rPr>
                    <a:t>vectơ</a:t>
                  </a:r>
                  <a:r>
                    <a:rPr lang="en-US" altLang="en-US" sz="2200" dirty="0">
                      <a:solidFill>
                        <a:srgbClr val="3333CC"/>
                      </a:solidFill>
                    </a:rPr>
                    <a:t> </a:t>
                  </a:r>
                  <a:r>
                    <a:rPr lang="en-US" altLang="en-US" sz="2200" dirty="0" err="1">
                      <a:solidFill>
                        <a:srgbClr val="3333CC"/>
                      </a:solidFill>
                    </a:rPr>
                    <a:t>cường</a:t>
                  </a:r>
                  <a:r>
                    <a:rPr lang="en-US" altLang="en-US" sz="2200" dirty="0">
                      <a:solidFill>
                        <a:srgbClr val="3333CC"/>
                      </a:solidFill>
                    </a:rPr>
                    <a:t> </a:t>
                  </a:r>
                  <a:r>
                    <a:rPr lang="en-US" altLang="en-US" sz="2200" dirty="0" err="1">
                      <a:solidFill>
                        <a:srgbClr val="3333CC"/>
                      </a:solidFill>
                    </a:rPr>
                    <a:t>độ</a:t>
                  </a:r>
                  <a:r>
                    <a:rPr lang="en-US" altLang="en-US" sz="2200" dirty="0">
                      <a:solidFill>
                        <a:srgbClr val="3333CC"/>
                      </a:solidFill>
                    </a:rPr>
                    <a:t> </a:t>
                  </a:r>
                  <a:r>
                    <a:rPr lang="en-US" altLang="en-US" sz="2200" dirty="0" err="1">
                      <a:solidFill>
                        <a:srgbClr val="3333CC"/>
                      </a:solidFill>
                    </a:rPr>
                    <a:t>từ</a:t>
                  </a:r>
                  <a:r>
                    <a:rPr lang="en-US" altLang="en-US" sz="2200" dirty="0">
                      <a:solidFill>
                        <a:srgbClr val="3333CC"/>
                      </a:solidFill>
                    </a:rPr>
                    <a:t> </a:t>
                  </a:r>
                  <a:r>
                    <a:rPr lang="en-US" altLang="en-US" sz="2200" dirty="0" err="1">
                      <a:solidFill>
                        <a:srgbClr val="3333CC"/>
                      </a:solidFill>
                    </a:rPr>
                    <a:t>trường</a:t>
                  </a:r>
                  <a:r>
                    <a:rPr lang="en-US" altLang="en-US" sz="2200" dirty="0">
                      <a:solidFill>
                        <a:srgbClr val="3333CC"/>
                      </a:solidFill>
                    </a:rPr>
                    <a:t> </a:t>
                  </a:r>
                  <a:r>
                    <a:rPr lang="en-US" altLang="en-US" sz="2200" dirty="0" err="1">
                      <a:solidFill>
                        <a:srgbClr val="3333CC"/>
                      </a:solidFill>
                    </a:rPr>
                    <a:t>dọc</a:t>
                  </a:r>
                  <a:r>
                    <a:rPr lang="en-US" altLang="en-US" sz="2200" dirty="0">
                      <a:solidFill>
                        <a:srgbClr val="3333CC"/>
                      </a:solidFill>
                    </a:rPr>
                    <a:t> </a:t>
                  </a:r>
                  <a:r>
                    <a:rPr lang="en-US" altLang="en-US" sz="2200" dirty="0" err="1">
                      <a:solidFill>
                        <a:srgbClr val="3333CC"/>
                      </a:solidFill>
                    </a:rPr>
                    <a:t>theo</a:t>
                  </a:r>
                  <a:r>
                    <a:rPr lang="en-US" altLang="en-US" sz="2200" dirty="0">
                      <a:solidFill>
                        <a:srgbClr val="3333CC"/>
                      </a:solidFill>
                    </a:rPr>
                    <a:t> </a:t>
                  </a:r>
                  <a:r>
                    <a:rPr lang="en-US" altLang="en-US" sz="2200" dirty="0" err="1">
                      <a:solidFill>
                        <a:srgbClr val="3333CC"/>
                      </a:solidFill>
                    </a:rPr>
                    <a:t>đường</a:t>
                  </a:r>
                  <a:r>
                    <a:rPr lang="en-US" altLang="en-US" sz="2200" dirty="0">
                      <a:solidFill>
                        <a:srgbClr val="3333CC"/>
                      </a:solidFill>
                    </a:rPr>
                    <a:t> </a:t>
                  </a:r>
                  <a:r>
                    <a:rPr lang="en-US" altLang="en-US" sz="2200" dirty="0" err="1">
                      <a:solidFill>
                        <a:srgbClr val="3333CC"/>
                      </a:solidFill>
                    </a:rPr>
                    <a:t>cong</a:t>
                  </a:r>
                  <a:r>
                    <a:rPr lang="en-US" altLang="en-US" sz="2200" dirty="0">
                      <a:solidFill>
                        <a:srgbClr val="3333CC"/>
                      </a:solidFill>
                    </a:rPr>
                    <a:t> </a:t>
                  </a:r>
                  <a:r>
                    <a:rPr lang="en-US" altLang="en-US" sz="2200" dirty="0" err="1">
                      <a:solidFill>
                        <a:srgbClr val="3333CC"/>
                      </a:solidFill>
                    </a:rPr>
                    <a:t>kín</a:t>
                  </a:r>
                  <a:r>
                    <a:rPr lang="en-US" altLang="en-US" sz="2200" dirty="0">
                      <a:solidFill>
                        <a:srgbClr val="3333CC"/>
                      </a:solidFill>
                    </a:rPr>
                    <a:t> (C ) </a:t>
                  </a:r>
                  <a:r>
                    <a:rPr lang="en-US" altLang="en-US" sz="2200" dirty="0" err="1">
                      <a:solidFill>
                        <a:srgbClr val="3333CC"/>
                      </a:solidFill>
                    </a:rPr>
                    <a:t>là</a:t>
                  </a:r>
                  <a:r>
                    <a:rPr lang="en-US" altLang="en-US" sz="2200" dirty="0">
                      <a:solidFill>
                        <a:srgbClr val="3333CC"/>
                      </a:solidFill>
                    </a:rPr>
                    <a:t> 1 </a:t>
                  </a:r>
                  <a:r>
                    <a:rPr lang="en-US" altLang="en-US" sz="2200" dirty="0" err="1">
                      <a:solidFill>
                        <a:srgbClr val="3333CC"/>
                      </a:solidFill>
                    </a:rPr>
                    <a:t>đại</a:t>
                  </a:r>
                  <a:r>
                    <a:rPr lang="en-US" altLang="en-US" sz="2200" dirty="0">
                      <a:solidFill>
                        <a:srgbClr val="3333CC"/>
                      </a:solidFill>
                    </a:rPr>
                    <a:t> </a:t>
                  </a:r>
                  <a:r>
                    <a:rPr lang="en-US" altLang="en-US" sz="2200" dirty="0" err="1">
                      <a:solidFill>
                        <a:srgbClr val="3333CC"/>
                      </a:solidFill>
                    </a:rPr>
                    <a:t>lượng</a:t>
                  </a:r>
                  <a:r>
                    <a:rPr lang="en-US" altLang="en-US" sz="2200" dirty="0">
                      <a:solidFill>
                        <a:srgbClr val="3333CC"/>
                      </a:solidFill>
                    </a:rPr>
                    <a:t> </a:t>
                  </a:r>
                  <a:r>
                    <a:rPr lang="en-US" altLang="en-US" sz="2200" dirty="0" err="1">
                      <a:solidFill>
                        <a:srgbClr val="3333CC"/>
                      </a:solidFill>
                    </a:rPr>
                    <a:t>về</a:t>
                  </a:r>
                  <a:r>
                    <a:rPr lang="en-US" altLang="en-US" sz="2200" dirty="0">
                      <a:solidFill>
                        <a:srgbClr val="3333CC"/>
                      </a:solidFill>
                    </a:rPr>
                    <a:t> </a:t>
                  </a:r>
                  <a:r>
                    <a:rPr lang="en-US" altLang="en-US" sz="2200" dirty="0" err="1">
                      <a:solidFill>
                        <a:srgbClr val="3333CC"/>
                      </a:solidFill>
                    </a:rPr>
                    <a:t>trị</a:t>
                  </a:r>
                  <a:r>
                    <a:rPr lang="en-US" altLang="en-US" sz="2200" dirty="0">
                      <a:solidFill>
                        <a:srgbClr val="3333CC"/>
                      </a:solidFill>
                    </a:rPr>
                    <a:t> </a:t>
                  </a:r>
                  <a:r>
                    <a:rPr lang="en-US" altLang="en-US" sz="2200" dirty="0" err="1">
                      <a:solidFill>
                        <a:srgbClr val="3333CC"/>
                      </a:solidFill>
                    </a:rPr>
                    <a:t>số</a:t>
                  </a:r>
                  <a:r>
                    <a:rPr lang="en-US" altLang="en-US" sz="2200" dirty="0">
                      <a:solidFill>
                        <a:srgbClr val="3333CC"/>
                      </a:solidFill>
                    </a:rPr>
                    <a:t> </a:t>
                  </a:r>
                  <a:r>
                    <a:rPr lang="en-US" altLang="en-US" sz="2200" dirty="0" err="1">
                      <a:solidFill>
                        <a:srgbClr val="3333CC"/>
                      </a:solidFill>
                    </a:rPr>
                    <a:t>bằng</a:t>
                  </a:r>
                  <a:r>
                    <a:rPr lang="en-US" altLang="en-US" sz="2200" dirty="0">
                      <a:solidFill>
                        <a:srgbClr val="3333CC"/>
                      </a:solidFill>
                    </a:rPr>
                    <a:t> </a:t>
                  </a:r>
                  <a:r>
                    <a:rPr lang="en-US" altLang="en-US" sz="2200" dirty="0" err="1">
                      <a:solidFill>
                        <a:srgbClr val="3333CC"/>
                      </a:solidFill>
                    </a:rPr>
                    <a:t>tích</a:t>
                  </a:r>
                  <a:r>
                    <a:rPr lang="en-US" altLang="en-US" sz="2200" dirty="0">
                      <a:solidFill>
                        <a:srgbClr val="3333CC"/>
                      </a:solidFill>
                    </a:rPr>
                    <a:t> </a:t>
                  </a:r>
                  <a:r>
                    <a:rPr lang="en-US" altLang="en-US" sz="2200" dirty="0" err="1">
                      <a:solidFill>
                        <a:srgbClr val="3333CC"/>
                      </a:solidFill>
                    </a:rPr>
                    <a:t>phân</a:t>
                  </a:r>
                  <a:r>
                    <a:rPr lang="en-US" altLang="en-US" sz="2200" dirty="0">
                      <a:solidFill>
                        <a:srgbClr val="3333CC"/>
                      </a:solidFill>
                    </a:rPr>
                    <a:t> </a:t>
                  </a:r>
                  <a:r>
                    <a:rPr lang="en-US" altLang="en-US" sz="2200" dirty="0" err="1">
                      <a:solidFill>
                        <a:srgbClr val="3333CC"/>
                      </a:solidFill>
                    </a:rPr>
                    <a:t>của</a:t>
                  </a:r>
                  <a:r>
                    <a:rPr lang="en-US" altLang="en-US" sz="2200" dirty="0">
                      <a:solidFill>
                        <a:srgbClr val="3333CC"/>
                      </a:solidFill>
                    </a:rPr>
                    <a:t> </a:t>
                  </a:r>
                  <a:r>
                    <a:rPr lang="en-US" altLang="en-US" sz="2200" dirty="0" err="1">
                      <a:solidFill>
                        <a:srgbClr val="3333CC"/>
                      </a:solidFill>
                    </a:rPr>
                    <a:t>Hdl</a:t>
                  </a:r>
                  <a:r>
                    <a:rPr lang="en-US" altLang="en-US" sz="2200" dirty="0">
                      <a:solidFill>
                        <a:srgbClr val="3333CC"/>
                      </a:solidFill>
                    </a:rPr>
                    <a:t> </a:t>
                  </a:r>
                  <a:r>
                    <a:rPr lang="en-US" altLang="en-US" sz="2200" dirty="0" err="1">
                      <a:solidFill>
                        <a:srgbClr val="3333CC"/>
                      </a:solidFill>
                    </a:rPr>
                    <a:t>dọc</a:t>
                  </a:r>
                  <a:r>
                    <a:rPr lang="en-US" altLang="en-US" sz="2200" dirty="0">
                      <a:solidFill>
                        <a:srgbClr val="3333CC"/>
                      </a:solidFill>
                    </a:rPr>
                    <a:t> </a:t>
                  </a:r>
                  <a:r>
                    <a:rPr lang="en-US" altLang="en-US" sz="2200" dirty="0" err="1">
                      <a:solidFill>
                        <a:srgbClr val="3333CC"/>
                      </a:solidFill>
                    </a:rPr>
                    <a:t>theo</a:t>
                  </a:r>
                  <a:r>
                    <a:rPr lang="en-US" altLang="en-US" sz="2200" dirty="0">
                      <a:solidFill>
                        <a:srgbClr val="3333CC"/>
                      </a:solidFill>
                    </a:rPr>
                    <a:t> </a:t>
                  </a:r>
                  <a:r>
                    <a:rPr lang="en-US" altLang="en-US" sz="2200" dirty="0" err="1">
                      <a:solidFill>
                        <a:srgbClr val="3333CC"/>
                      </a:solidFill>
                    </a:rPr>
                    <a:t>toàn</a:t>
                  </a:r>
                  <a:r>
                    <a:rPr lang="en-US" altLang="en-US" sz="2200" dirty="0">
                      <a:solidFill>
                        <a:srgbClr val="3333CC"/>
                      </a:solidFill>
                    </a:rPr>
                    <a:t> </a:t>
                  </a:r>
                  <a:r>
                    <a:rPr lang="en-US" altLang="en-US" sz="2200" dirty="0" err="1">
                      <a:solidFill>
                        <a:srgbClr val="3333CC"/>
                      </a:solidFill>
                    </a:rPr>
                    <a:t>bộ</a:t>
                  </a:r>
                  <a:r>
                    <a:rPr lang="en-US" altLang="en-US" sz="2200" dirty="0">
                      <a:solidFill>
                        <a:srgbClr val="3333CC"/>
                      </a:solidFill>
                    </a:rPr>
                    <a:t> </a:t>
                  </a:r>
                  <a:r>
                    <a:rPr lang="en-US" altLang="en-US" sz="2200" dirty="0" err="1">
                      <a:solidFill>
                        <a:srgbClr val="3333CC"/>
                      </a:solidFill>
                    </a:rPr>
                    <a:t>đường</a:t>
                  </a:r>
                  <a:r>
                    <a:rPr lang="en-US" altLang="en-US" sz="2200" dirty="0">
                      <a:solidFill>
                        <a:srgbClr val="3333CC"/>
                      </a:solidFill>
                    </a:rPr>
                    <a:t> </a:t>
                  </a:r>
                  <a:r>
                    <a:rPr lang="en-US" altLang="en-US" sz="2200" dirty="0" err="1">
                      <a:solidFill>
                        <a:srgbClr val="3333CC"/>
                      </a:solidFill>
                    </a:rPr>
                    <a:t>cong</a:t>
                  </a:r>
                  <a:r>
                    <a:rPr lang="en-US" altLang="en-US" sz="2200" dirty="0">
                      <a:solidFill>
                        <a:srgbClr val="3333CC"/>
                      </a:solidFill>
                    </a:rPr>
                    <a:t> </a:t>
                  </a:r>
                  <a:r>
                    <a:rPr lang="en-US" altLang="en-US" sz="2200" dirty="0" err="1">
                      <a:solidFill>
                        <a:srgbClr val="3333CC"/>
                      </a:solidFill>
                    </a:rPr>
                    <a:t>đó</a:t>
                  </a:r>
                  <a:r>
                    <a:rPr lang="en-US" altLang="en-US" sz="2200" dirty="0">
                      <a:solidFill>
                        <a:srgbClr val="3333CC"/>
                      </a:solidFill>
                    </a:rPr>
                    <a:t>:  </a:t>
                  </a:r>
                </a:p>
                <a:p>
                  <a:pPr marL="0" indent="0" algn="ctr" eaLnBrk="1" hangingPunct="1">
                    <a:lnSpc>
                      <a:spcPct val="130000"/>
                    </a:lnSpc>
                    <a:buClr>
                      <a:schemeClr val="tx2"/>
                    </a:buClr>
                    <a:buSzPct val="100000"/>
                  </a:pPr>
                  <a14:m>
                    <m:oMath xmlns:m="http://schemas.openxmlformats.org/officeDocument/2006/math">
                      <m:nary>
                        <m:naryPr>
                          <m:chr m:val="∮"/>
                          <m:ctrlPr>
                            <a:rPr lang="en-US" altLang="en-US" sz="2600" b="1" i="1">
                              <a:solidFill>
                                <a:srgbClr val="FF0000"/>
                              </a:solidFill>
                              <a:latin typeface="Cambria Math" panose="02040503050406030204" pitchFamily="18" charset="0"/>
                            </a:rPr>
                          </m:ctrlPr>
                        </m:naryPr>
                        <m:sub>
                          <m:r>
                            <m:rPr>
                              <m:brk m:alnAt="23"/>
                            </m:rPr>
                            <a:rPr lang="vi-VN" altLang="en-US" sz="2600" b="1" i="1">
                              <a:solidFill>
                                <a:srgbClr val="FF0000"/>
                              </a:solidFill>
                              <a:latin typeface="Cambria Math" panose="02040503050406030204" pitchFamily="18" charset="0"/>
                            </a:rPr>
                            <m:t>(</m:t>
                          </m:r>
                          <m:r>
                            <a:rPr lang="vi-VN" altLang="en-US" sz="2600" b="1" i="1">
                              <a:solidFill>
                                <a:srgbClr val="FF0000"/>
                              </a:solidFill>
                              <a:latin typeface="Cambria Math" panose="02040503050406030204" pitchFamily="18" charset="0"/>
                            </a:rPr>
                            <m:t>𝑪</m:t>
                          </m:r>
                          <m:r>
                            <a:rPr lang="vi-VN" altLang="en-US" sz="2600" b="1" i="1">
                              <a:solidFill>
                                <a:srgbClr val="FF0000"/>
                              </a:solidFill>
                              <a:latin typeface="Cambria Math" panose="02040503050406030204" pitchFamily="18" charset="0"/>
                            </a:rPr>
                            <m:t>)</m:t>
                          </m:r>
                        </m:sub>
                        <m:sup/>
                        <m:e>
                          <m:acc>
                            <m:accPr>
                              <m:chr m:val="⃗"/>
                              <m:ctrlPr>
                                <a:rPr lang="en-US" altLang="en-US" sz="2600" b="1" i="1">
                                  <a:solidFill>
                                    <a:srgbClr val="FF0000"/>
                                  </a:solidFill>
                                  <a:latin typeface="Cambria Math" panose="02040503050406030204" pitchFamily="18" charset="0"/>
                                </a:rPr>
                              </m:ctrlPr>
                            </m:accPr>
                            <m:e>
                              <m:r>
                                <a:rPr lang="en-US" altLang="en-US" sz="2600" b="1" i="1">
                                  <a:solidFill>
                                    <a:srgbClr val="FF0000"/>
                                  </a:solidFill>
                                  <a:latin typeface="Cambria Math" panose="02040503050406030204" pitchFamily="18" charset="0"/>
                                </a:rPr>
                                <m:t>𝑯</m:t>
                              </m:r>
                              <m:r>
                                <a:rPr lang="vi-VN" altLang="en-US" sz="2600" b="1" i="1">
                                  <a:solidFill>
                                    <a:srgbClr val="FF0000"/>
                                  </a:solidFill>
                                  <a:latin typeface="Cambria Math" panose="02040503050406030204" pitchFamily="18" charset="0"/>
                                </a:rPr>
                                <m:t> </m:t>
                              </m:r>
                            </m:e>
                          </m:acc>
                        </m:e>
                      </m:nary>
                      <m:acc>
                        <m:accPr>
                          <m:chr m:val="⃗"/>
                          <m:ctrlPr>
                            <a:rPr lang="en-US" altLang="en-US" sz="2600" b="1" i="1">
                              <a:solidFill>
                                <a:srgbClr val="FF0000"/>
                              </a:solidFill>
                              <a:latin typeface="Cambria Math" panose="02040503050406030204" pitchFamily="18" charset="0"/>
                            </a:rPr>
                          </m:ctrlPr>
                        </m:accPr>
                        <m:e>
                          <m:r>
                            <a:rPr lang="en-US" altLang="en-US" sz="2600" b="1" i="1">
                              <a:solidFill>
                                <a:srgbClr val="FF0000"/>
                              </a:solidFill>
                              <a:latin typeface="Cambria Math" panose="02040503050406030204" pitchFamily="18" charset="0"/>
                            </a:rPr>
                            <m:t>𝒅𝒍</m:t>
                          </m:r>
                        </m:e>
                      </m:acc>
                      <m:r>
                        <a:rPr lang="vi-VN" altLang="en-US" sz="2600" b="1" i="1" smtClean="0">
                          <a:solidFill>
                            <a:srgbClr val="FF0000"/>
                          </a:solidFill>
                          <a:latin typeface="Cambria Math" panose="02040503050406030204" pitchFamily="18" charset="0"/>
                        </a:rPr>
                        <m:t>=</m:t>
                      </m:r>
                      <m:nary>
                        <m:naryPr>
                          <m:chr m:val="∮"/>
                          <m:ctrlPr>
                            <a:rPr lang="vi-VN" altLang="en-US" sz="2600" b="1" i="1" smtClean="0">
                              <a:solidFill>
                                <a:srgbClr val="FF0000"/>
                              </a:solidFill>
                              <a:latin typeface="Cambria Math" panose="02040503050406030204" pitchFamily="18" charset="0"/>
                            </a:rPr>
                          </m:ctrlPr>
                        </m:naryPr>
                        <m:sub>
                          <m:r>
                            <m:rPr>
                              <m:brk m:alnAt="23"/>
                            </m:rPr>
                            <a:rPr lang="vi-VN" altLang="en-US" sz="2600" b="1" i="1" smtClean="0">
                              <a:solidFill>
                                <a:srgbClr val="FF0000"/>
                              </a:solidFill>
                              <a:latin typeface="Cambria Math" panose="02040503050406030204" pitchFamily="18" charset="0"/>
                            </a:rPr>
                            <m:t>(</m:t>
                          </m:r>
                          <m:r>
                            <a:rPr lang="vi-VN" altLang="en-US" sz="2600" b="1" i="1">
                              <a:solidFill>
                                <a:srgbClr val="FF0000"/>
                              </a:solidFill>
                              <a:latin typeface="Cambria Math" panose="02040503050406030204" pitchFamily="18" charset="0"/>
                            </a:rPr>
                            <m:t>𝑪</m:t>
                          </m:r>
                          <m:r>
                            <a:rPr lang="vi-VN" altLang="en-US" sz="2600" b="1" i="1" smtClean="0">
                              <a:solidFill>
                                <a:srgbClr val="FF0000"/>
                              </a:solidFill>
                              <a:latin typeface="Cambria Math" panose="02040503050406030204" pitchFamily="18" charset="0"/>
                            </a:rPr>
                            <m:t>)</m:t>
                          </m:r>
                        </m:sub>
                        <m:sup/>
                        <m:e>
                          <m:r>
                            <a:rPr lang="vi-VN" altLang="en-US" sz="2600" b="1" i="1">
                              <a:solidFill>
                                <a:srgbClr val="FF0000"/>
                              </a:solidFill>
                              <a:latin typeface="Cambria Math" panose="02040503050406030204" pitchFamily="18" charset="0"/>
                            </a:rPr>
                            <m:t>𝑯𝒅𝒍</m:t>
                          </m:r>
                          <m:r>
                            <a:rPr lang="vi-VN" altLang="en-US" sz="2600" b="1" i="1">
                              <a:solidFill>
                                <a:srgbClr val="FF0000"/>
                              </a:solidFill>
                              <a:latin typeface="Cambria Math" panose="02040503050406030204" pitchFamily="18" charset="0"/>
                            </a:rPr>
                            <m:t> </m:t>
                          </m:r>
                          <m:r>
                            <a:rPr lang="vi-VN" altLang="en-US" sz="2600" b="1" i="1" smtClean="0">
                              <a:solidFill>
                                <a:srgbClr val="FF0000"/>
                              </a:solidFill>
                              <a:latin typeface="Cambria Math" panose="02040503050406030204" pitchFamily="18" charset="0"/>
                            </a:rPr>
                            <m:t>𝒄𝒐𝒔</m:t>
                          </m:r>
                          <m:r>
                            <a:rPr lang="vi-VN" altLang="en-US" sz="2600" b="1" i="1" smtClean="0">
                              <a:solidFill>
                                <a:srgbClr val="FF0000"/>
                              </a:solidFill>
                              <a:latin typeface="Cambria Math" panose="02040503050406030204" pitchFamily="18" charset="0"/>
                              <a:ea typeface="Cambria Math" panose="02040503050406030204" pitchFamily="18" charset="0"/>
                            </a:rPr>
                            <m:t>𝜶</m:t>
                          </m:r>
                        </m:e>
                      </m:nary>
                    </m:oMath>
                  </a14:m>
                  <a:r>
                    <a:rPr lang="en-US" altLang="en-US" sz="2200" b="1" dirty="0">
                      <a:solidFill>
                        <a:srgbClr val="3333CC"/>
                      </a:solidFill>
                      <a:cs typeface="Times New Roman" panose="02020603050405020304" pitchFamily="18" charset="0"/>
                    </a:rPr>
                    <a:t> </a:t>
                  </a:r>
                </a:p>
              </p:txBody>
            </p:sp>
          </mc:Choice>
          <mc:Fallback xmlns="">
            <p:sp>
              <p:nvSpPr>
                <p:cNvPr id="31" name="Rectangle 30">
                  <a:extLst>
                    <a:ext uri="{FF2B5EF4-FFF2-40B4-BE49-F238E27FC236}">
                      <a16:creationId xmlns:a16="http://schemas.microsoft.com/office/drawing/2014/main" id="{C331A6BC-A15A-A349-9042-7DAF6A712A75}"/>
                    </a:ext>
                  </a:extLst>
                </p:cNvPr>
                <p:cNvSpPr>
                  <a:spLocks noRot="1" noChangeAspect="1" noMove="1" noResize="1" noEditPoints="1" noAdjustHandles="1" noChangeArrowheads="1" noChangeShapeType="1" noTextEdit="1"/>
                </p:cNvSpPr>
                <p:nvPr/>
              </p:nvSpPr>
              <p:spPr bwMode="auto">
                <a:xfrm>
                  <a:off x="273050" y="1858963"/>
                  <a:ext cx="5975350" cy="4385175"/>
                </a:xfrm>
                <a:prstGeom prst="rect">
                  <a:avLst/>
                </a:prstGeom>
                <a:blipFill>
                  <a:blip r:embed="rId5"/>
                  <a:stretch>
                    <a:fillRect r="-1062" b="-236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E12639D5-D6A4-1D47-9BB6-CB9D09D2661A}"/>
                </a:ext>
              </a:extLst>
            </p:cNvPr>
            <p:cNvCxnSpPr/>
            <p:nvPr/>
          </p:nvCxnSpPr>
          <p:spPr bwMode="auto">
            <a:xfrm>
              <a:off x="1619672" y="2420888"/>
              <a:ext cx="21602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46370E-CF8F-FF4D-BC0B-0BC081F30186}"/>
                </a:ext>
              </a:extLst>
            </p:cNvPr>
            <p:cNvCxnSpPr/>
            <p:nvPr/>
          </p:nvCxnSpPr>
          <p:spPr bwMode="auto">
            <a:xfrm>
              <a:off x="3419872" y="2852936"/>
              <a:ext cx="21602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cxnSp>
        <p:nvCxnSpPr>
          <p:cNvPr id="14" name="Straight Arrow Connector 13">
            <a:extLst>
              <a:ext uri="{FF2B5EF4-FFF2-40B4-BE49-F238E27FC236}">
                <a16:creationId xmlns:a16="http://schemas.microsoft.com/office/drawing/2014/main" id="{40C5049F-A677-2840-B42C-8C8A0B0E5B7D}"/>
              </a:ext>
            </a:extLst>
          </p:cNvPr>
          <p:cNvCxnSpPr/>
          <p:nvPr/>
        </p:nvCxnSpPr>
        <p:spPr bwMode="auto">
          <a:xfrm>
            <a:off x="2843808" y="4581128"/>
            <a:ext cx="21602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952D0B6-A6E7-994F-8BDC-4090D3A007D2}"/>
              </a:ext>
            </a:extLst>
          </p:cNvPr>
          <p:cNvCxnSpPr/>
          <p:nvPr/>
        </p:nvCxnSpPr>
        <p:spPr bwMode="auto">
          <a:xfrm>
            <a:off x="3131840" y="4581128"/>
            <a:ext cx="21602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473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6">
            <a:extLst>
              <a:ext uri="{FF2B5EF4-FFF2-40B4-BE49-F238E27FC236}">
                <a16:creationId xmlns:a16="http://schemas.microsoft.com/office/drawing/2014/main" id="{66F23D10-51BB-1640-B52F-A37284AEB9F0}"/>
              </a:ext>
            </a:extLst>
          </p:cNvPr>
          <p:cNvSpPr>
            <a:spLocks noChangeArrowheads="1"/>
          </p:cNvSpPr>
          <p:nvPr/>
        </p:nvSpPr>
        <p:spPr bwMode="auto">
          <a:xfrm>
            <a:off x="395288" y="1052513"/>
            <a:ext cx="78470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4.3.2. </a:t>
            </a:r>
            <a:r>
              <a:rPr lang="en-US" altLang="en-US" sz="2400" dirty="0" err="1">
                <a:solidFill>
                  <a:srgbClr val="FF0000"/>
                </a:solidFill>
              </a:rPr>
              <a:t>Định</a:t>
            </a:r>
            <a:r>
              <a:rPr lang="en-US" altLang="en-US" sz="2400" dirty="0">
                <a:solidFill>
                  <a:srgbClr val="FF0000"/>
                </a:solidFill>
              </a:rPr>
              <a:t> </a:t>
            </a:r>
            <a:r>
              <a:rPr lang="en-US" altLang="en-US" sz="2400" dirty="0" err="1">
                <a:solidFill>
                  <a:srgbClr val="FF0000"/>
                </a:solidFill>
              </a:rPr>
              <a:t>lý</a:t>
            </a:r>
            <a:r>
              <a:rPr lang="en-US" altLang="en-US" sz="2400" dirty="0">
                <a:solidFill>
                  <a:srgbClr val="FF0000"/>
                </a:solidFill>
              </a:rPr>
              <a:t> </a:t>
            </a:r>
            <a:r>
              <a:rPr lang="en-US" altLang="en-US" sz="2400" dirty="0" err="1">
                <a:solidFill>
                  <a:srgbClr val="FF0000"/>
                </a:solidFill>
              </a:rPr>
              <a:t>Ampe</a:t>
            </a:r>
            <a:r>
              <a:rPr lang="en-US" altLang="en-US" sz="2400" dirty="0">
                <a:solidFill>
                  <a:srgbClr val="FF0000"/>
                </a:solidFill>
              </a:rPr>
              <a:t> </a:t>
            </a:r>
            <a:r>
              <a:rPr lang="en-US" altLang="en-US" sz="2400" dirty="0" err="1">
                <a:solidFill>
                  <a:srgbClr val="FF0000"/>
                </a:solidFill>
              </a:rPr>
              <a:t>về</a:t>
            </a:r>
            <a:r>
              <a:rPr lang="en-US" altLang="en-US" sz="2400" dirty="0">
                <a:solidFill>
                  <a:srgbClr val="FF0000"/>
                </a:solidFill>
              </a:rPr>
              <a:t> </a:t>
            </a:r>
            <a:r>
              <a:rPr lang="en-US" altLang="en-US" sz="2400" dirty="0" err="1">
                <a:solidFill>
                  <a:srgbClr val="FF0000"/>
                </a:solidFill>
              </a:rPr>
              <a:t>dòng</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toàn</a:t>
            </a:r>
            <a:r>
              <a:rPr lang="en-US" altLang="en-US" sz="2400" dirty="0">
                <a:solidFill>
                  <a:srgbClr val="FF0000"/>
                </a:solidFill>
              </a:rPr>
              <a:t> </a:t>
            </a:r>
            <a:r>
              <a:rPr lang="en-US" altLang="en-US" sz="2400" dirty="0" err="1">
                <a:solidFill>
                  <a:srgbClr val="FF0000"/>
                </a:solidFill>
              </a:rPr>
              <a:t>phần</a:t>
            </a:r>
            <a:endParaRPr lang="en-US" altLang="en-US" sz="2400" dirty="0">
              <a:solidFill>
                <a:srgbClr val="FF0000"/>
              </a:solidFill>
              <a:latin typeface="Arial" panose="020B0604020202020204" pitchFamily="34" charset="0"/>
            </a:endParaRPr>
          </a:p>
        </p:txBody>
      </p:sp>
      <p:grpSp>
        <p:nvGrpSpPr>
          <p:cNvPr id="68610" name="Group 10">
            <a:extLst>
              <a:ext uri="{FF2B5EF4-FFF2-40B4-BE49-F238E27FC236}">
                <a16:creationId xmlns:a16="http://schemas.microsoft.com/office/drawing/2014/main" id="{A752E5FB-929B-1F4E-8CCF-CD310BBE85FA}"/>
              </a:ext>
            </a:extLst>
          </p:cNvPr>
          <p:cNvGrpSpPr>
            <a:grpSpLocks/>
          </p:cNvGrpSpPr>
          <p:nvPr/>
        </p:nvGrpSpPr>
        <p:grpSpPr bwMode="auto">
          <a:xfrm>
            <a:off x="1428750" y="1071563"/>
            <a:ext cx="7315200" cy="107950"/>
            <a:chOff x="528" y="1824"/>
            <a:chExt cx="4512" cy="71"/>
          </a:xfrm>
        </p:grpSpPr>
        <p:sp>
          <p:nvSpPr>
            <p:cNvPr id="35" name="Rectangle 11">
              <a:extLst>
                <a:ext uri="{FF2B5EF4-FFF2-40B4-BE49-F238E27FC236}">
                  <a16:creationId xmlns:a16="http://schemas.microsoft.com/office/drawing/2014/main" id="{6BCA11BA-20A6-F84C-84CF-EEFBCFADB8DA}"/>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6" name="Rectangle 12">
              <a:extLst>
                <a:ext uri="{FF2B5EF4-FFF2-40B4-BE49-F238E27FC236}">
                  <a16:creationId xmlns:a16="http://schemas.microsoft.com/office/drawing/2014/main" id="{3E631074-72BE-1941-865A-D94D795EDC0D}"/>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7" name="Rectangle 13">
              <a:extLst>
                <a:ext uri="{FF2B5EF4-FFF2-40B4-BE49-F238E27FC236}">
                  <a16:creationId xmlns:a16="http://schemas.microsoft.com/office/drawing/2014/main" id="{0A0E89EC-E06C-DC4D-8991-7748F84DD061}"/>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33" name="Rectangle 32">
            <a:extLst>
              <a:ext uri="{FF2B5EF4-FFF2-40B4-BE49-F238E27FC236}">
                <a16:creationId xmlns:a16="http://schemas.microsoft.com/office/drawing/2014/main" id="{A1FA7658-50E3-7D4F-ADEC-B376C0F2CD83}"/>
              </a:ext>
            </a:extLst>
          </p:cNvPr>
          <p:cNvSpPr>
            <a:spLocks noChangeArrowheads="1"/>
          </p:cNvSpPr>
          <p:nvPr/>
        </p:nvSpPr>
        <p:spPr bwMode="auto">
          <a:xfrm>
            <a:off x="-36513" y="1843572"/>
            <a:ext cx="5975350" cy="1809750"/>
          </a:xfrm>
          <a:prstGeom prst="rect">
            <a:avLst/>
          </a:prstGeom>
          <a:noFill/>
          <a:ln>
            <a:noFill/>
          </a:ln>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130000"/>
              </a:lnSpc>
              <a:buClr>
                <a:schemeClr val="tx2"/>
              </a:buClr>
              <a:buSzPct val="100000"/>
              <a:buFontTx/>
              <a:buBlip>
                <a:blip r:embed="rId3"/>
              </a:buBlip>
              <a:defRPr/>
            </a:pPr>
            <a:r>
              <a:rPr lang="en-US" altLang="en-US" sz="2200" dirty="0" err="1">
                <a:solidFill>
                  <a:srgbClr val="3333CC"/>
                </a:solidFill>
              </a:rPr>
              <a:t>Xét</a:t>
            </a:r>
            <a:r>
              <a:rPr lang="en-US" altLang="en-US" sz="2200" dirty="0">
                <a:solidFill>
                  <a:srgbClr val="3333CC"/>
                </a:solidFill>
              </a:rPr>
              <a:t> </a:t>
            </a:r>
            <a:r>
              <a:rPr lang="en-US" altLang="en-US" sz="2200" dirty="0" err="1">
                <a:solidFill>
                  <a:srgbClr val="3333CC"/>
                </a:solidFill>
              </a:rPr>
              <a:t>từ</a:t>
            </a:r>
            <a:r>
              <a:rPr lang="en-US" altLang="en-US" sz="2200" dirty="0">
                <a:solidFill>
                  <a:srgbClr val="3333CC"/>
                </a:solidFill>
              </a:rPr>
              <a:t> </a:t>
            </a:r>
            <a:r>
              <a:rPr lang="en-US" altLang="en-US" sz="2200" dirty="0" err="1">
                <a:solidFill>
                  <a:srgbClr val="3333CC"/>
                </a:solidFill>
              </a:rPr>
              <a:t>trường</a:t>
            </a:r>
            <a:r>
              <a:rPr lang="en-US" altLang="en-US" sz="2200" dirty="0">
                <a:solidFill>
                  <a:srgbClr val="3333CC"/>
                </a:solidFill>
              </a:rPr>
              <a:t> </a:t>
            </a:r>
            <a:r>
              <a:rPr lang="en-US" altLang="en-US" sz="2200" dirty="0" err="1">
                <a:solidFill>
                  <a:srgbClr val="3333CC"/>
                </a:solidFill>
              </a:rPr>
              <a:t>gây</a:t>
            </a:r>
            <a:r>
              <a:rPr lang="en-US" altLang="en-US" sz="2200" dirty="0">
                <a:solidFill>
                  <a:srgbClr val="3333CC"/>
                </a:solidFill>
              </a:rPr>
              <a:t> </a:t>
            </a:r>
            <a:r>
              <a:rPr lang="en-US" altLang="en-US" sz="2200" dirty="0" err="1">
                <a:solidFill>
                  <a:srgbClr val="3333CC"/>
                </a:solidFill>
              </a:rPr>
              <a:t>bởi</a:t>
            </a:r>
            <a:r>
              <a:rPr lang="en-US" altLang="en-US" sz="2200" dirty="0">
                <a:solidFill>
                  <a:srgbClr val="3333CC"/>
                </a:solidFill>
              </a:rPr>
              <a:t> 1 </a:t>
            </a:r>
            <a:r>
              <a:rPr lang="en-US" altLang="en-US" sz="2200" dirty="0" err="1">
                <a:solidFill>
                  <a:srgbClr val="3333CC"/>
                </a:solidFill>
              </a:rPr>
              <a:t>dòng</a:t>
            </a:r>
            <a:r>
              <a:rPr lang="en-US" altLang="en-US" sz="2200" dirty="0">
                <a:solidFill>
                  <a:srgbClr val="3333CC"/>
                </a:solidFill>
              </a:rPr>
              <a:t> </a:t>
            </a:r>
            <a:r>
              <a:rPr lang="en-US" altLang="en-US" sz="2200" dirty="0" err="1">
                <a:solidFill>
                  <a:srgbClr val="3333CC"/>
                </a:solidFill>
              </a:rPr>
              <a:t>điện</a:t>
            </a:r>
            <a:r>
              <a:rPr lang="en-US" altLang="en-US" sz="2200" dirty="0">
                <a:solidFill>
                  <a:srgbClr val="3333CC"/>
                </a:solidFill>
              </a:rPr>
              <a:t> </a:t>
            </a:r>
            <a:r>
              <a:rPr lang="en-US" altLang="en-US" sz="2200" dirty="0" err="1">
                <a:solidFill>
                  <a:srgbClr val="3333CC"/>
                </a:solidFill>
              </a:rPr>
              <a:t>thẳng</a:t>
            </a:r>
            <a:r>
              <a:rPr lang="en-US" altLang="en-US" sz="2200" dirty="0">
                <a:solidFill>
                  <a:srgbClr val="3333CC"/>
                </a:solidFill>
              </a:rPr>
              <a:t> </a:t>
            </a:r>
            <a:r>
              <a:rPr lang="en-US" altLang="en-US" sz="2200" dirty="0" err="1">
                <a:solidFill>
                  <a:srgbClr val="3333CC"/>
                </a:solidFill>
              </a:rPr>
              <a:t>dài</a:t>
            </a:r>
            <a:r>
              <a:rPr lang="en-US" altLang="en-US" sz="2200" dirty="0">
                <a:solidFill>
                  <a:srgbClr val="3333CC"/>
                </a:solidFill>
              </a:rPr>
              <a:t> </a:t>
            </a:r>
            <a:r>
              <a:rPr lang="en-US" altLang="en-US" sz="2200" dirty="0" err="1">
                <a:solidFill>
                  <a:srgbClr val="3333CC"/>
                </a:solidFill>
              </a:rPr>
              <a:t>vô</a:t>
            </a:r>
            <a:r>
              <a:rPr lang="en-US" altLang="en-US" sz="2200" dirty="0">
                <a:solidFill>
                  <a:srgbClr val="3333CC"/>
                </a:solidFill>
              </a:rPr>
              <a:t> </a:t>
            </a:r>
            <a:r>
              <a:rPr lang="en-US" altLang="en-US" sz="2200" dirty="0" err="1">
                <a:solidFill>
                  <a:srgbClr val="3333CC"/>
                </a:solidFill>
              </a:rPr>
              <a:t>hạn</a:t>
            </a:r>
            <a:r>
              <a:rPr lang="en-US" altLang="en-US" sz="2200" dirty="0">
                <a:solidFill>
                  <a:srgbClr val="3333CC"/>
                </a:solidFill>
              </a:rPr>
              <a:t>. </a:t>
            </a:r>
            <a:r>
              <a:rPr lang="en-US" altLang="en-US" sz="2200" dirty="0" err="1">
                <a:solidFill>
                  <a:srgbClr val="3333CC"/>
                </a:solidFill>
              </a:rPr>
              <a:t>Đường</a:t>
            </a:r>
            <a:r>
              <a:rPr lang="en-US" altLang="en-US" sz="2200" dirty="0">
                <a:solidFill>
                  <a:srgbClr val="3333CC"/>
                </a:solidFill>
              </a:rPr>
              <a:t> </a:t>
            </a:r>
            <a:r>
              <a:rPr lang="en-US" altLang="en-US" sz="2200" dirty="0" err="1">
                <a:solidFill>
                  <a:srgbClr val="3333CC"/>
                </a:solidFill>
              </a:rPr>
              <a:t>cong</a:t>
            </a:r>
            <a:r>
              <a:rPr lang="en-US" altLang="en-US" sz="2200" dirty="0">
                <a:solidFill>
                  <a:srgbClr val="3333CC"/>
                </a:solidFill>
              </a:rPr>
              <a:t> (C) </a:t>
            </a:r>
            <a:r>
              <a:rPr lang="en-US" altLang="en-US" sz="2200" dirty="0" err="1">
                <a:solidFill>
                  <a:srgbClr val="3333CC"/>
                </a:solidFill>
              </a:rPr>
              <a:t>thuộc</a:t>
            </a:r>
            <a:r>
              <a:rPr lang="en-US" altLang="en-US" sz="2200" dirty="0">
                <a:solidFill>
                  <a:srgbClr val="3333CC"/>
                </a:solidFill>
              </a:rPr>
              <a:t> (P) </a:t>
            </a:r>
            <a:r>
              <a:rPr lang="en-US" altLang="en-US" sz="2200" dirty="0" err="1">
                <a:solidFill>
                  <a:srgbClr val="3333CC"/>
                </a:solidFill>
              </a:rPr>
              <a:t>vuông</a:t>
            </a:r>
            <a:r>
              <a:rPr lang="en-US" altLang="en-US" sz="2200" dirty="0">
                <a:solidFill>
                  <a:srgbClr val="3333CC"/>
                </a:solidFill>
              </a:rPr>
              <a:t> </a:t>
            </a:r>
            <a:r>
              <a:rPr lang="en-US" altLang="en-US" sz="2200" dirty="0" err="1">
                <a:solidFill>
                  <a:srgbClr val="3333CC"/>
                </a:solidFill>
              </a:rPr>
              <a:t>góc</a:t>
            </a:r>
            <a:r>
              <a:rPr lang="en-US" altLang="en-US" sz="2200" dirty="0">
                <a:solidFill>
                  <a:srgbClr val="3333CC"/>
                </a:solidFill>
              </a:rPr>
              <a:t> </a:t>
            </a:r>
            <a:r>
              <a:rPr lang="en-US" altLang="en-US" sz="2200" dirty="0" err="1">
                <a:solidFill>
                  <a:srgbClr val="3333CC"/>
                </a:solidFill>
              </a:rPr>
              <a:t>với</a:t>
            </a:r>
            <a:r>
              <a:rPr lang="en-US" altLang="en-US" sz="2200" dirty="0">
                <a:solidFill>
                  <a:srgbClr val="3333CC"/>
                </a:solidFill>
              </a:rPr>
              <a:t> </a:t>
            </a:r>
            <a:r>
              <a:rPr lang="en-US" altLang="en-US" sz="2200" dirty="0" err="1">
                <a:solidFill>
                  <a:srgbClr val="3333CC"/>
                </a:solidFill>
              </a:rPr>
              <a:t>dòng</a:t>
            </a:r>
            <a:r>
              <a:rPr lang="en-US" altLang="en-US" sz="2200" dirty="0">
                <a:solidFill>
                  <a:srgbClr val="3333CC"/>
                </a:solidFill>
              </a:rPr>
              <a:t> </a:t>
            </a:r>
            <a:r>
              <a:rPr lang="en-US" altLang="en-US" sz="2200" dirty="0" err="1">
                <a:solidFill>
                  <a:srgbClr val="3333CC"/>
                </a:solidFill>
              </a:rPr>
              <a:t>điện</a:t>
            </a:r>
            <a:r>
              <a:rPr lang="en-US" altLang="en-US" sz="2200" dirty="0">
                <a:solidFill>
                  <a:srgbClr val="3333CC"/>
                </a:solidFill>
              </a:rPr>
              <a:t>. </a:t>
            </a:r>
            <a:r>
              <a:rPr lang="en-US" altLang="en-US" sz="2200" dirty="0" err="1">
                <a:solidFill>
                  <a:srgbClr val="3333CC"/>
                </a:solidFill>
              </a:rPr>
              <a:t>Cường</a:t>
            </a:r>
            <a:r>
              <a:rPr lang="en-US" altLang="en-US" sz="2200" dirty="0">
                <a:solidFill>
                  <a:srgbClr val="3333CC"/>
                </a:solidFill>
              </a:rPr>
              <a:t> </a:t>
            </a:r>
            <a:r>
              <a:rPr lang="en-US" altLang="en-US" sz="2200" dirty="0" err="1">
                <a:solidFill>
                  <a:srgbClr val="3333CC"/>
                </a:solidFill>
              </a:rPr>
              <a:t>độ</a:t>
            </a:r>
            <a:r>
              <a:rPr lang="en-US" altLang="en-US" sz="2200" dirty="0">
                <a:solidFill>
                  <a:srgbClr val="3333CC"/>
                </a:solidFill>
              </a:rPr>
              <a:t> </a:t>
            </a:r>
            <a:r>
              <a:rPr lang="en-US" altLang="en-US" sz="2200" dirty="0" err="1">
                <a:solidFill>
                  <a:srgbClr val="3333CC"/>
                </a:solidFill>
              </a:rPr>
              <a:t>từ</a:t>
            </a:r>
            <a:r>
              <a:rPr lang="en-US" altLang="en-US" sz="2200" dirty="0">
                <a:solidFill>
                  <a:srgbClr val="3333CC"/>
                </a:solidFill>
              </a:rPr>
              <a:t> </a:t>
            </a:r>
            <a:r>
              <a:rPr lang="en-US" altLang="en-US" sz="2200" dirty="0" err="1">
                <a:solidFill>
                  <a:srgbClr val="3333CC"/>
                </a:solidFill>
              </a:rPr>
              <a:t>trường</a:t>
            </a:r>
            <a:r>
              <a:rPr lang="en-US" altLang="en-US" sz="2200" dirty="0">
                <a:solidFill>
                  <a:srgbClr val="3333CC"/>
                </a:solidFill>
              </a:rPr>
              <a:t> </a:t>
            </a:r>
            <a:r>
              <a:rPr lang="en-US" altLang="en-US" sz="2200" dirty="0" err="1">
                <a:solidFill>
                  <a:srgbClr val="3333CC"/>
                </a:solidFill>
              </a:rPr>
              <a:t>tại</a:t>
            </a:r>
            <a:r>
              <a:rPr lang="en-US" altLang="en-US" sz="2200" dirty="0">
                <a:solidFill>
                  <a:srgbClr val="3333CC"/>
                </a:solidFill>
              </a:rPr>
              <a:t> M:</a:t>
            </a:r>
          </a:p>
          <a:p>
            <a:pPr marL="0" indent="0" eaLnBrk="1" hangingPunct="1">
              <a:lnSpc>
                <a:spcPct val="130000"/>
              </a:lnSpc>
              <a:buClr>
                <a:schemeClr val="tx2"/>
              </a:buClr>
              <a:buSzPct val="100000"/>
              <a:defRPr/>
            </a:pPr>
            <a:r>
              <a:rPr lang="en-US" altLang="en-US" sz="2200" dirty="0">
                <a:solidFill>
                  <a:srgbClr val="3333CC"/>
                </a:solidFill>
              </a:rPr>
              <a:t> </a:t>
            </a:r>
            <a:endParaRPr lang="en-US" altLang="en-US" sz="2200" dirty="0">
              <a:solidFill>
                <a:srgbClr val="3333CC"/>
              </a:solidFill>
              <a:cs typeface="Times New Roman" panose="02020603050405020304" pitchFamily="18" charset="0"/>
            </a:endParaRPr>
          </a:p>
        </p:txBody>
      </p:sp>
      <p:pic>
        <p:nvPicPr>
          <p:cNvPr id="68614" name="Picture 2">
            <a:extLst>
              <a:ext uri="{FF2B5EF4-FFF2-40B4-BE49-F238E27FC236}">
                <a16:creationId xmlns:a16="http://schemas.microsoft.com/office/drawing/2014/main" id="{EE795CD2-AB70-C343-AB26-FC7BCB878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7784" t="44666" r="45634" b="48735"/>
          <a:stretch>
            <a:fillRect/>
          </a:stretch>
        </p:blipFill>
        <p:spPr bwMode="auto">
          <a:xfrm>
            <a:off x="488950" y="3328988"/>
            <a:ext cx="1477963"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37">
            <a:extLst>
              <a:ext uri="{FF2B5EF4-FFF2-40B4-BE49-F238E27FC236}">
                <a16:creationId xmlns:a16="http://schemas.microsoft.com/office/drawing/2014/main" id="{EDBEB3C5-3333-1042-B578-83833BDD1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4489" t="52650" r="41338" b="40102"/>
          <a:stretch>
            <a:fillRect/>
          </a:stretch>
        </p:blipFill>
        <p:spPr bwMode="auto">
          <a:xfrm>
            <a:off x="1992313" y="3389313"/>
            <a:ext cx="31829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38">
            <a:extLst>
              <a:ext uri="{FF2B5EF4-FFF2-40B4-BE49-F238E27FC236}">
                <a16:creationId xmlns:a16="http://schemas.microsoft.com/office/drawing/2014/main" id="{E2146F10-F466-B94C-B350-D3B0D6D9C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4489" t="52650" r="52673" b="43927"/>
          <a:stretch>
            <a:fillRect/>
          </a:stretch>
        </p:blipFill>
        <p:spPr bwMode="auto">
          <a:xfrm>
            <a:off x="170656" y="4223648"/>
            <a:ext cx="63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3">
            <a:extLst>
              <a:ext uri="{FF2B5EF4-FFF2-40B4-BE49-F238E27FC236}">
                <a16:creationId xmlns:a16="http://schemas.microsoft.com/office/drawing/2014/main" id="{610AD28F-2440-524A-AFB2-104E38E35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2912" t="23239" r="47214" b="69209"/>
          <a:stretch>
            <a:fillRect/>
          </a:stretch>
        </p:blipFill>
        <p:spPr bwMode="auto">
          <a:xfrm>
            <a:off x="395288" y="4021870"/>
            <a:ext cx="220821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81E310B-8F5E-6F48-BA29-87E154626B82}"/>
                  </a:ext>
                </a:extLst>
              </p:cNvPr>
              <p:cNvSpPr>
                <a:spLocks noChangeArrowheads="1"/>
              </p:cNvSpPr>
              <p:nvPr/>
            </p:nvSpPr>
            <p:spPr bwMode="auto">
              <a:xfrm>
                <a:off x="14288" y="5006975"/>
                <a:ext cx="8013700" cy="804836"/>
              </a:xfrm>
              <a:prstGeom prst="rect">
                <a:avLst/>
              </a:prstGeom>
              <a:noFill/>
              <a:ln>
                <a:noFill/>
              </a:ln>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130000"/>
                  </a:lnSpc>
                  <a:buClr>
                    <a:schemeClr val="tx2"/>
                  </a:buClr>
                  <a:buSzPct val="100000"/>
                  <a:buFontTx/>
                  <a:buBlip>
                    <a:blip r:embed="rId3"/>
                  </a:buBlip>
                  <a:defRPr/>
                </a:pPr>
                <a:r>
                  <a:rPr lang="en-US" altLang="en-US" sz="2200" dirty="0">
                    <a:solidFill>
                      <a:srgbClr val="3333CC"/>
                    </a:solidFill>
                  </a:rPr>
                  <a:t>Trường </a:t>
                </a:r>
                <a:r>
                  <a:rPr lang="en-US" altLang="en-US" sz="2200" dirty="0" err="1">
                    <a:solidFill>
                      <a:srgbClr val="3333CC"/>
                    </a:solidFill>
                  </a:rPr>
                  <a:t>hợp</a:t>
                </a:r>
                <a:r>
                  <a:rPr lang="en-US" altLang="en-US" sz="2200" dirty="0">
                    <a:solidFill>
                      <a:srgbClr val="3333CC"/>
                    </a:solidFill>
                  </a:rPr>
                  <a:t> I </a:t>
                </a:r>
                <a:r>
                  <a:rPr lang="en-US" altLang="en-US" sz="2200" dirty="0" err="1">
                    <a:solidFill>
                      <a:srgbClr val="3333CC"/>
                    </a:solidFill>
                  </a:rPr>
                  <a:t>thuộc</a:t>
                </a:r>
                <a:r>
                  <a:rPr lang="en-US" altLang="en-US" sz="2200" dirty="0">
                    <a:solidFill>
                      <a:srgbClr val="3333CC"/>
                    </a:solidFill>
                  </a:rPr>
                  <a:t> (C): </a:t>
                </a:r>
                <a14:m>
                  <m:oMath xmlns:m="http://schemas.openxmlformats.org/officeDocument/2006/math">
                    <m:nary>
                      <m:naryPr>
                        <m:chr m:val="∮"/>
                        <m:ctrlPr>
                          <a:rPr lang="en-US" altLang="en-US" sz="2400" b="1" i="1">
                            <a:solidFill>
                              <a:srgbClr val="FF0000"/>
                            </a:solidFill>
                            <a:latin typeface="Cambria Math" panose="02040503050406030204" pitchFamily="18" charset="0"/>
                          </a:rPr>
                        </m:ctrlPr>
                      </m:naryPr>
                      <m:sub>
                        <m:r>
                          <m:rPr>
                            <m:brk m:alnAt="23"/>
                          </m:rPr>
                          <a:rPr lang="vi-VN" altLang="en-US" sz="2400" b="1" i="1">
                            <a:solidFill>
                              <a:srgbClr val="FF0000"/>
                            </a:solidFill>
                            <a:latin typeface="Cambria Math" panose="02040503050406030204" pitchFamily="18" charset="0"/>
                          </a:rPr>
                          <m:t>(</m:t>
                        </m:r>
                        <m:r>
                          <a:rPr lang="vi-VN" altLang="en-US" sz="2400" b="1" i="1">
                            <a:solidFill>
                              <a:srgbClr val="FF0000"/>
                            </a:solidFill>
                            <a:latin typeface="Cambria Math" panose="02040503050406030204" pitchFamily="18" charset="0"/>
                          </a:rPr>
                          <m:t>𝑪</m:t>
                        </m:r>
                        <m:r>
                          <a:rPr lang="vi-VN" altLang="en-US" sz="2400" b="1" i="1">
                            <a:solidFill>
                              <a:srgbClr val="FF0000"/>
                            </a:solidFill>
                            <a:latin typeface="Cambria Math" panose="02040503050406030204" pitchFamily="18" charset="0"/>
                          </a:rPr>
                          <m:t>)</m:t>
                        </m:r>
                      </m:sub>
                      <m:sup/>
                      <m:e>
                        <m:r>
                          <m:rPr>
                            <m:sty m:val="p"/>
                          </m:rPr>
                          <a:rPr lang="en-US" altLang="en-US" sz="2400" b="1" i="1">
                            <a:solidFill>
                              <a:srgbClr val="FF0000"/>
                            </a:solidFill>
                            <a:latin typeface="Cambria Math" panose="02040503050406030204" pitchFamily="18" charset="0"/>
                          </a:rPr>
                          <m:t>d</m:t>
                        </m:r>
                        <m:r>
                          <a:rPr lang="en-US" altLang="en-US" sz="2400" b="1" i="1" smtClean="0">
                            <a:solidFill>
                              <a:srgbClr val="FF0000"/>
                            </a:solidFill>
                            <a:latin typeface="Cambria Math" panose="02040503050406030204" pitchFamily="18" charset="0"/>
                            <a:ea typeface="Cambria Math" panose="02040503050406030204" pitchFamily="18" charset="0"/>
                          </a:rPr>
                          <m:t>𝝋</m:t>
                        </m:r>
                      </m:e>
                    </m:nary>
                    <m:r>
                      <a:rPr lang="vi-VN" altLang="en-US" sz="2400" b="1" i="1">
                        <a:solidFill>
                          <a:srgbClr val="FF0000"/>
                        </a:solidFill>
                        <a:latin typeface="Cambria Math" panose="02040503050406030204" pitchFamily="18" charset="0"/>
                      </a:rPr>
                      <m:t>=</m:t>
                    </m:r>
                  </m:oMath>
                </a14:m>
                <a:r>
                  <a:rPr lang="en-US" altLang="en-US" sz="2600" dirty="0">
                    <a:solidFill>
                      <a:srgbClr val="FF0000"/>
                    </a:solidFill>
                  </a:rPr>
                  <a:t> 2𝜋</a:t>
                </a:r>
                <a:r>
                  <a:rPr lang="en-US" altLang="en-US" sz="2200" dirty="0">
                    <a:solidFill>
                      <a:srgbClr val="3333CC"/>
                    </a:solidFill>
                  </a:rPr>
                  <a:t>  </a:t>
                </a:r>
                <a:r>
                  <a:rPr lang="en-US" altLang="en-US" sz="2200" dirty="0">
                    <a:solidFill>
                      <a:srgbClr val="3333CC"/>
                    </a:solidFill>
                    <a:sym typeface="Wingdings" pitchFamily="2" charset="2"/>
                  </a:rPr>
                  <a:t></a:t>
                </a:r>
                <a:r>
                  <a:rPr lang="en-US" altLang="en-US" sz="2200" dirty="0">
                    <a:solidFill>
                      <a:srgbClr val="3333CC"/>
                    </a:solidFill>
                  </a:rPr>
                  <a:t>   </a:t>
                </a:r>
                <a14:m>
                  <m:oMath xmlns:m="http://schemas.openxmlformats.org/officeDocument/2006/math">
                    <m:nary>
                      <m:naryPr>
                        <m:chr m:val="∮"/>
                        <m:ctrlPr>
                          <a:rPr lang="en-US" altLang="en-US" sz="2400" b="1" i="1">
                            <a:solidFill>
                              <a:srgbClr val="FF0000"/>
                            </a:solidFill>
                            <a:latin typeface="Cambria Math" panose="02040503050406030204" pitchFamily="18" charset="0"/>
                          </a:rPr>
                        </m:ctrlPr>
                      </m:naryPr>
                      <m:sub>
                        <m:r>
                          <m:rPr>
                            <m:brk m:alnAt="23"/>
                          </m:rPr>
                          <a:rPr lang="vi-VN" altLang="en-US" sz="2400" b="1" i="1">
                            <a:solidFill>
                              <a:srgbClr val="FF0000"/>
                            </a:solidFill>
                            <a:latin typeface="Cambria Math" panose="02040503050406030204" pitchFamily="18" charset="0"/>
                          </a:rPr>
                          <m:t>(</m:t>
                        </m:r>
                        <m:r>
                          <a:rPr lang="vi-VN" altLang="en-US" sz="2400" b="1" i="1">
                            <a:solidFill>
                              <a:srgbClr val="FF0000"/>
                            </a:solidFill>
                            <a:latin typeface="Cambria Math" panose="02040503050406030204" pitchFamily="18" charset="0"/>
                          </a:rPr>
                          <m:t>𝑪</m:t>
                        </m:r>
                        <m:r>
                          <a:rPr lang="vi-VN" altLang="en-US" sz="2400" b="1" i="1">
                            <a:solidFill>
                              <a:srgbClr val="FF0000"/>
                            </a:solidFill>
                            <a:latin typeface="Cambria Math" panose="02040503050406030204" pitchFamily="18" charset="0"/>
                          </a:rPr>
                          <m:t>)</m:t>
                        </m:r>
                      </m:sub>
                      <m:sup/>
                      <m:e>
                        <m:acc>
                          <m:accPr>
                            <m:chr m:val="⃗"/>
                            <m:ctrlPr>
                              <a:rPr lang="en-US" altLang="en-US" sz="2400" b="1" i="1">
                                <a:solidFill>
                                  <a:srgbClr val="FF0000"/>
                                </a:solidFill>
                                <a:latin typeface="Cambria Math" panose="02040503050406030204" pitchFamily="18" charset="0"/>
                              </a:rPr>
                            </m:ctrlPr>
                          </m:accPr>
                          <m:e>
                            <m:r>
                              <a:rPr lang="en-US" altLang="en-US" sz="2400" b="1" i="1">
                                <a:solidFill>
                                  <a:srgbClr val="FF0000"/>
                                </a:solidFill>
                                <a:latin typeface="Cambria Math" panose="02040503050406030204" pitchFamily="18" charset="0"/>
                              </a:rPr>
                              <m:t>𝑯</m:t>
                            </m:r>
                            <m:r>
                              <a:rPr lang="vi-VN" altLang="en-US" sz="2400" b="1" i="1">
                                <a:solidFill>
                                  <a:srgbClr val="FF0000"/>
                                </a:solidFill>
                                <a:latin typeface="Cambria Math" panose="02040503050406030204" pitchFamily="18" charset="0"/>
                              </a:rPr>
                              <m:t> </m:t>
                            </m:r>
                          </m:e>
                        </m:acc>
                      </m:e>
                    </m:nary>
                    <m:acc>
                      <m:accPr>
                        <m:chr m:val="⃗"/>
                        <m:ctrlPr>
                          <a:rPr lang="en-US" altLang="en-US" sz="2400" b="1" i="1">
                            <a:solidFill>
                              <a:srgbClr val="FF0000"/>
                            </a:solidFill>
                            <a:latin typeface="Cambria Math" panose="02040503050406030204" pitchFamily="18" charset="0"/>
                          </a:rPr>
                        </m:ctrlPr>
                      </m:accPr>
                      <m:e>
                        <m:r>
                          <a:rPr lang="en-US" altLang="en-US" sz="2400" b="1" i="1">
                            <a:solidFill>
                              <a:srgbClr val="FF0000"/>
                            </a:solidFill>
                            <a:latin typeface="Cambria Math" panose="02040503050406030204" pitchFamily="18" charset="0"/>
                          </a:rPr>
                          <m:t>𝒅𝒍</m:t>
                        </m:r>
                      </m:e>
                    </m:acc>
                    <m:r>
                      <a:rPr lang="vi-VN" altLang="en-US" sz="2400" b="1" i="1">
                        <a:solidFill>
                          <a:srgbClr val="FF0000"/>
                        </a:solidFill>
                        <a:latin typeface="Cambria Math" panose="02040503050406030204" pitchFamily="18" charset="0"/>
                      </a:rPr>
                      <m:t>=</m:t>
                    </m:r>
                  </m:oMath>
                </a14:m>
                <a:r>
                  <a:rPr lang="en-US" altLang="en-US" sz="2600" dirty="0">
                    <a:solidFill>
                      <a:srgbClr val="FF0000"/>
                    </a:solidFill>
                  </a:rPr>
                  <a:t> I</a:t>
                </a:r>
                <a:r>
                  <a:rPr lang="en-US" altLang="en-US" sz="2200" dirty="0">
                    <a:solidFill>
                      <a:srgbClr val="3333CC"/>
                    </a:solidFill>
                  </a:rPr>
                  <a:t> </a:t>
                </a:r>
              </a:p>
            </p:txBody>
          </p:sp>
        </mc:Choice>
        <mc:Fallback xmlns="">
          <p:sp>
            <p:nvSpPr>
              <p:cNvPr id="40" name="Rectangle 39">
                <a:extLst>
                  <a:ext uri="{FF2B5EF4-FFF2-40B4-BE49-F238E27FC236}">
                    <a16:creationId xmlns:a16="http://schemas.microsoft.com/office/drawing/2014/main" id="{881E310B-8F5E-6F48-BA29-87E154626B82}"/>
                  </a:ext>
                </a:extLst>
              </p:cNvPr>
              <p:cNvSpPr>
                <a:spLocks noRot="1" noChangeAspect="1" noMove="1" noResize="1" noEditPoints="1" noAdjustHandles="1" noChangeArrowheads="1" noChangeShapeType="1" noTextEdit="1"/>
              </p:cNvSpPr>
              <p:nvPr/>
            </p:nvSpPr>
            <p:spPr bwMode="auto">
              <a:xfrm>
                <a:off x="14288" y="5006975"/>
                <a:ext cx="8013700" cy="804836"/>
              </a:xfrm>
              <a:prstGeom prst="rect">
                <a:avLst/>
              </a:prstGeom>
              <a:blipFill>
                <a:blip r:embed="rId6"/>
                <a:stretch>
                  <a:fillRect t="-60000" b="-12153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2AE68E3A-D3D4-CF4C-B329-9A6E647BEDFF}"/>
                  </a:ext>
                </a:extLst>
              </p:cNvPr>
              <p:cNvSpPr>
                <a:spLocks noChangeArrowheads="1"/>
              </p:cNvSpPr>
              <p:nvPr/>
            </p:nvSpPr>
            <p:spPr bwMode="auto">
              <a:xfrm>
                <a:off x="-36513" y="5846004"/>
                <a:ext cx="8013701" cy="1244636"/>
              </a:xfrm>
              <a:prstGeom prst="rect">
                <a:avLst/>
              </a:prstGeom>
              <a:noFill/>
              <a:ln>
                <a:noFill/>
              </a:ln>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130000"/>
                  </a:lnSpc>
                  <a:buClr>
                    <a:schemeClr val="tx2"/>
                  </a:buClr>
                  <a:buSzPct val="100000"/>
                  <a:buFontTx/>
                  <a:buBlip>
                    <a:blip r:embed="rId3"/>
                  </a:buBlip>
                  <a:defRPr/>
                </a:pPr>
                <a:r>
                  <a:rPr lang="en-US" altLang="en-US" sz="2200" dirty="0" err="1">
                    <a:solidFill>
                      <a:srgbClr val="3333CC"/>
                    </a:solidFill>
                  </a:rPr>
                  <a:t>Trường</a:t>
                </a:r>
                <a:r>
                  <a:rPr lang="en-US" altLang="en-US" sz="2200" dirty="0">
                    <a:solidFill>
                      <a:srgbClr val="3333CC"/>
                    </a:solidFill>
                  </a:rPr>
                  <a:t> </a:t>
                </a:r>
                <a:r>
                  <a:rPr lang="en-US" altLang="en-US" sz="2200" dirty="0" err="1">
                    <a:solidFill>
                      <a:srgbClr val="3333CC"/>
                    </a:solidFill>
                  </a:rPr>
                  <a:t>hợp</a:t>
                </a:r>
                <a:r>
                  <a:rPr lang="en-US" altLang="en-US" sz="2200" dirty="0">
                    <a:solidFill>
                      <a:srgbClr val="3333CC"/>
                    </a:solidFill>
                  </a:rPr>
                  <a:t> I </a:t>
                </a:r>
                <a:r>
                  <a:rPr lang="en-US" altLang="en-US" sz="2200" dirty="0" err="1">
                    <a:solidFill>
                      <a:srgbClr val="3333CC"/>
                    </a:solidFill>
                  </a:rPr>
                  <a:t>không</a:t>
                </a:r>
                <a:r>
                  <a:rPr lang="en-US" altLang="en-US" sz="2200" dirty="0">
                    <a:solidFill>
                      <a:srgbClr val="3333CC"/>
                    </a:solidFill>
                  </a:rPr>
                  <a:t> </a:t>
                </a:r>
                <a:r>
                  <a:rPr lang="en-US" altLang="en-US" sz="2200" dirty="0" err="1">
                    <a:solidFill>
                      <a:srgbClr val="3333CC"/>
                    </a:solidFill>
                  </a:rPr>
                  <a:t>thuộc</a:t>
                </a:r>
                <a:r>
                  <a:rPr lang="en-US" altLang="en-US" sz="2200" dirty="0">
                    <a:solidFill>
                      <a:srgbClr val="3333CC"/>
                    </a:solidFill>
                  </a:rPr>
                  <a:t> (C): </a:t>
                </a:r>
                <a14:m>
                  <m:oMath xmlns:m="http://schemas.openxmlformats.org/officeDocument/2006/math">
                    <m:nary>
                      <m:naryPr>
                        <m:chr m:val="∮"/>
                        <m:ctrlPr>
                          <a:rPr lang="en-US" altLang="en-US" sz="2400" b="1" i="1">
                            <a:solidFill>
                              <a:srgbClr val="FF0000"/>
                            </a:solidFill>
                            <a:latin typeface="Cambria Math" panose="02040503050406030204" pitchFamily="18" charset="0"/>
                          </a:rPr>
                        </m:ctrlPr>
                      </m:naryPr>
                      <m:sub>
                        <m:r>
                          <m:rPr>
                            <m:brk m:alnAt="23"/>
                          </m:rPr>
                          <a:rPr lang="vi-VN" altLang="en-US" sz="2400" b="1" i="1">
                            <a:solidFill>
                              <a:srgbClr val="FF0000"/>
                            </a:solidFill>
                            <a:latin typeface="Cambria Math" panose="02040503050406030204" pitchFamily="18" charset="0"/>
                          </a:rPr>
                          <m:t>(</m:t>
                        </m:r>
                        <m:r>
                          <a:rPr lang="vi-VN" altLang="en-US" sz="2400" b="1" i="1">
                            <a:solidFill>
                              <a:srgbClr val="FF0000"/>
                            </a:solidFill>
                            <a:latin typeface="Cambria Math" panose="02040503050406030204" pitchFamily="18" charset="0"/>
                          </a:rPr>
                          <m:t>𝑪</m:t>
                        </m:r>
                        <m:r>
                          <a:rPr lang="vi-VN" altLang="en-US" sz="2400" b="1" i="1">
                            <a:solidFill>
                              <a:srgbClr val="FF0000"/>
                            </a:solidFill>
                            <a:latin typeface="Cambria Math" panose="02040503050406030204" pitchFamily="18" charset="0"/>
                          </a:rPr>
                          <m:t>)</m:t>
                        </m:r>
                      </m:sub>
                      <m:sup/>
                      <m:e>
                        <m:acc>
                          <m:accPr>
                            <m:chr m:val="⃗"/>
                            <m:ctrlPr>
                              <a:rPr lang="en-US" altLang="en-US" sz="2400" b="1" i="1">
                                <a:solidFill>
                                  <a:srgbClr val="FF0000"/>
                                </a:solidFill>
                                <a:latin typeface="Cambria Math" panose="02040503050406030204" pitchFamily="18" charset="0"/>
                              </a:rPr>
                            </m:ctrlPr>
                          </m:accPr>
                          <m:e>
                            <m:r>
                              <a:rPr lang="en-US" altLang="en-US" sz="2400" b="1" i="1">
                                <a:solidFill>
                                  <a:srgbClr val="FF0000"/>
                                </a:solidFill>
                                <a:latin typeface="Cambria Math" panose="02040503050406030204" pitchFamily="18" charset="0"/>
                              </a:rPr>
                              <m:t>𝑯</m:t>
                            </m:r>
                            <m:r>
                              <a:rPr lang="vi-VN" altLang="en-US" sz="2400" b="1" i="1">
                                <a:solidFill>
                                  <a:srgbClr val="FF0000"/>
                                </a:solidFill>
                                <a:latin typeface="Cambria Math" panose="02040503050406030204" pitchFamily="18" charset="0"/>
                              </a:rPr>
                              <m:t> </m:t>
                            </m:r>
                          </m:e>
                        </m:acc>
                      </m:e>
                    </m:nary>
                    <m:acc>
                      <m:accPr>
                        <m:chr m:val="⃗"/>
                        <m:ctrlPr>
                          <a:rPr lang="en-US" altLang="en-US" sz="2400" b="1" i="1">
                            <a:solidFill>
                              <a:srgbClr val="FF0000"/>
                            </a:solidFill>
                            <a:latin typeface="Cambria Math" panose="02040503050406030204" pitchFamily="18" charset="0"/>
                          </a:rPr>
                        </m:ctrlPr>
                      </m:accPr>
                      <m:e>
                        <m:r>
                          <a:rPr lang="en-US" altLang="en-US" sz="2400" b="1" i="1">
                            <a:solidFill>
                              <a:srgbClr val="FF0000"/>
                            </a:solidFill>
                            <a:latin typeface="Cambria Math" panose="02040503050406030204" pitchFamily="18" charset="0"/>
                          </a:rPr>
                          <m:t>𝒅𝒍</m:t>
                        </m:r>
                      </m:e>
                    </m:acc>
                    <m:r>
                      <a:rPr lang="vi-VN" altLang="en-US" sz="2400" b="1" i="1">
                        <a:solidFill>
                          <a:srgbClr val="FF0000"/>
                        </a:solidFill>
                        <a:latin typeface="Cambria Math" panose="02040503050406030204" pitchFamily="18" charset="0"/>
                      </a:rPr>
                      <m:t>=</m:t>
                    </m:r>
                  </m:oMath>
                </a14:m>
                <a:r>
                  <a:rPr lang="en-US" altLang="en-US" sz="2200" dirty="0">
                    <a:solidFill>
                      <a:srgbClr val="FF0000"/>
                    </a:solidFill>
                  </a:rPr>
                  <a:t> 0</a:t>
                </a:r>
                <a:r>
                  <a:rPr lang="en-US" altLang="en-US" sz="2200" dirty="0">
                    <a:solidFill>
                      <a:srgbClr val="3333CC"/>
                    </a:solidFill>
                  </a:rPr>
                  <a:t> </a:t>
                </a:r>
              </a:p>
              <a:p>
                <a:pPr marL="0" indent="0" eaLnBrk="1" hangingPunct="1">
                  <a:lnSpc>
                    <a:spcPct val="130000"/>
                  </a:lnSpc>
                  <a:buClr>
                    <a:schemeClr val="tx2"/>
                  </a:buClr>
                  <a:buSzPct val="100000"/>
                  <a:defRPr/>
                </a:pPr>
                <a:r>
                  <a:rPr lang="en-US" altLang="en-US" sz="2200" dirty="0">
                    <a:solidFill>
                      <a:srgbClr val="3333CC"/>
                    </a:solidFill>
                  </a:rPr>
                  <a:t> </a:t>
                </a:r>
                <a:endParaRPr lang="en-US" altLang="en-US" sz="2200" dirty="0">
                  <a:solidFill>
                    <a:srgbClr val="3333CC"/>
                  </a:solidFill>
                  <a:cs typeface="Times New Roman" panose="02020603050405020304" pitchFamily="18" charset="0"/>
                </a:endParaRPr>
              </a:p>
            </p:txBody>
          </p:sp>
        </mc:Choice>
        <mc:Fallback xmlns="">
          <p:sp>
            <p:nvSpPr>
              <p:cNvPr id="41" name="Rectangle 40">
                <a:extLst>
                  <a:ext uri="{FF2B5EF4-FFF2-40B4-BE49-F238E27FC236}">
                    <a16:creationId xmlns:a16="http://schemas.microsoft.com/office/drawing/2014/main" id="{2AE68E3A-D3D4-CF4C-B329-9A6E647BEDFF}"/>
                  </a:ext>
                </a:extLst>
              </p:cNvPr>
              <p:cNvSpPr>
                <a:spLocks noRot="1" noChangeAspect="1" noMove="1" noResize="1" noEditPoints="1" noAdjustHandles="1" noChangeArrowheads="1" noChangeShapeType="1" noTextEdit="1"/>
              </p:cNvSpPr>
              <p:nvPr/>
            </p:nvSpPr>
            <p:spPr bwMode="auto">
              <a:xfrm>
                <a:off x="-36513" y="5846004"/>
                <a:ext cx="8013701" cy="1244636"/>
              </a:xfrm>
              <a:prstGeom prst="rect">
                <a:avLst/>
              </a:prstGeom>
              <a:blipFill>
                <a:blip r:embed="rId7"/>
                <a:stretch>
                  <a:fillRect t="-39394" b="-45455"/>
                </a:stretch>
              </a:blipFill>
              <a:ln>
                <a:noFill/>
              </a:ln>
            </p:spPr>
            <p:txBody>
              <a:bodyPr/>
              <a:lstStyle/>
              <a:p>
                <a:r>
                  <a:rPr lang="en-US">
                    <a:noFill/>
                  </a:rPr>
                  <a:t> </a:t>
                </a:r>
              </a:p>
            </p:txBody>
          </p:sp>
        </mc:Fallback>
      </mc:AlternateContent>
      <p:sp>
        <p:nvSpPr>
          <p:cNvPr id="18" name="Text Box 98">
            <a:extLst>
              <a:ext uri="{FF2B5EF4-FFF2-40B4-BE49-F238E27FC236}">
                <a16:creationId xmlns:a16="http://schemas.microsoft.com/office/drawing/2014/main" id="{EE7B067D-AA67-8E49-9D81-AE722D179D64}"/>
              </a:ext>
            </a:extLst>
          </p:cNvPr>
          <p:cNvSpPr txBox="1">
            <a:spLocks noChangeArrowheads="1"/>
          </p:cNvSpPr>
          <p:nvPr/>
        </p:nvSpPr>
        <p:spPr bwMode="auto">
          <a:xfrm>
            <a:off x="1389062" y="260350"/>
            <a:ext cx="775493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4.3. ĐỊNH LÝ AMPERE VỀ DÒNG ĐIỆN TOÀN PHẦN</a:t>
            </a:r>
            <a:endParaRPr lang="fr-FR" altLang="en-US" sz="2300" b="1" i="1" dirty="0">
              <a:solidFill>
                <a:srgbClr val="006600"/>
              </a:solidFill>
            </a:endParaRPr>
          </a:p>
        </p:txBody>
      </p:sp>
      <p:sp>
        <p:nvSpPr>
          <p:cNvPr id="3" name="Rectangle 2">
            <a:extLst>
              <a:ext uri="{FF2B5EF4-FFF2-40B4-BE49-F238E27FC236}">
                <a16:creationId xmlns:a16="http://schemas.microsoft.com/office/drawing/2014/main" id="{872832DF-8D76-4642-A593-80658575D693}"/>
              </a:ext>
            </a:extLst>
          </p:cNvPr>
          <p:cNvSpPr/>
          <p:nvPr/>
        </p:nvSpPr>
        <p:spPr>
          <a:xfrm>
            <a:off x="6971070" y="3447664"/>
            <a:ext cx="380232" cy="422295"/>
          </a:xfrm>
          <a:prstGeom prst="rect">
            <a:avLst/>
          </a:prstGeom>
        </p:spPr>
        <p:txBody>
          <a:bodyPr wrap="none">
            <a:spAutoFit/>
          </a:bodyPr>
          <a:lstStyle/>
          <a:p>
            <a:pPr marL="0" indent="0" eaLnBrk="1" hangingPunct="1">
              <a:lnSpc>
                <a:spcPct val="130000"/>
              </a:lnSpc>
              <a:buClr>
                <a:schemeClr val="tx2"/>
              </a:buClr>
              <a:buSzPct val="100000"/>
              <a:defRPr/>
            </a:pPr>
            <a:r>
              <a:rPr lang="en-US" altLang="en-US" dirty="0">
                <a:solidFill>
                  <a:srgbClr val="FF0000"/>
                </a:solidFill>
              </a:rPr>
              <a:t> 𝛼</a:t>
            </a:r>
            <a:endParaRPr lang="en-US" altLang="en-US" dirty="0">
              <a:solidFill>
                <a:srgbClr val="FF0000"/>
              </a:solidFill>
              <a:cs typeface="Times New Roman" panose="02020603050405020304" pitchFamily="18" charset="0"/>
            </a:endParaRPr>
          </a:p>
        </p:txBody>
      </p:sp>
      <p:sp>
        <p:nvSpPr>
          <p:cNvPr id="4" name="Arc 3">
            <a:extLst>
              <a:ext uri="{FF2B5EF4-FFF2-40B4-BE49-F238E27FC236}">
                <a16:creationId xmlns:a16="http://schemas.microsoft.com/office/drawing/2014/main" id="{B12CCDB1-1D7F-5043-82D7-32864C2CF681}"/>
              </a:ext>
            </a:extLst>
          </p:cNvPr>
          <p:cNvSpPr/>
          <p:nvPr/>
        </p:nvSpPr>
        <p:spPr bwMode="auto">
          <a:xfrm rot="8208464">
            <a:off x="7030993" y="3498753"/>
            <a:ext cx="237552" cy="85215"/>
          </a:xfrm>
          <a:prstGeom prst="arc">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itchFamily="18" charset="0"/>
            </a:endParaRPr>
          </a:p>
        </p:txBody>
      </p:sp>
      <p:sp>
        <p:nvSpPr>
          <p:cNvPr id="5" name="Rectangle 4">
            <a:extLst>
              <a:ext uri="{FF2B5EF4-FFF2-40B4-BE49-F238E27FC236}">
                <a16:creationId xmlns:a16="http://schemas.microsoft.com/office/drawing/2014/main" id="{CDFED921-A85D-FF40-8457-8DBBE88F371F}"/>
              </a:ext>
            </a:extLst>
          </p:cNvPr>
          <p:cNvSpPr/>
          <p:nvPr/>
        </p:nvSpPr>
        <p:spPr>
          <a:xfrm>
            <a:off x="2419184" y="4326685"/>
            <a:ext cx="3692036" cy="369332"/>
          </a:xfrm>
          <a:prstGeom prst="rect">
            <a:avLst/>
          </a:prstGeom>
        </p:spPr>
        <p:txBody>
          <a:bodyPr wrap="none">
            <a:spAutoFit/>
          </a:bodyPr>
          <a:lstStyle/>
          <a:p>
            <a:r>
              <a:rPr lang="en-US" altLang="en-US" dirty="0" err="1">
                <a:solidFill>
                  <a:srgbClr val="3333CC"/>
                </a:solidFill>
              </a:rPr>
              <a:t>Với</a:t>
            </a:r>
            <a:r>
              <a:rPr lang="en-US" altLang="en-US" dirty="0">
                <a:solidFill>
                  <a:srgbClr val="3333CC"/>
                </a:solidFill>
              </a:rPr>
              <a:t> d𝛗 </a:t>
            </a:r>
            <a:r>
              <a:rPr lang="en-US" altLang="en-US" dirty="0" err="1">
                <a:solidFill>
                  <a:srgbClr val="3333CC"/>
                </a:solidFill>
              </a:rPr>
              <a:t>là</a:t>
            </a:r>
            <a:r>
              <a:rPr lang="en-US" altLang="en-US" dirty="0">
                <a:solidFill>
                  <a:srgbClr val="3333CC"/>
                </a:solidFill>
              </a:rPr>
              <a:t> </a:t>
            </a:r>
            <a:r>
              <a:rPr lang="en-US" altLang="en-US" dirty="0" err="1">
                <a:solidFill>
                  <a:srgbClr val="3333CC"/>
                </a:solidFill>
              </a:rPr>
              <a:t>góc</a:t>
            </a:r>
            <a:r>
              <a:rPr lang="en-US" altLang="en-US" dirty="0">
                <a:solidFill>
                  <a:srgbClr val="3333CC"/>
                </a:solidFill>
              </a:rPr>
              <a:t> </a:t>
            </a:r>
            <a:r>
              <a:rPr lang="en-US" altLang="en-US" dirty="0" err="1">
                <a:solidFill>
                  <a:srgbClr val="3333CC"/>
                </a:solidFill>
              </a:rPr>
              <a:t>ứng</a:t>
            </a:r>
            <a:r>
              <a:rPr lang="en-US" altLang="en-US" dirty="0">
                <a:solidFill>
                  <a:srgbClr val="3333CC"/>
                </a:solidFill>
              </a:rPr>
              <a:t> </a:t>
            </a:r>
            <a:r>
              <a:rPr lang="en-US" altLang="en-US" dirty="0" err="1">
                <a:solidFill>
                  <a:srgbClr val="3333CC"/>
                </a:solidFill>
              </a:rPr>
              <a:t>với</a:t>
            </a:r>
            <a:r>
              <a:rPr lang="en-US" altLang="en-US" dirty="0">
                <a:solidFill>
                  <a:srgbClr val="3333CC"/>
                </a:solidFill>
              </a:rPr>
              <a:t> </a:t>
            </a:r>
            <a:r>
              <a:rPr lang="en-US" altLang="en-US" dirty="0" err="1">
                <a:solidFill>
                  <a:srgbClr val="3333CC"/>
                </a:solidFill>
              </a:rPr>
              <a:t>dịch</a:t>
            </a:r>
            <a:r>
              <a:rPr lang="en-US" altLang="en-US" dirty="0">
                <a:solidFill>
                  <a:srgbClr val="3333CC"/>
                </a:solidFill>
              </a:rPr>
              <a:t> </a:t>
            </a:r>
            <a:r>
              <a:rPr lang="en-US" altLang="en-US" dirty="0" err="1">
                <a:solidFill>
                  <a:srgbClr val="3333CC"/>
                </a:solidFill>
              </a:rPr>
              <a:t>chuyển</a:t>
            </a:r>
            <a:r>
              <a:rPr lang="en-US" altLang="en-US" dirty="0">
                <a:solidFill>
                  <a:srgbClr val="3333CC"/>
                </a:solidFill>
              </a:rPr>
              <a:t> dl</a:t>
            </a:r>
            <a:endParaRPr lang="en-US" dirty="0"/>
          </a:p>
        </p:txBody>
      </p:sp>
    </p:spTree>
    <p:extLst>
      <p:ext uri="{BB962C8B-B14F-4D97-AF65-F5344CB8AC3E}">
        <p14:creationId xmlns:p14="http://schemas.microsoft.com/office/powerpoint/2010/main" val="1112845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Group 10">
            <a:extLst>
              <a:ext uri="{FF2B5EF4-FFF2-40B4-BE49-F238E27FC236}">
                <a16:creationId xmlns:a16="http://schemas.microsoft.com/office/drawing/2014/main" id="{C5AF2006-926D-DC4C-B723-993AD4FE4F34}"/>
              </a:ext>
            </a:extLst>
          </p:cNvPr>
          <p:cNvGrpSpPr>
            <a:grpSpLocks/>
          </p:cNvGrpSpPr>
          <p:nvPr/>
        </p:nvGrpSpPr>
        <p:grpSpPr bwMode="auto">
          <a:xfrm>
            <a:off x="1428750" y="1071563"/>
            <a:ext cx="7315200" cy="107950"/>
            <a:chOff x="528" y="1824"/>
            <a:chExt cx="4512" cy="71"/>
          </a:xfrm>
        </p:grpSpPr>
        <p:sp>
          <p:nvSpPr>
            <p:cNvPr id="35" name="Rectangle 11">
              <a:extLst>
                <a:ext uri="{FF2B5EF4-FFF2-40B4-BE49-F238E27FC236}">
                  <a16:creationId xmlns:a16="http://schemas.microsoft.com/office/drawing/2014/main" id="{082B7467-DE6B-3344-8DFB-A0FA30D0DBAE}"/>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6" name="Rectangle 12">
              <a:extLst>
                <a:ext uri="{FF2B5EF4-FFF2-40B4-BE49-F238E27FC236}">
                  <a16:creationId xmlns:a16="http://schemas.microsoft.com/office/drawing/2014/main" id="{CDCD9CB8-C392-7C4C-A1E3-36C4E0321F76}"/>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7" name="Rectangle 13">
              <a:extLst>
                <a:ext uri="{FF2B5EF4-FFF2-40B4-BE49-F238E27FC236}">
                  <a16:creationId xmlns:a16="http://schemas.microsoft.com/office/drawing/2014/main" id="{54A5C40E-3EC1-E147-83C1-277C40779446}"/>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70658" name="Rectangle 37">
            <a:extLst>
              <a:ext uri="{FF2B5EF4-FFF2-40B4-BE49-F238E27FC236}">
                <a16:creationId xmlns:a16="http://schemas.microsoft.com/office/drawing/2014/main" id="{CE10192E-FA66-0B49-9BC9-B87D9BF66777}"/>
              </a:ext>
            </a:extLst>
          </p:cNvPr>
          <p:cNvSpPr>
            <a:spLocks noChangeArrowheads="1"/>
          </p:cNvSpPr>
          <p:nvPr/>
        </p:nvSpPr>
        <p:spPr bwMode="auto">
          <a:xfrm>
            <a:off x="403225" y="4152900"/>
            <a:ext cx="7429500" cy="145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100000"/>
            </a:pPr>
            <a:endParaRPr lang="en-US" altLang="en-US" sz="2400" u="sng" dirty="0">
              <a:solidFill>
                <a:srgbClr val="3333CC"/>
              </a:solidFill>
            </a:endParaRPr>
          </a:p>
          <a:p>
            <a:pPr eaLnBrk="1" hangingPunct="1">
              <a:lnSpc>
                <a:spcPct val="200000"/>
              </a:lnSpc>
              <a:buClr>
                <a:schemeClr val="tx2"/>
              </a:buClr>
              <a:buSzPct val="100000"/>
            </a:pPr>
            <a:r>
              <a:rPr lang="en-US" altLang="en-US" sz="2400" u="sng" dirty="0" err="1">
                <a:solidFill>
                  <a:srgbClr val="3333CC"/>
                </a:solidFill>
              </a:rPr>
              <a:t>Chú</a:t>
            </a:r>
            <a:r>
              <a:rPr lang="en-US" altLang="en-US" sz="2400" u="sng" dirty="0">
                <a:solidFill>
                  <a:srgbClr val="3333CC"/>
                </a:solidFill>
              </a:rPr>
              <a:t> </a:t>
            </a:r>
            <a:r>
              <a:rPr lang="en-US" altLang="en-US" sz="2400" u="sng" dirty="0" err="1">
                <a:solidFill>
                  <a:srgbClr val="3333CC"/>
                </a:solidFill>
              </a:rPr>
              <a:t>ý</a:t>
            </a:r>
            <a:r>
              <a:rPr lang="en-US" altLang="en-US" sz="2400" dirty="0">
                <a:solidFill>
                  <a:srgbClr val="3333CC"/>
                </a:solidFill>
              </a:rPr>
              <a:t>: </a:t>
            </a:r>
            <a:endParaRPr lang="en-US" altLang="en-US" sz="2400" dirty="0">
              <a:solidFill>
                <a:srgbClr val="3333CC"/>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0660" name="Rectangle 32">
                <a:extLst>
                  <a:ext uri="{FF2B5EF4-FFF2-40B4-BE49-F238E27FC236}">
                    <a16:creationId xmlns:a16="http://schemas.microsoft.com/office/drawing/2014/main" id="{95C990AA-05EE-5447-904C-A08C6D6E1015}"/>
                  </a:ext>
                </a:extLst>
              </p:cNvPr>
              <p:cNvSpPr>
                <a:spLocks noChangeArrowheads="1"/>
              </p:cNvSpPr>
              <p:nvPr/>
            </p:nvSpPr>
            <p:spPr bwMode="auto">
              <a:xfrm>
                <a:off x="428625" y="1844675"/>
                <a:ext cx="8423275" cy="30971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lnSpc>
                    <a:spcPct val="150000"/>
                  </a:lnSpc>
                  <a:buClr>
                    <a:schemeClr val="tx2"/>
                  </a:buClr>
                  <a:buSzPct val="100000"/>
                </a:pPr>
                <a:r>
                  <a:rPr lang="en-US" altLang="en-US" sz="2200" b="1" dirty="0">
                    <a:solidFill>
                      <a:srgbClr val="3333CC"/>
                    </a:solidFill>
                  </a:rPr>
                  <a:t>Định </a:t>
                </a:r>
                <a:r>
                  <a:rPr lang="en-US" altLang="en-US" sz="2200" b="1" dirty="0" err="1">
                    <a:solidFill>
                      <a:srgbClr val="3333CC"/>
                    </a:solidFill>
                  </a:rPr>
                  <a:t>lý</a:t>
                </a:r>
                <a:r>
                  <a:rPr lang="en-US" altLang="en-US" sz="2200" dirty="0">
                    <a:solidFill>
                      <a:srgbClr val="3333CC"/>
                    </a:solidFill>
                  </a:rPr>
                  <a:t>: </a:t>
                </a:r>
                <a:r>
                  <a:rPr lang="en-US" altLang="en-US" sz="2200" dirty="0" err="1">
                    <a:solidFill>
                      <a:srgbClr val="3333CC"/>
                    </a:solidFill>
                  </a:rPr>
                  <a:t>Lưu</a:t>
                </a:r>
                <a:r>
                  <a:rPr lang="en-US" altLang="en-US" sz="2200" dirty="0">
                    <a:solidFill>
                      <a:srgbClr val="3333CC"/>
                    </a:solidFill>
                  </a:rPr>
                  <a:t> </a:t>
                </a:r>
                <a:r>
                  <a:rPr lang="en-US" altLang="en-US" sz="2200" dirty="0" err="1">
                    <a:solidFill>
                      <a:srgbClr val="3333CC"/>
                    </a:solidFill>
                  </a:rPr>
                  <a:t>số</a:t>
                </a:r>
                <a:r>
                  <a:rPr lang="en-US" altLang="en-US" sz="2200" dirty="0">
                    <a:solidFill>
                      <a:srgbClr val="3333CC"/>
                    </a:solidFill>
                  </a:rPr>
                  <a:t> </a:t>
                </a:r>
                <a:r>
                  <a:rPr lang="en-US" altLang="en-US" sz="2200" dirty="0" err="1">
                    <a:solidFill>
                      <a:srgbClr val="3333CC"/>
                    </a:solidFill>
                  </a:rPr>
                  <a:t>của</a:t>
                </a:r>
                <a:r>
                  <a:rPr lang="en-US" altLang="en-US" sz="2200" dirty="0">
                    <a:solidFill>
                      <a:srgbClr val="3333CC"/>
                    </a:solidFill>
                  </a:rPr>
                  <a:t> </a:t>
                </a:r>
                <a:r>
                  <a:rPr lang="en-US" altLang="en-US" sz="2200" dirty="0" err="1">
                    <a:solidFill>
                      <a:srgbClr val="3333CC"/>
                    </a:solidFill>
                  </a:rPr>
                  <a:t>véctơ</a:t>
                </a:r>
                <a:r>
                  <a:rPr lang="en-US" altLang="en-US" sz="2200" dirty="0">
                    <a:solidFill>
                      <a:srgbClr val="3333CC"/>
                    </a:solidFill>
                  </a:rPr>
                  <a:t> </a:t>
                </a:r>
                <a:r>
                  <a:rPr lang="en-US" altLang="en-US" sz="2200" dirty="0" err="1">
                    <a:solidFill>
                      <a:srgbClr val="3333CC"/>
                    </a:solidFill>
                  </a:rPr>
                  <a:t>cường</a:t>
                </a:r>
                <a:r>
                  <a:rPr lang="en-US" altLang="en-US" sz="2200" dirty="0">
                    <a:solidFill>
                      <a:srgbClr val="3333CC"/>
                    </a:solidFill>
                  </a:rPr>
                  <a:t> </a:t>
                </a:r>
                <a:r>
                  <a:rPr lang="en-US" altLang="en-US" sz="2200" dirty="0" err="1">
                    <a:solidFill>
                      <a:srgbClr val="3333CC"/>
                    </a:solidFill>
                  </a:rPr>
                  <a:t>độ</a:t>
                </a:r>
                <a:r>
                  <a:rPr lang="en-US" altLang="en-US" sz="2200" dirty="0">
                    <a:solidFill>
                      <a:srgbClr val="3333CC"/>
                    </a:solidFill>
                  </a:rPr>
                  <a:t> </a:t>
                </a:r>
                <a:r>
                  <a:rPr lang="en-US" altLang="en-US" sz="2200" dirty="0" err="1">
                    <a:solidFill>
                      <a:srgbClr val="3333CC"/>
                    </a:solidFill>
                  </a:rPr>
                  <a:t>từ</a:t>
                </a:r>
                <a:r>
                  <a:rPr lang="en-US" altLang="en-US" sz="2200" dirty="0">
                    <a:solidFill>
                      <a:srgbClr val="3333CC"/>
                    </a:solidFill>
                  </a:rPr>
                  <a:t> </a:t>
                </a:r>
                <a:r>
                  <a:rPr lang="en-US" altLang="en-US" sz="2200" dirty="0" err="1">
                    <a:solidFill>
                      <a:srgbClr val="3333CC"/>
                    </a:solidFill>
                  </a:rPr>
                  <a:t>trường</a:t>
                </a:r>
                <a:r>
                  <a:rPr lang="en-US" altLang="en-US" sz="2200" dirty="0">
                    <a:solidFill>
                      <a:srgbClr val="3333CC"/>
                    </a:solidFill>
                  </a:rPr>
                  <a:t> </a:t>
                </a:r>
                <a:r>
                  <a:rPr lang="en-US" altLang="en-US" sz="2200" dirty="0" err="1">
                    <a:solidFill>
                      <a:srgbClr val="3333CC"/>
                    </a:solidFill>
                  </a:rPr>
                  <a:t>dọc</a:t>
                </a:r>
                <a:r>
                  <a:rPr lang="en-US" altLang="en-US" sz="2200" dirty="0">
                    <a:solidFill>
                      <a:srgbClr val="3333CC"/>
                    </a:solidFill>
                  </a:rPr>
                  <a:t> </a:t>
                </a:r>
                <a:r>
                  <a:rPr lang="en-US" altLang="en-US" sz="2200" dirty="0" err="1">
                    <a:solidFill>
                      <a:srgbClr val="3333CC"/>
                    </a:solidFill>
                  </a:rPr>
                  <a:t>theo</a:t>
                </a:r>
                <a:r>
                  <a:rPr lang="en-US" altLang="en-US" sz="2200" dirty="0">
                    <a:solidFill>
                      <a:srgbClr val="3333CC"/>
                    </a:solidFill>
                  </a:rPr>
                  <a:t> </a:t>
                </a:r>
                <a:r>
                  <a:rPr lang="en-US" altLang="en-US" sz="2200" dirty="0" err="1">
                    <a:solidFill>
                      <a:srgbClr val="3333CC"/>
                    </a:solidFill>
                  </a:rPr>
                  <a:t>đường</a:t>
                </a:r>
                <a:r>
                  <a:rPr lang="en-US" altLang="en-US" sz="2200" dirty="0">
                    <a:solidFill>
                      <a:srgbClr val="3333CC"/>
                    </a:solidFill>
                  </a:rPr>
                  <a:t> </a:t>
                </a:r>
                <a:r>
                  <a:rPr lang="en-US" altLang="en-US" sz="2200" dirty="0" err="1">
                    <a:solidFill>
                      <a:srgbClr val="3333CC"/>
                    </a:solidFill>
                  </a:rPr>
                  <a:t>cong</a:t>
                </a:r>
                <a:r>
                  <a:rPr lang="en-US" altLang="en-US" sz="2200" dirty="0">
                    <a:solidFill>
                      <a:srgbClr val="3333CC"/>
                    </a:solidFill>
                  </a:rPr>
                  <a:t> </a:t>
                </a:r>
                <a:r>
                  <a:rPr lang="en-US" altLang="en-US" sz="2200" dirty="0" err="1">
                    <a:solidFill>
                      <a:srgbClr val="3333CC"/>
                    </a:solidFill>
                  </a:rPr>
                  <a:t>kín</a:t>
                </a:r>
                <a:r>
                  <a:rPr lang="en-US" altLang="en-US" sz="2200" dirty="0">
                    <a:solidFill>
                      <a:srgbClr val="3333CC"/>
                    </a:solidFill>
                  </a:rPr>
                  <a:t> (C) </a:t>
                </a:r>
                <a:r>
                  <a:rPr lang="en-US" altLang="en-US" sz="2200" dirty="0" err="1">
                    <a:solidFill>
                      <a:srgbClr val="3333CC"/>
                    </a:solidFill>
                  </a:rPr>
                  <a:t>bất</a:t>
                </a:r>
                <a:r>
                  <a:rPr lang="en-US" altLang="en-US" sz="2200" dirty="0">
                    <a:solidFill>
                      <a:srgbClr val="3333CC"/>
                    </a:solidFill>
                  </a:rPr>
                  <a:t> </a:t>
                </a:r>
                <a:r>
                  <a:rPr lang="en-US" altLang="en-US" sz="2200" dirty="0" err="1">
                    <a:solidFill>
                      <a:srgbClr val="3333CC"/>
                    </a:solidFill>
                  </a:rPr>
                  <a:t>kỳ</a:t>
                </a:r>
                <a:r>
                  <a:rPr lang="en-US" altLang="en-US" sz="2200" dirty="0">
                    <a:solidFill>
                      <a:srgbClr val="3333CC"/>
                    </a:solidFill>
                  </a:rPr>
                  <a:t> </a:t>
                </a:r>
                <a:r>
                  <a:rPr lang="en-US" altLang="en-US" sz="2200" dirty="0" err="1">
                    <a:solidFill>
                      <a:srgbClr val="3333CC"/>
                    </a:solidFill>
                  </a:rPr>
                  <a:t>bằng</a:t>
                </a:r>
                <a:r>
                  <a:rPr lang="en-US" altLang="en-US" sz="2200" dirty="0">
                    <a:solidFill>
                      <a:srgbClr val="3333CC"/>
                    </a:solidFill>
                  </a:rPr>
                  <a:t> </a:t>
                </a:r>
                <a:r>
                  <a:rPr lang="en-US" altLang="en-US" sz="2200" dirty="0" err="1">
                    <a:solidFill>
                      <a:srgbClr val="3333CC"/>
                    </a:solidFill>
                  </a:rPr>
                  <a:t>tổng</a:t>
                </a:r>
                <a:r>
                  <a:rPr lang="en-US" altLang="en-US" sz="2200" dirty="0">
                    <a:solidFill>
                      <a:srgbClr val="3333CC"/>
                    </a:solidFill>
                  </a:rPr>
                  <a:t> </a:t>
                </a:r>
                <a:r>
                  <a:rPr lang="en-US" altLang="en-US" sz="2200" dirty="0" err="1">
                    <a:solidFill>
                      <a:srgbClr val="3333CC"/>
                    </a:solidFill>
                  </a:rPr>
                  <a:t>đại</a:t>
                </a:r>
                <a:r>
                  <a:rPr lang="en-US" altLang="en-US" sz="2200" dirty="0">
                    <a:solidFill>
                      <a:srgbClr val="3333CC"/>
                    </a:solidFill>
                  </a:rPr>
                  <a:t> </a:t>
                </a:r>
                <a:r>
                  <a:rPr lang="en-US" altLang="en-US" sz="2200" dirty="0" err="1">
                    <a:solidFill>
                      <a:srgbClr val="3333CC"/>
                    </a:solidFill>
                  </a:rPr>
                  <a:t>số</a:t>
                </a:r>
                <a:r>
                  <a:rPr lang="en-US" altLang="en-US" sz="2200" dirty="0">
                    <a:solidFill>
                      <a:srgbClr val="3333CC"/>
                    </a:solidFill>
                  </a:rPr>
                  <a:t> </a:t>
                </a:r>
                <a:r>
                  <a:rPr lang="en-US" altLang="en-US" sz="2200" dirty="0" err="1">
                    <a:solidFill>
                      <a:srgbClr val="3333CC"/>
                    </a:solidFill>
                  </a:rPr>
                  <a:t>cường</a:t>
                </a:r>
                <a:r>
                  <a:rPr lang="en-US" altLang="en-US" sz="2200" dirty="0">
                    <a:solidFill>
                      <a:srgbClr val="3333CC"/>
                    </a:solidFill>
                  </a:rPr>
                  <a:t> </a:t>
                </a:r>
                <a:r>
                  <a:rPr lang="en-US" altLang="en-US" sz="2200" dirty="0" err="1">
                    <a:solidFill>
                      <a:srgbClr val="3333CC"/>
                    </a:solidFill>
                  </a:rPr>
                  <a:t>độ</a:t>
                </a:r>
                <a:r>
                  <a:rPr lang="en-US" altLang="en-US" sz="2200" dirty="0">
                    <a:solidFill>
                      <a:srgbClr val="3333CC"/>
                    </a:solidFill>
                  </a:rPr>
                  <a:t> </a:t>
                </a:r>
                <a:r>
                  <a:rPr lang="en-US" altLang="en-US" sz="2200" dirty="0" err="1">
                    <a:solidFill>
                      <a:srgbClr val="3333CC"/>
                    </a:solidFill>
                  </a:rPr>
                  <a:t>của</a:t>
                </a:r>
                <a:r>
                  <a:rPr lang="en-US" altLang="en-US" sz="2200" dirty="0">
                    <a:solidFill>
                      <a:srgbClr val="3333CC"/>
                    </a:solidFill>
                  </a:rPr>
                  <a:t> </a:t>
                </a:r>
                <a:r>
                  <a:rPr lang="en-US" altLang="en-US" sz="2200" dirty="0" err="1">
                    <a:solidFill>
                      <a:srgbClr val="3333CC"/>
                    </a:solidFill>
                  </a:rPr>
                  <a:t>các</a:t>
                </a:r>
                <a:r>
                  <a:rPr lang="en-US" altLang="en-US" sz="2200" dirty="0">
                    <a:solidFill>
                      <a:srgbClr val="3333CC"/>
                    </a:solidFill>
                  </a:rPr>
                  <a:t> </a:t>
                </a:r>
                <a:r>
                  <a:rPr lang="en-US" altLang="en-US" sz="2200" dirty="0" err="1">
                    <a:solidFill>
                      <a:srgbClr val="3333CC"/>
                    </a:solidFill>
                  </a:rPr>
                  <a:t>dòng</a:t>
                </a:r>
                <a:r>
                  <a:rPr lang="en-US" altLang="en-US" sz="2200" dirty="0">
                    <a:solidFill>
                      <a:srgbClr val="3333CC"/>
                    </a:solidFill>
                  </a:rPr>
                  <a:t> </a:t>
                </a:r>
                <a:r>
                  <a:rPr lang="en-US" altLang="en-US" sz="2200" dirty="0" err="1">
                    <a:solidFill>
                      <a:srgbClr val="3333CC"/>
                    </a:solidFill>
                  </a:rPr>
                  <a:t>điện</a:t>
                </a:r>
                <a:r>
                  <a:rPr lang="en-US" altLang="en-US" sz="2200" dirty="0">
                    <a:solidFill>
                      <a:srgbClr val="3333CC"/>
                    </a:solidFill>
                  </a:rPr>
                  <a:t> </a:t>
                </a:r>
                <a:r>
                  <a:rPr lang="en-US" altLang="en-US" sz="2200" dirty="0" err="1">
                    <a:solidFill>
                      <a:srgbClr val="3333CC"/>
                    </a:solidFill>
                  </a:rPr>
                  <a:t>đi</a:t>
                </a:r>
                <a:r>
                  <a:rPr lang="en-US" altLang="en-US" sz="2200" dirty="0">
                    <a:solidFill>
                      <a:srgbClr val="3333CC"/>
                    </a:solidFill>
                  </a:rPr>
                  <a:t> </a:t>
                </a:r>
                <a:r>
                  <a:rPr lang="en-US" altLang="en-US" sz="2200" dirty="0" err="1">
                    <a:solidFill>
                      <a:srgbClr val="3333CC"/>
                    </a:solidFill>
                  </a:rPr>
                  <a:t>xuyên</a:t>
                </a:r>
                <a:r>
                  <a:rPr lang="en-US" altLang="en-US" sz="2200" dirty="0">
                    <a:solidFill>
                      <a:srgbClr val="3333CC"/>
                    </a:solidFill>
                  </a:rPr>
                  <a:t> qua </a:t>
                </a:r>
                <a:r>
                  <a:rPr lang="en-US" altLang="en-US" sz="2200" dirty="0" err="1">
                    <a:solidFill>
                      <a:srgbClr val="3333CC"/>
                    </a:solidFill>
                  </a:rPr>
                  <a:t>diện</a:t>
                </a:r>
                <a:r>
                  <a:rPr lang="en-US" altLang="en-US" sz="2200" dirty="0">
                    <a:solidFill>
                      <a:srgbClr val="3333CC"/>
                    </a:solidFill>
                  </a:rPr>
                  <a:t> </a:t>
                </a:r>
                <a:r>
                  <a:rPr lang="en-US" altLang="en-US" sz="2200" dirty="0" err="1">
                    <a:solidFill>
                      <a:srgbClr val="3333CC"/>
                    </a:solidFill>
                  </a:rPr>
                  <a:t>tích</a:t>
                </a:r>
                <a:r>
                  <a:rPr lang="en-US" altLang="en-US" sz="2200" dirty="0">
                    <a:solidFill>
                      <a:srgbClr val="3333CC"/>
                    </a:solidFill>
                  </a:rPr>
                  <a:t> </a:t>
                </a:r>
                <a:r>
                  <a:rPr lang="en-US" altLang="en-US" sz="2200" dirty="0" err="1">
                    <a:solidFill>
                      <a:srgbClr val="3333CC"/>
                    </a:solidFill>
                  </a:rPr>
                  <a:t>giới</a:t>
                </a:r>
                <a:r>
                  <a:rPr lang="en-US" altLang="en-US" sz="2200" dirty="0">
                    <a:solidFill>
                      <a:srgbClr val="3333CC"/>
                    </a:solidFill>
                  </a:rPr>
                  <a:t> </a:t>
                </a:r>
                <a:r>
                  <a:rPr lang="en-US" altLang="en-US" sz="2200" dirty="0" err="1">
                    <a:solidFill>
                      <a:srgbClr val="3333CC"/>
                    </a:solidFill>
                  </a:rPr>
                  <a:t>hạn</a:t>
                </a:r>
                <a:r>
                  <a:rPr lang="en-US" altLang="en-US" sz="2200" dirty="0">
                    <a:solidFill>
                      <a:srgbClr val="3333CC"/>
                    </a:solidFill>
                  </a:rPr>
                  <a:t> </a:t>
                </a:r>
                <a:r>
                  <a:rPr lang="en-US" altLang="en-US" sz="2200" dirty="0" err="1">
                    <a:solidFill>
                      <a:srgbClr val="3333CC"/>
                    </a:solidFill>
                  </a:rPr>
                  <a:t>bởi</a:t>
                </a:r>
                <a:r>
                  <a:rPr lang="en-US" altLang="en-US" sz="2200" dirty="0">
                    <a:solidFill>
                      <a:srgbClr val="3333CC"/>
                    </a:solidFill>
                  </a:rPr>
                  <a:t> </a:t>
                </a:r>
                <a:r>
                  <a:rPr lang="en-US" altLang="en-US" sz="2200" dirty="0" err="1">
                    <a:solidFill>
                      <a:srgbClr val="3333CC"/>
                    </a:solidFill>
                  </a:rPr>
                  <a:t>đường</a:t>
                </a:r>
                <a:r>
                  <a:rPr lang="en-US" altLang="en-US" sz="2200" dirty="0">
                    <a:solidFill>
                      <a:srgbClr val="3333CC"/>
                    </a:solidFill>
                  </a:rPr>
                  <a:t> </a:t>
                </a:r>
                <a:r>
                  <a:rPr lang="en-US" altLang="en-US" sz="2200" dirty="0" err="1">
                    <a:solidFill>
                      <a:srgbClr val="3333CC"/>
                    </a:solidFill>
                  </a:rPr>
                  <a:t>cong</a:t>
                </a:r>
                <a:r>
                  <a:rPr lang="en-US" altLang="en-US" sz="2200" dirty="0">
                    <a:solidFill>
                      <a:srgbClr val="3333CC"/>
                    </a:solidFill>
                  </a:rPr>
                  <a:t> </a:t>
                </a:r>
                <a:r>
                  <a:rPr lang="en-US" altLang="en-US" sz="2200" dirty="0" err="1">
                    <a:solidFill>
                      <a:srgbClr val="3333CC"/>
                    </a:solidFill>
                  </a:rPr>
                  <a:t>đó</a:t>
                </a:r>
                <a:endParaRPr lang="en-US" altLang="en-US" sz="2200" dirty="0">
                  <a:solidFill>
                    <a:srgbClr val="3333CC"/>
                  </a:solidFill>
                </a:endParaRPr>
              </a:p>
              <a:p>
                <a:pPr algn="just" eaLnBrk="1" hangingPunct="1">
                  <a:lnSpc>
                    <a:spcPct val="150000"/>
                  </a:lnSpc>
                  <a:buClr>
                    <a:schemeClr val="tx2"/>
                  </a:buClr>
                  <a:buSzPct val="100000"/>
                </a:pPr>
                <a14:m>
                  <m:oMathPara xmlns:m="http://schemas.openxmlformats.org/officeDocument/2006/math">
                    <m:oMathParaPr>
                      <m:jc m:val="centerGroup"/>
                    </m:oMathParaPr>
                    <m:oMath xmlns:m="http://schemas.openxmlformats.org/officeDocument/2006/math">
                      <m:nary>
                        <m:naryPr>
                          <m:chr m:val="∮"/>
                          <m:ctrlPr>
                            <a:rPr lang="en-US" altLang="en-US" sz="2200" b="1" i="1" smtClean="0">
                              <a:solidFill>
                                <a:srgbClr val="FF0000"/>
                              </a:solidFill>
                              <a:latin typeface="Cambria Math" panose="02040503050406030204" pitchFamily="18" charset="0"/>
                            </a:rPr>
                          </m:ctrlPr>
                        </m:naryPr>
                        <m:sub>
                          <m:r>
                            <m:rPr>
                              <m:brk m:alnAt="23"/>
                            </m:rPr>
                            <a:rPr lang="vi-VN" altLang="en-US" sz="2200" b="1" i="1" smtClean="0">
                              <a:solidFill>
                                <a:srgbClr val="FF0000"/>
                              </a:solidFill>
                              <a:latin typeface="Cambria Math" panose="02040503050406030204" pitchFamily="18" charset="0"/>
                            </a:rPr>
                            <m:t>(</m:t>
                          </m:r>
                          <m:r>
                            <a:rPr lang="vi-VN" altLang="en-US" sz="2200" b="1" i="1" smtClean="0">
                              <a:solidFill>
                                <a:srgbClr val="FF0000"/>
                              </a:solidFill>
                              <a:latin typeface="Cambria Math" panose="02040503050406030204" pitchFamily="18" charset="0"/>
                            </a:rPr>
                            <m:t>𝑪</m:t>
                          </m:r>
                          <m:r>
                            <a:rPr lang="vi-VN" altLang="en-US" sz="2200" b="1" i="1" smtClean="0">
                              <a:solidFill>
                                <a:srgbClr val="FF0000"/>
                              </a:solidFill>
                              <a:latin typeface="Cambria Math" panose="02040503050406030204" pitchFamily="18" charset="0"/>
                            </a:rPr>
                            <m:t>)</m:t>
                          </m:r>
                        </m:sub>
                        <m:sup/>
                        <m:e>
                          <m:acc>
                            <m:accPr>
                              <m:chr m:val="⃗"/>
                              <m:ctrlPr>
                                <a:rPr lang="en-US" altLang="en-US" sz="2200" b="1" i="1" smtClean="0">
                                  <a:solidFill>
                                    <a:srgbClr val="FF0000"/>
                                  </a:solidFill>
                                  <a:latin typeface="Cambria Math" panose="02040503050406030204" pitchFamily="18" charset="0"/>
                                </a:rPr>
                              </m:ctrlPr>
                            </m:accPr>
                            <m:e>
                              <m:r>
                                <a:rPr lang="en-US" altLang="en-US" sz="2200" b="1" i="1" smtClean="0">
                                  <a:solidFill>
                                    <a:srgbClr val="FF0000"/>
                                  </a:solidFill>
                                  <a:latin typeface="Cambria Math" panose="02040503050406030204" pitchFamily="18" charset="0"/>
                                </a:rPr>
                                <m:t>𝑯</m:t>
                              </m:r>
                              <m:r>
                                <a:rPr lang="vi-VN" altLang="en-US" sz="2200" b="1" i="1" smtClean="0">
                                  <a:solidFill>
                                    <a:srgbClr val="FF0000"/>
                                  </a:solidFill>
                                  <a:latin typeface="Cambria Math" panose="02040503050406030204" pitchFamily="18" charset="0"/>
                                </a:rPr>
                                <m:t> </m:t>
                              </m:r>
                            </m:e>
                          </m:acc>
                        </m:e>
                      </m:nary>
                      <m:acc>
                        <m:accPr>
                          <m:chr m:val="⃗"/>
                          <m:ctrlPr>
                            <a:rPr lang="en-US" altLang="en-US" sz="2200" b="1" i="1" smtClean="0">
                              <a:solidFill>
                                <a:srgbClr val="FF0000"/>
                              </a:solidFill>
                              <a:latin typeface="Cambria Math" panose="02040503050406030204" pitchFamily="18" charset="0"/>
                            </a:rPr>
                          </m:ctrlPr>
                        </m:accPr>
                        <m:e>
                          <m:r>
                            <a:rPr lang="en-US" altLang="en-US" sz="2200" b="1" i="1">
                              <a:solidFill>
                                <a:srgbClr val="FF0000"/>
                              </a:solidFill>
                              <a:latin typeface="Cambria Math" panose="02040503050406030204" pitchFamily="18" charset="0"/>
                            </a:rPr>
                            <m:t>𝒅𝒍</m:t>
                          </m:r>
                        </m:e>
                      </m:acc>
                      <m:r>
                        <a:rPr lang="vi-VN" altLang="en-US" sz="2200" b="1" i="1" smtClean="0">
                          <a:solidFill>
                            <a:srgbClr val="FF0000"/>
                          </a:solidFill>
                          <a:latin typeface="Cambria Math" panose="02040503050406030204" pitchFamily="18" charset="0"/>
                        </a:rPr>
                        <m:t>=</m:t>
                      </m:r>
                      <m:nary>
                        <m:naryPr>
                          <m:chr m:val="∑"/>
                          <m:ctrlPr>
                            <a:rPr lang="vi-VN" altLang="en-US" sz="2200" b="1" i="1" smtClean="0">
                              <a:solidFill>
                                <a:srgbClr val="FF0000"/>
                              </a:solidFill>
                              <a:latin typeface="Cambria Math" panose="02040503050406030204" pitchFamily="18" charset="0"/>
                            </a:rPr>
                          </m:ctrlPr>
                        </m:naryPr>
                        <m:sub>
                          <m:r>
                            <m:rPr>
                              <m:brk m:alnAt="23"/>
                            </m:rPr>
                            <a:rPr lang="vi-VN" altLang="en-US" sz="2200" b="1" i="1">
                              <a:solidFill>
                                <a:srgbClr val="FF0000"/>
                              </a:solidFill>
                              <a:latin typeface="Cambria Math" panose="02040503050406030204" pitchFamily="18" charset="0"/>
                            </a:rPr>
                            <m:t>𝒊</m:t>
                          </m:r>
                          <m:r>
                            <a:rPr lang="vi-VN" altLang="en-US" sz="2200" b="1" i="1" smtClean="0">
                              <a:solidFill>
                                <a:srgbClr val="FF0000"/>
                              </a:solidFill>
                              <a:latin typeface="Cambria Math" panose="02040503050406030204" pitchFamily="18" charset="0"/>
                            </a:rPr>
                            <m:t>=</m:t>
                          </m:r>
                          <m:r>
                            <a:rPr lang="vi-VN" altLang="en-US" sz="2200" b="1" i="1" smtClean="0">
                              <a:solidFill>
                                <a:srgbClr val="FF0000"/>
                              </a:solidFill>
                              <a:latin typeface="Cambria Math" panose="02040503050406030204" pitchFamily="18" charset="0"/>
                            </a:rPr>
                            <m:t>𝟏</m:t>
                          </m:r>
                        </m:sub>
                        <m:sup>
                          <m:r>
                            <a:rPr lang="vi-VN" altLang="en-US" sz="2200" b="1" i="1">
                              <a:solidFill>
                                <a:srgbClr val="FF0000"/>
                              </a:solidFill>
                              <a:latin typeface="Cambria Math" panose="02040503050406030204" pitchFamily="18" charset="0"/>
                            </a:rPr>
                            <m:t>𝒏</m:t>
                          </m:r>
                        </m:sup>
                        <m:e>
                          <m:sSub>
                            <m:sSubPr>
                              <m:ctrlPr>
                                <a:rPr lang="vi-VN" altLang="en-US" sz="2200" b="1" i="1" smtClean="0">
                                  <a:solidFill>
                                    <a:srgbClr val="FF0000"/>
                                  </a:solidFill>
                                  <a:latin typeface="Cambria Math" panose="02040503050406030204" pitchFamily="18" charset="0"/>
                                </a:rPr>
                              </m:ctrlPr>
                            </m:sSubPr>
                            <m:e>
                              <m:r>
                                <a:rPr lang="vi-VN" altLang="en-US" sz="2200" b="1" i="1">
                                  <a:solidFill>
                                    <a:srgbClr val="FF0000"/>
                                  </a:solidFill>
                                  <a:latin typeface="Cambria Math" panose="02040503050406030204" pitchFamily="18" charset="0"/>
                                </a:rPr>
                                <m:t>𝑰</m:t>
                              </m:r>
                            </m:e>
                            <m:sub>
                              <m:r>
                                <a:rPr lang="vi-VN" altLang="en-US" sz="2200" b="1" i="1">
                                  <a:solidFill>
                                    <a:srgbClr val="FF0000"/>
                                  </a:solidFill>
                                  <a:latin typeface="Cambria Math" panose="02040503050406030204" pitchFamily="18" charset="0"/>
                                </a:rPr>
                                <m:t>𝒊</m:t>
                              </m:r>
                            </m:sub>
                          </m:sSub>
                        </m:e>
                      </m:nary>
                    </m:oMath>
                  </m:oMathPara>
                </a14:m>
                <a:endParaRPr lang="en-US" altLang="en-US" sz="2200" b="1" dirty="0">
                  <a:solidFill>
                    <a:srgbClr val="3333CC"/>
                  </a:solidFill>
                  <a:latin typeface="Arial" panose="020B0604020202020204" pitchFamily="34" charset="0"/>
                </a:endParaRPr>
              </a:p>
            </p:txBody>
          </p:sp>
        </mc:Choice>
        <mc:Fallback xmlns="">
          <p:sp>
            <p:nvSpPr>
              <p:cNvPr id="70660" name="Rectangle 32">
                <a:extLst>
                  <a:ext uri="{FF2B5EF4-FFF2-40B4-BE49-F238E27FC236}">
                    <a16:creationId xmlns:a16="http://schemas.microsoft.com/office/drawing/2014/main" id="{95C990AA-05EE-5447-904C-A08C6D6E1015}"/>
                  </a:ext>
                </a:extLst>
              </p:cNvPr>
              <p:cNvSpPr>
                <a:spLocks noRot="1" noChangeAspect="1" noMove="1" noResize="1" noEditPoints="1" noAdjustHandles="1" noChangeArrowheads="1" noChangeShapeType="1" noTextEdit="1"/>
              </p:cNvSpPr>
              <p:nvPr/>
            </p:nvSpPr>
            <p:spPr bwMode="auto">
              <a:xfrm>
                <a:off x="428625" y="1844675"/>
                <a:ext cx="8423275" cy="3097195"/>
              </a:xfrm>
              <a:prstGeom prst="rect">
                <a:avLst/>
              </a:prstGeom>
              <a:blipFill>
                <a:blip r:embed="rId3"/>
                <a:stretch>
                  <a:fillRect l="-904" r="-753" b="-571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70661" name="Rectangle 38">
            <a:extLst>
              <a:ext uri="{FF2B5EF4-FFF2-40B4-BE49-F238E27FC236}">
                <a16:creationId xmlns:a16="http://schemas.microsoft.com/office/drawing/2014/main" id="{48FD0221-20D3-1C44-9E4B-9F03BAE359C8}"/>
              </a:ext>
            </a:extLst>
          </p:cNvPr>
          <p:cNvSpPr>
            <a:spLocks noChangeArrowheads="1"/>
          </p:cNvSpPr>
          <p:nvPr/>
        </p:nvSpPr>
        <p:spPr bwMode="auto">
          <a:xfrm>
            <a:off x="604044" y="5423447"/>
            <a:ext cx="74295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100000"/>
              <a:buFontTx/>
              <a:buBlip>
                <a:blip r:embed="rId4"/>
              </a:buBlip>
            </a:pPr>
            <a:r>
              <a:rPr lang="en-US" altLang="en-US" sz="2200" dirty="0" err="1">
                <a:solidFill>
                  <a:srgbClr val="3333CC"/>
                </a:solidFill>
                <a:cs typeface="Times New Roman" panose="02020603050405020304" pitchFamily="18" charset="0"/>
              </a:rPr>
              <a:t>Chiều</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tích</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phân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là</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chiều</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thuận</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đối</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với</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dòng</a:t>
            </a:r>
            <a:r>
              <a:rPr lang="en-US" altLang="en-US" sz="2200" dirty="0">
                <a:solidFill>
                  <a:srgbClr val="3333CC"/>
                </a:solidFill>
                <a:cs typeface="Times New Roman" panose="02020603050405020304" pitchFamily="18" charset="0"/>
              </a:rPr>
              <a:t> </a:t>
            </a:r>
            <a:r>
              <a:rPr lang="en-US" altLang="en-US" sz="2200" dirty="0" err="1">
                <a:solidFill>
                  <a:srgbClr val="3333CC"/>
                </a:solidFill>
                <a:cs typeface="Times New Roman" panose="02020603050405020304" pitchFamily="18" charset="0"/>
              </a:rPr>
              <a:t>điện</a:t>
            </a:r>
            <a:r>
              <a:rPr lang="en-US" altLang="en-US" sz="2200" dirty="0">
                <a:solidFill>
                  <a:srgbClr val="3333CC"/>
                </a:solidFill>
                <a:cs typeface="Times New Roman" panose="02020603050405020304" pitchFamily="18" charset="0"/>
              </a:rPr>
              <a:t> </a:t>
            </a:r>
            <a:endParaRPr lang="en-US" altLang="en-US" sz="2200" dirty="0">
              <a:solidFill>
                <a:srgbClr val="3333CC"/>
              </a:solidFill>
              <a:latin typeface="Arial" panose="020B0604020202020204" pitchFamily="34" charset="0"/>
            </a:endParaRPr>
          </a:p>
        </p:txBody>
      </p:sp>
      <p:sp>
        <p:nvSpPr>
          <p:cNvPr id="70663" name="Rectangle 6">
            <a:extLst>
              <a:ext uri="{FF2B5EF4-FFF2-40B4-BE49-F238E27FC236}">
                <a16:creationId xmlns:a16="http://schemas.microsoft.com/office/drawing/2014/main" id="{555BE236-0E3E-D845-BE99-0420AF30A973}"/>
              </a:ext>
            </a:extLst>
          </p:cNvPr>
          <p:cNvSpPr>
            <a:spLocks noChangeArrowheads="1"/>
          </p:cNvSpPr>
          <p:nvPr/>
        </p:nvSpPr>
        <p:spPr bwMode="auto">
          <a:xfrm>
            <a:off x="395288" y="1052513"/>
            <a:ext cx="78470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4.3.2. </a:t>
            </a:r>
            <a:r>
              <a:rPr lang="en-US" altLang="en-US" sz="2400" dirty="0" err="1">
                <a:solidFill>
                  <a:srgbClr val="FF0000"/>
                </a:solidFill>
              </a:rPr>
              <a:t>Định</a:t>
            </a:r>
            <a:r>
              <a:rPr lang="en-US" altLang="en-US" sz="2400" dirty="0">
                <a:solidFill>
                  <a:srgbClr val="FF0000"/>
                </a:solidFill>
              </a:rPr>
              <a:t> </a:t>
            </a:r>
            <a:r>
              <a:rPr lang="en-US" altLang="en-US" sz="2400" dirty="0" err="1">
                <a:solidFill>
                  <a:srgbClr val="FF0000"/>
                </a:solidFill>
              </a:rPr>
              <a:t>lý</a:t>
            </a:r>
            <a:r>
              <a:rPr lang="en-US" altLang="en-US" sz="2400" dirty="0">
                <a:solidFill>
                  <a:srgbClr val="FF0000"/>
                </a:solidFill>
              </a:rPr>
              <a:t> </a:t>
            </a:r>
            <a:r>
              <a:rPr lang="en-US" altLang="en-US" sz="2400" dirty="0" err="1">
                <a:solidFill>
                  <a:srgbClr val="FF0000"/>
                </a:solidFill>
              </a:rPr>
              <a:t>Ampe</a:t>
            </a:r>
            <a:r>
              <a:rPr lang="en-US" altLang="en-US" sz="2400" dirty="0">
                <a:solidFill>
                  <a:srgbClr val="FF0000"/>
                </a:solidFill>
              </a:rPr>
              <a:t> </a:t>
            </a:r>
            <a:r>
              <a:rPr lang="en-US" altLang="en-US" sz="2400" dirty="0" err="1">
                <a:solidFill>
                  <a:srgbClr val="FF0000"/>
                </a:solidFill>
              </a:rPr>
              <a:t>về</a:t>
            </a:r>
            <a:r>
              <a:rPr lang="en-US" altLang="en-US" sz="2400" dirty="0">
                <a:solidFill>
                  <a:srgbClr val="FF0000"/>
                </a:solidFill>
              </a:rPr>
              <a:t> </a:t>
            </a:r>
            <a:r>
              <a:rPr lang="en-US" altLang="en-US" sz="2400" dirty="0" err="1">
                <a:solidFill>
                  <a:srgbClr val="FF0000"/>
                </a:solidFill>
              </a:rPr>
              <a:t>dòng</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toàn</a:t>
            </a:r>
            <a:r>
              <a:rPr lang="en-US" altLang="en-US" sz="2400" dirty="0">
                <a:solidFill>
                  <a:srgbClr val="FF0000"/>
                </a:solidFill>
              </a:rPr>
              <a:t> </a:t>
            </a:r>
            <a:r>
              <a:rPr lang="en-US" altLang="en-US" sz="2400" dirty="0" err="1">
                <a:solidFill>
                  <a:srgbClr val="FF0000"/>
                </a:solidFill>
              </a:rPr>
              <a:t>phần</a:t>
            </a:r>
            <a:endParaRPr lang="en-US" altLang="en-US" sz="2400" dirty="0">
              <a:solidFill>
                <a:srgbClr val="FF0000"/>
              </a:solidFill>
              <a:latin typeface="Arial" panose="020B0604020202020204" pitchFamily="34" charset="0"/>
            </a:endParaRPr>
          </a:p>
        </p:txBody>
      </p:sp>
      <p:sp>
        <p:nvSpPr>
          <p:cNvPr id="14" name="Text Box 98">
            <a:extLst>
              <a:ext uri="{FF2B5EF4-FFF2-40B4-BE49-F238E27FC236}">
                <a16:creationId xmlns:a16="http://schemas.microsoft.com/office/drawing/2014/main" id="{6ABC4DCA-746F-B142-AF99-C0E53D1C1912}"/>
              </a:ext>
            </a:extLst>
          </p:cNvPr>
          <p:cNvSpPr txBox="1">
            <a:spLocks noChangeArrowheads="1"/>
          </p:cNvSpPr>
          <p:nvPr/>
        </p:nvSpPr>
        <p:spPr bwMode="auto">
          <a:xfrm>
            <a:off x="1389062" y="260350"/>
            <a:ext cx="775493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4.3. ĐỊNH LÝ AMPERE VỀ DÒNG ĐIỆN TOÀN PHẦN</a:t>
            </a:r>
            <a:endParaRPr lang="fr-FR" altLang="en-US" sz="2300" b="1" i="1" dirty="0">
              <a:solidFill>
                <a:srgbClr val="006600"/>
              </a:solidFill>
            </a:endParaRPr>
          </a:p>
        </p:txBody>
      </p:sp>
    </p:spTree>
    <p:extLst>
      <p:ext uri="{BB962C8B-B14F-4D97-AF65-F5344CB8AC3E}">
        <p14:creationId xmlns:p14="http://schemas.microsoft.com/office/powerpoint/2010/main" val="79561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Group 10">
            <a:extLst>
              <a:ext uri="{FF2B5EF4-FFF2-40B4-BE49-F238E27FC236}">
                <a16:creationId xmlns:a16="http://schemas.microsoft.com/office/drawing/2014/main" id="{C5AF2006-926D-DC4C-B723-993AD4FE4F34}"/>
              </a:ext>
            </a:extLst>
          </p:cNvPr>
          <p:cNvGrpSpPr>
            <a:grpSpLocks/>
          </p:cNvGrpSpPr>
          <p:nvPr/>
        </p:nvGrpSpPr>
        <p:grpSpPr bwMode="auto">
          <a:xfrm>
            <a:off x="1428750" y="1071563"/>
            <a:ext cx="7315200" cy="107950"/>
            <a:chOff x="528" y="1824"/>
            <a:chExt cx="4512" cy="71"/>
          </a:xfrm>
        </p:grpSpPr>
        <p:sp>
          <p:nvSpPr>
            <p:cNvPr id="35" name="Rectangle 11">
              <a:extLst>
                <a:ext uri="{FF2B5EF4-FFF2-40B4-BE49-F238E27FC236}">
                  <a16:creationId xmlns:a16="http://schemas.microsoft.com/office/drawing/2014/main" id="{082B7467-DE6B-3344-8DFB-A0FA30D0DBAE}"/>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6" name="Rectangle 12">
              <a:extLst>
                <a:ext uri="{FF2B5EF4-FFF2-40B4-BE49-F238E27FC236}">
                  <a16:creationId xmlns:a16="http://schemas.microsoft.com/office/drawing/2014/main" id="{CDCD9CB8-C392-7C4C-A1E3-36C4E0321F76}"/>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7" name="Rectangle 13">
              <a:extLst>
                <a:ext uri="{FF2B5EF4-FFF2-40B4-BE49-F238E27FC236}">
                  <a16:creationId xmlns:a16="http://schemas.microsoft.com/office/drawing/2014/main" id="{54A5C40E-3EC1-E147-83C1-277C40779446}"/>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70658" name="Rectangle 37">
            <a:extLst>
              <a:ext uri="{FF2B5EF4-FFF2-40B4-BE49-F238E27FC236}">
                <a16:creationId xmlns:a16="http://schemas.microsoft.com/office/drawing/2014/main" id="{CE10192E-FA66-0B49-9BC9-B87D9BF66777}"/>
              </a:ext>
            </a:extLst>
          </p:cNvPr>
          <p:cNvSpPr>
            <a:spLocks noChangeArrowheads="1"/>
          </p:cNvSpPr>
          <p:nvPr/>
        </p:nvSpPr>
        <p:spPr bwMode="auto">
          <a:xfrm>
            <a:off x="251520" y="1775773"/>
            <a:ext cx="8892480" cy="113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150000"/>
              </a:lnSpc>
              <a:buClr>
                <a:schemeClr val="tx2"/>
              </a:buClr>
              <a:buSzPct val="100000"/>
            </a:pPr>
            <a:r>
              <a:rPr lang="en-US" altLang="en-US" sz="2400" dirty="0" err="1">
                <a:solidFill>
                  <a:srgbClr val="3333CC"/>
                </a:solidFill>
                <a:latin typeface="Arial" panose="020B0604020202020204" pitchFamily="34" charset="0"/>
              </a:rPr>
              <a:t>Quy</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tắc</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bàn</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tay</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phải</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đối</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với</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định</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luật</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Ampe</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để</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xác</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định</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dấu</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dương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hoặc</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âm</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cho</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dòng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điện</a:t>
            </a:r>
            <a:r>
              <a:rPr lang="en-US" altLang="en-US" sz="2400" dirty="0">
                <a:solidFill>
                  <a:srgbClr val="3333CC"/>
                </a:solidFill>
                <a:latin typeface="Arial" panose="020B0604020202020204" pitchFamily="34" charset="0"/>
              </a:rPr>
              <a:t> bao </a:t>
            </a:r>
            <a:r>
              <a:rPr lang="en-US" altLang="en-US" sz="2400" dirty="0" err="1">
                <a:solidFill>
                  <a:srgbClr val="3333CC"/>
                </a:solidFill>
                <a:latin typeface="Arial" panose="020B0604020202020204" pitchFamily="34" charset="0"/>
              </a:rPr>
              <a:t>bởi</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vòng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ampe</a:t>
            </a:r>
            <a:endParaRPr lang="en-US" altLang="en-US" sz="2400" dirty="0">
              <a:solidFill>
                <a:srgbClr val="3333CC"/>
              </a:solidFill>
              <a:latin typeface="Arial" panose="020B0604020202020204" pitchFamily="34" charset="0"/>
            </a:endParaRPr>
          </a:p>
        </p:txBody>
      </p:sp>
      <p:sp>
        <p:nvSpPr>
          <p:cNvPr id="70663" name="Rectangle 6">
            <a:extLst>
              <a:ext uri="{FF2B5EF4-FFF2-40B4-BE49-F238E27FC236}">
                <a16:creationId xmlns:a16="http://schemas.microsoft.com/office/drawing/2014/main" id="{555BE236-0E3E-D845-BE99-0420AF30A973}"/>
              </a:ext>
            </a:extLst>
          </p:cNvPr>
          <p:cNvSpPr>
            <a:spLocks noChangeArrowheads="1"/>
          </p:cNvSpPr>
          <p:nvPr/>
        </p:nvSpPr>
        <p:spPr bwMode="auto">
          <a:xfrm>
            <a:off x="395288" y="1052513"/>
            <a:ext cx="78470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4.3.2. </a:t>
            </a:r>
            <a:r>
              <a:rPr lang="en-US" altLang="en-US" sz="2400" dirty="0" err="1">
                <a:solidFill>
                  <a:srgbClr val="FF0000"/>
                </a:solidFill>
              </a:rPr>
              <a:t>Định</a:t>
            </a:r>
            <a:r>
              <a:rPr lang="en-US" altLang="en-US" sz="2400" dirty="0">
                <a:solidFill>
                  <a:srgbClr val="FF0000"/>
                </a:solidFill>
              </a:rPr>
              <a:t> </a:t>
            </a:r>
            <a:r>
              <a:rPr lang="en-US" altLang="en-US" sz="2400" dirty="0" err="1">
                <a:solidFill>
                  <a:srgbClr val="FF0000"/>
                </a:solidFill>
              </a:rPr>
              <a:t>lý</a:t>
            </a:r>
            <a:r>
              <a:rPr lang="en-US" altLang="en-US" sz="2400" dirty="0">
                <a:solidFill>
                  <a:srgbClr val="FF0000"/>
                </a:solidFill>
              </a:rPr>
              <a:t> </a:t>
            </a:r>
            <a:r>
              <a:rPr lang="en-US" altLang="en-US" sz="2400" dirty="0" err="1">
                <a:solidFill>
                  <a:srgbClr val="FF0000"/>
                </a:solidFill>
              </a:rPr>
              <a:t>Ampe</a:t>
            </a:r>
            <a:r>
              <a:rPr lang="en-US" altLang="en-US" sz="2400" dirty="0">
                <a:solidFill>
                  <a:srgbClr val="FF0000"/>
                </a:solidFill>
              </a:rPr>
              <a:t> </a:t>
            </a:r>
            <a:r>
              <a:rPr lang="en-US" altLang="en-US" sz="2400" dirty="0" err="1">
                <a:solidFill>
                  <a:srgbClr val="FF0000"/>
                </a:solidFill>
              </a:rPr>
              <a:t>về</a:t>
            </a:r>
            <a:r>
              <a:rPr lang="en-US" altLang="en-US" sz="2400" dirty="0">
                <a:solidFill>
                  <a:srgbClr val="FF0000"/>
                </a:solidFill>
              </a:rPr>
              <a:t> </a:t>
            </a:r>
            <a:r>
              <a:rPr lang="en-US" altLang="en-US" sz="2400" dirty="0" err="1">
                <a:solidFill>
                  <a:srgbClr val="FF0000"/>
                </a:solidFill>
              </a:rPr>
              <a:t>dòng</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toàn</a:t>
            </a:r>
            <a:r>
              <a:rPr lang="en-US" altLang="en-US" sz="2400" dirty="0">
                <a:solidFill>
                  <a:srgbClr val="FF0000"/>
                </a:solidFill>
              </a:rPr>
              <a:t> </a:t>
            </a:r>
            <a:r>
              <a:rPr lang="en-US" altLang="en-US" sz="2400" dirty="0" err="1">
                <a:solidFill>
                  <a:srgbClr val="FF0000"/>
                </a:solidFill>
              </a:rPr>
              <a:t>phần</a:t>
            </a:r>
            <a:endParaRPr lang="en-US" altLang="en-US" sz="2400" dirty="0">
              <a:solidFill>
                <a:srgbClr val="FF0000"/>
              </a:solidFill>
              <a:latin typeface="Arial" panose="020B0604020202020204" pitchFamily="34" charset="0"/>
            </a:endParaRPr>
          </a:p>
        </p:txBody>
      </p:sp>
      <p:sp>
        <p:nvSpPr>
          <p:cNvPr id="14" name="Text Box 98">
            <a:extLst>
              <a:ext uri="{FF2B5EF4-FFF2-40B4-BE49-F238E27FC236}">
                <a16:creationId xmlns:a16="http://schemas.microsoft.com/office/drawing/2014/main" id="{6ABC4DCA-746F-B142-AF99-C0E53D1C1912}"/>
              </a:ext>
            </a:extLst>
          </p:cNvPr>
          <p:cNvSpPr txBox="1">
            <a:spLocks noChangeArrowheads="1"/>
          </p:cNvSpPr>
          <p:nvPr/>
        </p:nvSpPr>
        <p:spPr bwMode="auto">
          <a:xfrm>
            <a:off x="1389062" y="260350"/>
            <a:ext cx="775493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4.3. ĐỊNH LÝ AMPERE VỀ DÒNG ĐIỆN TOÀN PHẦN</a:t>
            </a:r>
            <a:endParaRPr lang="fr-FR" altLang="en-US" sz="2300" b="1" i="1" dirty="0">
              <a:solidFill>
                <a:srgbClr val="006600"/>
              </a:solidFill>
            </a:endParaRPr>
          </a:p>
        </p:txBody>
      </p:sp>
      <p:sp>
        <p:nvSpPr>
          <p:cNvPr id="2" name="Rectangle 1">
            <a:extLst>
              <a:ext uri="{FF2B5EF4-FFF2-40B4-BE49-F238E27FC236}">
                <a16:creationId xmlns:a16="http://schemas.microsoft.com/office/drawing/2014/main" id="{B1160FD8-7DD8-CC45-BA2B-490B2779CC92}"/>
              </a:ext>
            </a:extLst>
          </p:cNvPr>
          <p:cNvSpPr/>
          <p:nvPr/>
        </p:nvSpPr>
        <p:spPr>
          <a:xfrm>
            <a:off x="272852" y="3150701"/>
            <a:ext cx="8871147" cy="1569660"/>
          </a:xfrm>
          <a:prstGeom prst="rect">
            <a:avLst/>
          </a:prstGeom>
        </p:spPr>
        <p:txBody>
          <a:bodyPr wrap="square">
            <a:spAutoFit/>
          </a:bodyPr>
          <a:lstStyle/>
          <a:p>
            <a:r>
              <a:rPr lang="en-US" altLang="en-US" sz="2400" dirty="0">
                <a:solidFill>
                  <a:srgbClr val="3333CC"/>
                </a:solidFill>
                <a:cs typeface="Times New Roman" panose="02020603050405020304" pitchFamily="18" charset="0"/>
              </a:rPr>
              <a:t>Cong </a:t>
            </a:r>
            <a:r>
              <a:rPr lang="en-US" altLang="en-US" sz="2400" dirty="0" err="1">
                <a:solidFill>
                  <a:srgbClr val="3333CC"/>
                </a:solidFill>
                <a:cs typeface="Times New Roman" panose="02020603050405020304" pitchFamily="18" charset="0"/>
              </a:rPr>
              <a:t>các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ngón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tay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của</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bàn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tay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phải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xung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quanh</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vòng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theo</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chiều</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lấy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tích</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phân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Dòng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điện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nào</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đi</a:t>
            </a:r>
            <a:r>
              <a:rPr lang="en-US" altLang="en-US" sz="2400" dirty="0">
                <a:solidFill>
                  <a:srgbClr val="3333CC"/>
                </a:solidFill>
                <a:cs typeface="Times New Roman" panose="02020603050405020304" pitchFamily="18" charset="0"/>
              </a:rPr>
              <a:t> qua </a:t>
            </a:r>
            <a:r>
              <a:rPr lang="en-US" altLang="en-US" sz="2400" dirty="0" err="1">
                <a:solidFill>
                  <a:srgbClr val="3333CC"/>
                </a:solidFill>
                <a:cs typeface="Times New Roman" panose="02020603050405020304" pitchFamily="18" charset="0"/>
              </a:rPr>
              <a:t>vòng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theo</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chiều</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của</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ngón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tay</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cái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choãi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ra</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thì</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được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coi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là</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mang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dấu</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dương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dòng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điện</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nào</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đi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theo</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chiều</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ngược</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lại</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thì</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mang</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dấu</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âm</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Hình</a:t>
            </a:r>
            <a:r>
              <a:rPr lang="en-US" altLang="en-US" sz="2400" dirty="0">
                <a:solidFill>
                  <a:srgbClr val="3333CC"/>
                </a:solidFill>
                <a:cs typeface="Times New Roman" panose="02020603050405020304" pitchFamily="18" charset="0"/>
              </a:rPr>
              <a:t> </a:t>
            </a:r>
            <a:r>
              <a:rPr lang="en-US" altLang="en-US" sz="2400" dirty="0" err="1">
                <a:solidFill>
                  <a:srgbClr val="3333CC"/>
                </a:solidFill>
                <a:cs typeface="Times New Roman" panose="02020603050405020304" pitchFamily="18" charset="0"/>
              </a:rPr>
              <a:t>vẽ</a:t>
            </a:r>
            <a:r>
              <a:rPr lang="en-US" altLang="en-US" sz="2400" dirty="0">
                <a:solidFill>
                  <a:srgbClr val="3333CC"/>
                </a:solidFill>
                <a:cs typeface="Times New Roman" panose="02020603050405020304" pitchFamily="18" charset="0"/>
              </a:rPr>
              <a:t>)</a:t>
            </a:r>
            <a:endParaRPr lang="en-US" sz="2400" dirty="0"/>
          </a:p>
        </p:txBody>
      </p:sp>
    </p:spTree>
    <p:extLst>
      <p:ext uri="{BB962C8B-B14F-4D97-AF65-F5344CB8AC3E}">
        <p14:creationId xmlns:p14="http://schemas.microsoft.com/office/powerpoint/2010/main" val="229997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Group 10">
            <a:extLst>
              <a:ext uri="{FF2B5EF4-FFF2-40B4-BE49-F238E27FC236}">
                <a16:creationId xmlns:a16="http://schemas.microsoft.com/office/drawing/2014/main" id="{C5AF2006-926D-DC4C-B723-993AD4FE4F34}"/>
              </a:ext>
            </a:extLst>
          </p:cNvPr>
          <p:cNvGrpSpPr>
            <a:grpSpLocks/>
          </p:cNvGrpSpPr>
          <p:nvPr/>
        </p:nvGrpSpPr>
        <p:grpSpPr bwMode="auto">
          <a:xfrm>
            <a:off x="1428750" y="1071563"/>
            <a:ext cx="7315200" cy="107950"/>
            <a:chOff x="528" y="1824"/>
            <a:chExt cx="4512" cy="71"/>
          </a:xfrm>
        </p:grpSpPr>
        <p:sp>
          <p:nvSpPr>
            <p:cNvPr id="35" name="Rectangle 11">
              <a:extLst>
                <a:ext uri="{FF2B5EF4-FFF2-40B4-BE49-F238E27FC236}">
                  <a16:creationId xmlns:a16="http://schemas.microsoft.com/office/drawing/2014/main" id="{082B7467-DE6B-3344-8DFB-A0FA30D0DBAE}"/>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6" name="Rectangle 12">
              <a:extLst>
                <a:ext uri="{FF2B5EF4-FFF2-40B4-BE49-F238E27FC236}">
                  <a16:creationId xmlns:a16="http://schemas.microsoft.com/office/drawing/2014/main" id="{CDCD9CB8-C392-7C4C-A1E3-36C4E0321F76}"/>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7" name="Rectangle 13">
              <a:extLst>
                <a:ext uri="{FF2B5EF4-FFF2-40B4-BE49-F238E27FC236}">
                  <a16:creationId xmlns:a16="http://schemas.microsoft.com/office/drawing/2014/main" id="{54A5C40E-3EC1-E147-83C1-277C40779446}"/>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70658" name="Rectangle 37">
            <a:extLst>
              <a:ext uri="{FF2B5EF4-FFF2-40B4-BE49-F238E27FC236}">
                <a16:creationId xmlns:a16="http://schemas.microsoft.com/office/drawing/2014/main" id="{CE10192E-FA66-0B49-9BC9-B87D9BF66777}"/>
              </a:ext>
            </a:extLst>
          </p:cNvPr>
          <p:cNvSpPr>
            <a:spLocks noChangeArrowheads="1"/>
          </p:cNvSpPr>
          <p:nvPr/>
        </p:nvSpPr>
        <p:spPr bwMode="auto">
          <a:xfrm>
            <a:off x="251520" y="1775773"/>
            <a:ext cx="8892480" cy="113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150000"/>
              </a:lnSpc>
              <a:buClr>
                <a:schemeClr val="tx2"/>
              </a:buClr>
              <a:buSzPct val="100000"/>
            </a:pPr>
            <a:r>
              <a:rPr lang="en-US" altLang="en-US" sz="2400" dirty="0" err="1">
                <a:solidFill>
                  <a:srgbClr val="3333CC"/>
                </a:solidFill>
                <a:latin typeface="Arial" panose="020B0604020202020204" pitchFamily="34" charset="0"/>
              </a:rPr>
              <a:t>Áp</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dụng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Tính</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lưu</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số</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của</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vecto</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cường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độ</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từ</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trường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dọc</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theo</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đường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cong</a:t>
            </a:r>
            <a:r>
              <a:rPr lang="en-US" altLang="en-US" sz="2400" dirty="0">
                <a:solidFill>
                  <a:srgbClr val="3333CC"/>
                </a:solidFill>
                <a:latin typeface="Arial" panose="020B0604020202020204" pitchFamily="34" charset="0"/>
              </a:rPr>
              <a:t> </a:t>
            </a:r>
            <a:r>
              <a:rPr lang="en-US" altLang="en-US" sz="2400" dirty="0" err="1">
                <a:solidFill>
                  <a:srgbClr val="3333CC"/>
                </a:solidFill>
                <a:latin typeface="Arial" panose="020B0604020202020204" pitchFamily="34" charset="0"/>
              </a:rPr>
              <a:t>kín</a:t>
            </a:r>
            <a:r>
              <a:rPr lang="en-US" altLang="en-US" sz="2400" dirty="0">
                <a:solidFill>
                  <a:srgbClr val="3333CC"/>
                </a:solidFill>
                <a:latin typeface="Arial" panose="020B0604020202020204" pitchFamily="34" charset="0"/>
              </a:rPr>
              <a:t> (C) </a:t>
            </a:r>
            <a:r>
              <a:rPr lang="en-US" altLang="en-US" sz="2400" dirty="0" err="1">
                <a:solidFill>
                  <a:srgbClr val="3333CC"/>
                </a:solidFill>
                <a:latin typeface="Arial" panose="020B0604020202020204" pitchFamily="34" charset="0"/>
              </a:rPr>
              <a:t>với</a:t>
            </a:r>
            <a:r>
              <a:rPr lang="en-US" altLang="en-US" sz="2400" dirty="0">
                <a:solidFill>
                  <a:srgbClr val="3333CC"/>
                </a:solidFill>
                <a:latin typeface="Arial" panose="020B0604020202020204" pitchFamily="34" charset="0"/>
              </a:rPr>
              <a:t> I1 = 8A, I2 = 5A, I3 = 2A, I4 = 7A</a:t>
            </a:r>
          </a:p>
        </p:txBody>
      </p:sp>
      <p:sp>
        <p:nvSpPr>
          <p:cNvPr id="70663" name="Rectangle 6">
            <a:extLst>
              <a:ext uri="{FF2B5EF4-FFF2-40B4-BE49-F238E27FC236}">
                <a16:creationId xmlns:a16="http://schemas.microsoft.com/office/drawing/2014/main" id="{555BE236-0E3E-D845-BE99-0420AF30A973}"/>
              </a:ext>
            </a:extLst>
          </p:cNvPr>
          <p:cNvSpPr>
            <a:spLocks noChangeArrowheads="1"/>
          </p:cNvSpPr>
          <p:nvPr/>
        </p:nvSpPr>
        <p:spPr bwMode="auto">
          <a:xfrm>
            <a:off x="395288" y="1052513"/>
            <a:ext cx="78470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a:solidFill>
                  <a:srgbClr val="FF0000"/>
                </a:solidFill>
              </a:rPr>
              <a:t>4.3.2. </a:t>
            </a:r>
            <a:r>
              <a:rPr lang="en-US" altLang="en-US" sz="2400" dirty="0" err="1">
                <a:solidFill>
                  <a:srgbClr val="FF0000"/>
                </a:solidFill>
              </a:rPr>
              <a:t>Định</a:t>
            </a:r>
            <a:r>
              <a:rPr lang="en-US" altLang="en-US" sz="2400" dirty="0">
                <a:solidFill>
                  <a:srgbClr val="FF0000"/>
                </a:solidFill>
              </a:rPr>
              <a:t> </a:t>
            </a:r>
            <a:r>
              <a:rPr lang="en-US" altLang="en-US" sz="2400" dirty="0" err="1">
                <a:solidFill>
                  <a:srgbClr val="FF0000"/>
                </a:solidFill>
              </a:rPr>
              <a:t>lý</a:t>
            </a:r>
            <a:r>
              <a:rPr lang="en-US" altLang="en-US" sz="2400" dirty="0">
                <a:solidFill>
                  <a:srgbClr val="FF0000"/>
                </a:solidFill>
              </a:rPr>
              <a:t> </a:t>
            </a:r>
            <a:r>
              <a:rPr lang="en-US" altLang="en-US" sz="2400" dirty="0" err="1">
                <a:solidFill>
                  <a:srgbClr val="FF0000"/>
                </a:solidFill>
              </a:rPr>
              <a:t>Ampe</a:t>
            </a:r>
            <a:r>
              <a:rPr lang="en-US" altLang="en-US" sz="2400" dirty="0">
                <a:solidFill>
                  <a:srgbClr val="FF0000"/>
                </a:solidFill>
              </a:rPr>
              <a:t> </a:t>
            </a:r>
            <a:r>
              <a:rPr lang="en-US" altLang="en-US" sz="2400" dirty="0" err="1">
                <a:solidFill>
                  <a:srgbClr val="FF0000"/>
                </a:solidFill>
              </a:rPr>
              <a:t>về</a:t>
            </a:r>
            <a:r>
              <a:rPr lang="en-US" altLang="en-US" sz="2400" dirty="0">
                <a:solidFill>
                  <a:srgbClr val="FF0000"/>
                </a:solidFill>
              </a:rPr>
              <a:t> </a:t>
            </a:r>
            <a:r>
              <a:rPr lang="en-US" altLang="en-US" sz="2400" dirty="0" err="1">
                <a:solidFill>
                  <a:srgbClr val="FF0000"/>
                </a:solidFill>
              </a:rPr>
              <a:t>dòng</a:t>
            </a:r>
            <a:r>
              <a:rPr lang="en-US" altLang="en-US" sz="2400" dirty="0">
                <a:solidFill>
                  <a:srgbClr val="FF0000"/>
                </a:solidFill>
              </a:rPr>
              <a:t> </a:t>
            </a:r>
            <a:r>
              <a:rPr lang="en-US" altLang="en-US" sz="2400" dirty="0" err="1">
                <a:solidFill>
                  <a:srgbClr val="FF0000"/>
                </a:solidFill>
              </a:rPr>
              <a:t>điện</a:t>
            </a:r>
            <a:r>
              <a:rPr lang="en-US" altLang="en-US" sz="2400" dirty="0">
                <a:solidFill>
                  <a:srgbClr val="FF0000"/>
                </a:solidFill>
              </a:rPr>
              <a:t> </a:t>
            </a:r>
            <a:r>
              <a:rPr lang="en-US" altLang="en-US" sz="2400" dirty="0" err="1">
                <a:solidFill>
                  <a:srgbClr val="FF0000"/>
                </a:solidFill>
              </a:rPr>
              <a:t>toàn</a:t>
            </a:r>
            <a:r>
              <a:rPr lang="en-US" altLang="en-US" sz="2400" dirty="0">
                <a:solidFill>
                  <a:srgbClr val="FF0000"/>
                </a:solidFill>
              </a:rPr>
              <a:t> </a:t>
            </a:r>
            <a:r>
              <a:rPr lang="en-US" altLang="en-US" sz="2400" dirty="0" err="1">
                <a:solidFill>
                  <a:srgbClr val="FF0000"/>
                </a:solidFill>
              </a:rPr>
              <a:t>phần</a:t>
            </a:r>
            <a:endParaRPr lang="en-US" altLang="en-US" sz="2400" dirty="0">
              <a:solidFill>
                <a:srgbClr val="FF0000"/>
              </a:solidFill>
              <a:latin typeface="Arial" panose="020B0604020202020204" pitchFamily="34" charset="0"/>
            </a:endParaRPr>
          </a:p>
        </p:txBody>
      </p:sp>
      <p:sp>
        <p:nvSpPr>
          <p:cNvPr id="14" name="Text Box 98">
            <a:extLst>
              <a:ext uri="{FF2B5EF4-FFF2-40B4-BE49-F238E27FC236}">
                <a16:creationId xmlns:a16="http://schemas.microsoft.com/office/drawing/2014/main" id="{6ABC4DCA-746F-B142-AF99-C0E53D1C1912}"/>
              </a:ext>
            </a:extLst>
          </p:cNvPr>
          <p:cNvSpPr txBox="1">
            <a:spLocks noChangeArrowheads="1"/>
          </p:cNvSpPr>
          <p:nvPr/>
        </p:nvSpPr>
        <p:spPr bwMode="auto">
          <a:xfrm>
            <a:off x="1389062" y="260350"/>
            <a:ext cx="775493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4.3. ĐỊNH LÝ AMPERE VỀ DÒNG ĐIỆN TOÀN PHẦN</a:t>
            </a:r>
            <a:endParaRPr lang="fr-FR" altLang="en-US" sz="2300" b="1" i="1" dirty="0">
              <a:solidFill>
                <a:srgbClr val="006600"/>
              </a:solidFill>
            </a:endParaRPr>
          </a:p>
        </p:txBody>
      </p:sp>
    </p:spTree>
    <p:extLst>
      <p:ext uri="{BB962C8B-B14F-4D97-AF65-F5344CB8AC3E}">
        <p14:creationId xmlns:p14="http://schemas.microsoft.com/office/powerpoint/2010/main" val="283515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a:extLst>
              <a:ext uri="{FF2B5EF4-FFF2-40B4-BE49-F238E27FC236}">
                <a16:creationId xmlns:a16="http://schemas.microsoft.com/office/drawing/2014/main" id="{C8E8FADC-16C2-3246-A060-603D9D80653C}"/>
              </a:ext>
            </a:extLst>
          </p:cNvPr>
          <p:cNvSpPr>
            <a:spLocks noChangeArrowheads="1"/>
          </p:cNvSpPr>
          <p:nvPr/>
        </p:nvSpPr>
        <p:spPr bwMode="auto">
          <a:xfrm>
            <a:off x="1046163" y="1071563"/>
            <a:ext cx="54546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200000"/>
              </a:lnSpc>
              <a:buClr>
                <a:schemeClr val="tx2"/>
              </a:buClr>
              <a:buSzPct val="70000"/>
              <a:buFont typeface="Wingdings" pitchFamily="2" charset="2"/>
              <a:buNone/>
            </a:pPr>
            <a:r>
              <a:rPr lang="en-US" altLang="en-US" sz="2400" dirty="0" err="1">
                <a:solidFill>
                  <a:srgbClr val="FF0000"/>
                </a:solidFill>
              </a:rPr>
              <a:t>Ứng</a:t>
            </a:r>
            <a:r>
              <a:rPr lang="en-US" altLang="en-US" sz="2400" dirty="0">
                <a:solidFill>
                  <a:srgbClr val="FF0000"/>
                </a:solidFill>
              </a:rPr>
              <a:t> </a:t>
            </a:r>
            <a:r>
              <a:rPr lang="en-US" altLang="en-US" sz="2400" dirty="0" err="1">
                <a:solidFill>
                  <a:srgbClr val="FF0000"/>
                </a:solidFill>
              </a:rPr>
              <a:t>dụng</a:t>
            </a:r>
            <a:r>
              <a:rPr lang="en-US" altLang="en-US" sz="2400" dirty="0">
                <a:solidFill>
                  <a:srgbClr val="FF0000"/>
                </a:solidFill>
              </a:rPr>
              <a:t> </a:t>
            </a:r>
            <a:r>
              <a:rPr lang="en-US" altLang="en-US" sz="2400" dirty="0" err="1">
                <a:solidFill>
                  <a:srgbClr val="FF0000"/>
                </a:solidFill>
              </a:rPr>
              <a:t>của</a:t>
            </a:r>
            <a:r>
              <a:rPr lang="en-US" altLang="en-US" sz="2400" dirty="0">
                <a:solidFill>
                  <a:srgbClr val="FF0000"/>
                </a:solidFill>
              </a:rPr>
              <a:t> </a:t>
            </a:r>
            <a:r>
              <a:rPr lang="en-US" altLang="en-US" sz="2400" dirty="0" err="1">
                <a:solidFill>
                  <a:srgbClr val="FF0000"/>
                </a:solidFill>
              </a:rPr>
              <a:t>định</a:t>
            </a:r>
            <a:r>
              <a:rPr lang="en-US" altLang="en-US" sz="2400" dirty="0">
                <a:solidFill>
                  <a:srgbClr val="FF0000"/>
                </a:solidFill>
              </a:rPr>
              <a:t> </a:t>
            </a:r>
            <a:r>
              <a:rPr lang="en-US" altLang="en-US" sz="2400" dirty="0" err="1">
                <a:solidFill>
                  <a:srgbClr val="FF0000"/>
                </a:solidFill>
              </a:rPr>
              <a:t>lý</a:t>
            </a:r>
            <a:r>
              <a:rPr lang="en-US" altLang="en-US" sz="2400" dirty="0">
                <a:solidFill>
                  <a:srgbClr val="FF0000"/>
                </a:solidFill>
              </a:rPr>
              <a:t> Ampere</a:t>
            </a:r>
            <a:endParaRPr lang="en-US" altLang="en-US" sz="2400" dirty="0">
              <a:solidFill>
                <a:srgbClr val="FF0000"/>
              </a:solidFill>
              <a:latin typeface="Arial" panose="020B0604020202020204" pitchFamily="34" charset="0"/>
            </a:endParaRPr>
          </a:p>
        </p:txBody>
      </p:sp>
      <p:grpSp>
        <p:nvGrpSpPr>
          <p:cNvPr id="72706" name="Group 10">
            <a:extLst>
              <a:ext uri="{FF2B5EF4-FFF2-40B4-BE49-F238E27FC236}">
                <a16:creationId xmlns:a16="http://schemas.microsoft.com/office/drawing/2014/main" id="{595EAE86-2C51-9942-8BA2-BF2F2882091C}"/>
              </a:ext>
            </a:extLst>
          </p:cNvPr>
          <p:cNvGrpSpPr>
            <a:grpSpLocks/>
          </p:cNvGrpSpPr>
          <p:nvPr/>
        </p:nvGrpSpPr>
        <p:grpSpPr bwMode="auto">
          <a:xfrm>
            <a:off x="1428750" y="1071563"/>
            <a:ext cx="7315200" cy="107950"/>
            <a:chOff x="528" y="1824"/>
            <a:chExt cx="4512" cy="71"/>
          </a:xfrm>
        </p:grpSpPr>
        <p:sp>
          <p:nvSpPr>
            <p:cNvPr id="35" name="Rectangle 11">
              <a:extLst>
                <a:ext uri="{FF2B5EF4-FFF2-40B4-BE49-F238E27FC236}">
                  <a16:creationId xmlns:a16="http://schemas.microsoft.com/office/drawing/2014/main" id="{0ECAD7EC-C1C8-D441-8535-01EFA5304462}"/>
                </a:ext>
              </a:extLst>
            </p:cNvPr>
            <p:cNvSpPr>
              <a:spLocks noChangeArrowheads="1"/>
            </p:cNvSpPr>
            <p:nvPr/>
          </p:nvSpPr>
          <p:spPr bwMode="gray">
            <a:xfrm>
              <a:off x="528" y="1844"/>
              <a:ext cx="4512" cy="31"/>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6" name="Rectangle 12">
              <a:extLst>
                <a:ext uri="{FF2B5EF4-FFF2-40B4-BE49-F238E27FC236}">
                  <a16:creationId xmlns:a16="http://schemas.microsoft.com/office/drawing/2014/main" id="{13102942-0837-EB49-AF85-45BDDD9B10A3}"/>
                </a:ext>
              </a:extLst>
            </p:cNvPr>
            <p:cNvSpPr>
              <a:spLocks noChangeArrowheads="1"/>
            </p:cNvSpPr>
            <p:nvPr/>
          </p:nvSpPr>
          <p:spPr bwMode="gray">
            <a:xfrm>
              <a:off x="528" y="1885"/>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sp>
          <p:nvSpPr>
            <p:cNvPr id="37" name="Rectangle 13">
              <a:extLst>
                <a:ext uri="{FF2B5EF4-FFF2-40B4-BE49-F238E27FC236}">
                  <a16:creationId xmlns:a16="http://schemas.microsoft.com/office/drawing/2014/main" id="{7518DE82-BE7C-E549-B0AF-C05B67930641}"/>
                </a:ext>
              </a:extLst>
            </p:cNvPr>
            <p:cNvSpPr>
              <a:spLocks noChangeArrowheads="1"/>
            </p:cNvSpPr>
            <p:nvPr/>
          </p:nvSpPr>
          <p:spPr bwMode="gray">
            <a:xfrm>
              <a:off x="528" y="1824"/>
              <a:ext cx="4512" cy="10"/>
            </a:xfrm>
            <a:prstGeom prst="rect">
              <a:avLst/>
            </a:prstGeom>
            <a:gradFill rotWithShape="0">
              <a:gsLst>
                <a:gs pos="0">
                  <a:schemeClr val="accent1">
                    <a:lumMod val="75000"/>
                  </a:schemeClr>
                </a:gs>
                <a:gs pos="100000">
                  <a:srgbClr val="009999">
                    <a:gamma/>
                    <a:shade val="46275"/>
                    <a:invGamma/>
                    <a:alpha val="0"/>
                  </a:srgbClr>
                </a:gs>
              </a:gsLst>
              <a:lin ang="0" scaled="1"/>
            </a:gradFill>
            <a:ln w="9525">
              <a:noFill/>
              <a:miter lim="800000"/>
              <a:headEnd/>
              <a:tailEnd/>
            </a:ln>
            <a:effectLst/>
          </p:spPr>
          <p:txBody>
            <a:bodyPr wrap="none" anchor="ctr"/>
            <a:lstStyle/>
            <a:p>
              <a:pPr eaLnBrk="1" hangingPunct="1">
                <a:defRPr/>
              </a:pPr>
              <a:endParaRPr lang="en-US">
                <a:cs typeface="+mn-cs"/>
              </a:endParaRPr>
            </a:p>
          </p:txBody>
        </p:sp>
      </p:grpSp>
      <p:sp>
        <p:nvSpPr>
          <p:cNvPr id="72707" name="Rectangle 11">
            <a:extLst>
              <a:ext uri="{FF2B5EF4-FFF2-40B4-BE49-F238E27FC236}">
                <a16:creationId xmlns:a16="http://schemas.microsoft.com/office/drawing/2014/main" id="{330472B5-711A-7040-BAB6-484B14A98ED9}"/>
              </a:ext>
            </a:extLst>
          </p:cNvPr>
          <p:cNvSpPr>
            <a:spLocks noChangeArrowheads="1"/>
          </p:cNvSpPr>
          <p:nvPr/>
        </p:nvSpPr>
        <p:spPr bwMode="auto">
          <a:xfrm>
            <a:off x="133350" y="1719263"/>
            <a:ext cx="89027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lnSpc>
                <a:spcPct val="150000"/>
              </a:lnSpc>
            </a:pPr>
            <a:r>
              <a:rPr lang="en-US" altLang="en-US" sz="2400" u="sng" dirty="0" err="1"/>
              <a:t>Bài</a:t>
            </a:r>
            <a:r>
              <a:rPr lang="en-US" altLang="en-US" sz="2400" u="sng" dirty="0"/>
              <a:t> </a:t>
            </a:r>
            <a:r>
              <a:rPr lang="en-US" altLang="en-US" sz="2400" u="sng" dirty="0" err="1"/>
              <a:t>toán</a:t>
            </a:r>
            <a:r>
              <a:rPr lang="en-US" altLang="en-US" sz="2400" u="sng" dirty="0"/>
              <a:t> 1</a:t>
            </a:r>
            <a:r>
              <a:rPr lang="en-US" altLang="en-US" sz="2400" dirty="0"/>
              <a:t>: </a:t>
            </a:r>
            <a:r>
              <a:rPr lang="en-US" altLang="en-US" sz="2400" dirty="0" err="1"/>
              <a:t>Tính</a:t>
            </a:r>
            <a:r>
              <a:rPr lang="en-US" altLang="en-US" sz="2400" dirty="0"/>
              <a:t> </a:t>
            </a:r>
            <a:r>
              <a:rPr lang="en-US" altLang="en-US" sz="2400" dirty="0" err="1"/>
              <a:t>cường</a:t>
            </a:r>
            <a:r>
              <a:rPr lang="en-US" altLang="en-US" sz="2400" dirty="0"/>
              <a:t> </a:t>
            </a:r>
            <a:r>
              <a:rPr lang="en-US" altLang="en-US" sz="2400" dirty="0" err="1"/>
              <a:t>độ</a:t>
            </a:r>
            <a:r>
              <a:rPr lang="en-US" altLang="en-US" sz="2400" dirty="0"/>
              <a:t> </a:t>
            </a:r>
            <a:r>
              <a:rPr lang="en-US" altLang="en-US" sz="2400" dirty="0" err="1"/>
              <a:t>từ</a:t>
            </a:r>
            <a:r>
              <a:rPr lang="en-US" altLang="en-US" sz="2400" dirty="0"/>
              <a:t> </a:t>
            </a:r>
            <a:r>
              <a:rPr lang="en-US" altLang="en-US" sz="2400" dirty="0" err="1"/>
              <a:t>trường</a:t>
            </a:r>
            <a:r>
              <a:rPr lang="en-US" altLang="en-US" sz="2400" dirty="0"/>
              <a:t>, </a:t>
            </a:r>
            <a:r>
              <a:rPr lang="en-US" altLang="en-US" sz="2400" dirty="0" err="1"/>
              <a:t>cảm</a:t>
            </a:r>
            <a:r>
              <a:rPr lang="en-US" altLang="en-US" sz="2400" dirty="0"/>
              <a:t> </a:t>
            </a:r>
            <a:r>
              <a:rPr lang="en-US" altLang="en-US" sz="2400" dirty="0" err="1"/>
              <a:t>ứng</a:t>
            </a:r>
            <a:r>
              <a:rPr lang="en-US" altLang="en-US" sz="2400" dirty="0"/>
              <a:t> </a:t>
            </a:r>
            <a:r>
              <a:rPr lang="en-US" altLang="en-US" sz="2400" dirty="0" err="1"/>
              <a:t>từ</a:t>
            </a:r>
            <a:r>
              <a:rPr lang="en-US" altLang="en-US" sz="2400" dirty="0"/>
              <a:t> B  </a:t>
            </a:r>
            <a:r>
              <a:rPr lang="en-US" altLang="en-US" sz="2400" dirty="0" err="1"/>
              <a:t>tại</a:t>
            </a:r>
            <a:r>
              <a:rPr lang="en-US" altLang="en-US" sz="2400" dirty="0"/>
              <a:t> 1 </a:t>
            </a:r>
            <a:r>
              <a:rPr lang="en-US" altLang="en-US" sz="2400" dirty="0" err="1"/>
              <a:t>điểm</a:t>
            </a:r>
            <a:r>
              <a:rPr lang="en-US" altLang="en-US" sz="2400" dirty="0"/>
              <a:t> </a:t>
            </a:r>
            <a:r>
              <a:rPr lang="en-US" altLang="en-US" sz="2400" dirty="0" err="1"/>
              <a:t>ở</a:t>
            </a:r>
            <a:r>
              <a:rPr lang="en-US" altLang="en-US" sz="2400" dirty="0"/>
              <a:t> </a:t>
            </a:r>
            <a:r>
              <a:rPr lang="en-US" altLang="en-US" sz="2400" dirty="0" err="1"/>
              <a:t>bên</a:t>
            </a:r>
            <a:r>
              <a:rPr lang="en-US" altLang="en-US" sz="2400" dirty="0"/>
              <a:t> </a:t>
            </a:r>
            <a:r>
              <a:rPr lang="en-US" altLang="en-US" sz="2400" dirty="0" err="1"/>
              <a:t>trong</a:t>
            </a:r>
            <a:r>
              <a:rPr lang="en-US" altLang="en-US" sz="2400" dirty="0"/>
              <a:t> </a:t>
            </a:r>
            <a:r>
              <a:rPr lang="en-US" altLang="en-US" sz="2400" dirty="0" err="1"/>
              <a:t>cuộn</a:t>
            </a:r>
            <a:r>
              <a:rPr lang="en-US" altLang="en-US" sz="2400" dirty="0"/>
              <a:t> </a:t>
            </a:r>
            <a:r>
              <a:rPr lang="en-US" altLang="en-US" sz="2400" dirty="0" err="1"/>
              <a:t>dây</a:t>
            </a:r>
            <a:r>
              <a:rPr lang="en-US" altLang="en-US" sz="2400" dirty="0"/>
              <a:t> </a:t>
            </a:r>
            <a:r>
              <a:rPr lang="en-US" altLang="en-US" sz="2400" dirty="0" err="1"/>
              <a:t>điện</a:t>
            </a:r>
            <a:r>
              <a:rPr lang="en-US" altLang="en-US" sz="2400" dirty="0"/>
              <a:t> </a:t>
            </a:r>
            <a:r>
              <a:rPr lang="en-US" altLang="en-US" sz="2400" dirty="0" err="1"/>
              <a:t>hình</a:t>
            </a:r>
            <a:r>
              <a:rPr lang="en-US" altLang="en-US" sz="2400" dirty="0"/>
              <a:t> </a:t>
            </a:r>
            <a:r>
              <a:rPr lang="en-US" altLang="en-US" sz="2400" dirty="0" err="1"/>
              <a:t>xuyến</a:t>
            </a:r>
            <a:r>
              <a:rPr lang="en-US" altLang="en-US" sz="2400" dirty="0"/>
              <a:t> (Toroid), </a:t>
            </a:r>
            <a:endParaRPr lang="en-US" altLang="en-US" sz="2400" baseline="-25000" dirty="0"/>
          </a:p>
        </p:txBody>
      </p:sp>
      <p:sp>
        <p:nvSpPr>
          <p:cNvPr id="13" name="Text Box 98">
            <a:extLst>
              <a:ext uri="{FF2B5EF4-FFF2-40B4-BE49-F238E27FC236}">
                <a16:creationId xmlns:a16="http://schemas.microsoft.com/office/drawing/2014/main" id="{5E231EF3-3306-8444-93FF-636E57DF6F56}"/>
              </a:ext>
            </a:extLst>
          </p:cNvPr>
          <p:cNvSpPr txBox="1">
            <a:spLocks noChangeArrowheads="1"/>
          </p:cNvSpPr>
          <p:nvPr/>
        </p:nvSpPr>
        <p:spPr bwMode="auto">
          <a:xfrm>
            <a:off x="1389062" y="260350"/>
            <a:ext cx="775493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spcBef>
                <a:spcPct val="20000"/>
              </a:spcBef>
            </a:pPr>
            <a:r>
              <a:rPr lang="en-US" altLang="en-US" sz="2300" b="1" dirty="0">
                <a:solidFill>
                  <a:srgbClr val="FF0000"/>
                </a:solidFill>
              </a:rPr>
              <a:t>4.3. ĐỊNH LÝ AMPERE VỀ DÒNG ĐIỆN TOÀN PHẦN</a:t>
            </a:r>
            <a:endParaRPr lang="fr-FR" altLang="en-US" sz="2300" b="1" i="1" dirty="0">
              <a:solidFill>
                <a:srgbClr val="006600"/>
              </a:solidFill>
            </a:endParaRPr>
          </a:p>
        </p:txBody>
      </p:sp>
      <p:grpSp>
        <p:nvGrpSpPr>
          <p:cNvPr id="10" name="Group 9">
            <a:extLst>
              <a:ext uri="{FF2B5EF4-FFF2-40B4-BE49-F238E27FC236}">
                <a16:creationId xmlns:a16="http://schemas.microsoft.com/office/drawing/2014/main" id="{C0927515-F0BD-7245-B5F7-873BB198AEA3}"/>
              </a:ext>
            </a:extLst>
          </p:cNvPr>
          <p:cNvGrpSpPr/>
          <p:nvPr/>
        </p:nvGrpSpPr>
        <p:grpSpPr>
          <a:xfrm>
            <a:off x="5683250" y="3244006"/>
            <a:ext cx="3352800" cy="2962275"/>
            <a:chOff x="5683250" y="3244006"/>
            <a:chExt cx="3352800" cy="2962275"/>
          </a:xfrm>
        </p:grpSpPr>
        <p:pic>
          <p:nvPicPr>
            <p:cNvPr id="72711" name="Picture 3">
              <a:extLst>
                <a:ext uri="{FF2B5EF4-FFF2-40B4-BE49-F238E27FC236}">
                  <a16:creationId xmlns:a16="http://schemas.microsoft.com/office/drawing/2014/main" id="{4C7706BD-6673-CF4E-986D-924650123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0" y="3244006"/>
              <a:ext cx="33528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A1B4DD52-CB41-F84E-9582-9B83A4358A7F}"/>
                </a:ext>
              </a:extLst>
            </p:cNvPr>
            <p:cNvCxnSpPr>
              <a:cxnSpLocks/>
            </p:cNvCxnSpPr>
            <p:nvPr/>
          </p:nvCxnSpPr>
          <p:spPr bwMode="auto">
            <a:xfrm flipH="1" flipV="1">
              <a:off x="6876256" y="3717032"/>
              <a:ext cx="720080" cy="100811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201DA7D-6AD2-1E45-B515-9D96575956FF}"/>
                </a:ext>
              </a:extLst>
            </p:cNvPr>
            <p:cNvCxnSpPr/>
            <p:nvPr/>
          </p:nvCxnSpPr>
          <p:spPr bwMode="auto">
            <a:xfrm>
              <a:off x="7596336" y="4725143"/>
              <a:ext cx="0" cy="6480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7">
              <a:extLst>
                <a:ext uri="{FF2B5EF4-FFF2-40B4-BE49-F238E27FC236}">
                  <a16:creationId xmlns:a16="http://schemas.microsoft.com/office/drawing/2014/main" id="{0BBC6F85-9908-6546-A570-548573F807FF}"/>
                </a:ext>
              </a:extLst>
            </p:cNvPr>
            <p:cNvSpPr/>
            <p:nvPr/>
          </p:nvSpPr>
          <p:spPr>
            <a:xfrm>
              <a:off x="7359650" y="4171147"/>
              <a:ext cx="415498" cy="369332"/>
            </a:xfrm>
            <a:prstGeom prst="rect">
              <a:avLst/>
            </a:prstGeom>
          </p:spPr>
          <p:txBody>
            <a:bodyPr wrap="none">
              <a:spAutoFit/>
            </a:bodyPr>
            <a:lstStyle/>
            <a:p>
              <a:r>
                <a:rPr lang="en-US" altLang="en-US" dirty="0"/>
                <a:t>R</a:t>
              </a:r>
              <a:r>
                <a:rPr lang="en-US" altLang="en-US" baseline="-25000" dirty="0"/>
                <a:t>2</a:t>
              </a:r>
              <a:endParaRPr lang="en-US" dirty="0"/>
            </a:p>
          </p:txBody>
        </p:sp>
        <p:sp>
          <p:nvSpPr>
            <p:cNvPr id="9" name="Rectangle 8">
              <a:extLst>
                <a:ext uri="{FF2B5EF4-FFF2-40B4-BE49-F238E27FC236}">
                  <a16:creationId xmlns:a16="http://schemas.microsoft.com/office/drawing/2014/main" id="{C61D18C7-E126-B04E-8228-8B64850F3A9F}"/>
                </a:ext>
              </a:extLst>
            </p:cNvPr>
            <p:cNvSpPr/>
            <p:nvPr/>
          </p:nvSpPr>
          <p:spPr>
            <a:xfrm>
              <a:off x="7247790" y="4737835"/>
              <a:ext cx="415498" cy="369332"/>
            </a:xfrm>
            <a:prstGeom prst="rect">
              <a:avLst/>
            </a:prstGeom>
          </p:spPr>
          <p:txBody>
            <a:bodyPr wrap="none">
              <a:spAutoFit/>
            </a:bodyPr>
            <a:lstStyle/>
            <a:p>
              <a:r>
                <a:rPr lang="en-US" altLang="en-US" dirty="0"/>
                <a:t>R</a:t>
              </a:r>
              <a:r>
                <a:rPr lang="en-US" altLang="en-US" baseline="-25000" dirty="0"/>
                <a:t>1</a:t>
              </a:r>
              <a:endParaRPr lang="en-US" dirty="0"/>
            </a:p>
          </p:txBody>
        </p:sp>
      </p:grpSp>
    </p:spTree>
    <p:extLst>
      <p:ext uri="{BB962C8B-B14F-4D97-AF65-F5344CB8AC3E}">
        <p14:creationId xmlns:p14="http://schemas.microsoft.com/office/powerpoint/2010/main" val="2990715015"/>
      </p:ext>
    </p:extLst>
  </p:cSld>
  <p:clrMapOvr>
    <a:masterClrMapping/>
  </p:clrMapOvr>
</p:sld>
</file>

<file path=ppt/theme/theme1.xml><?xml version="1.0" encoding="utf-8"?>
<a:theme xmlns:a="http://schemas.openxmlformats.org/drawingml/2006/main" name="Custom Design">
  <a:themeElements>
    <a:clrScheme name="Custom Design 16">
      <a:dk1>
        <a:srgbClr val="000000"/>
      </a:dk1>
      <a:lt1>
        <a:srgbClr val="BDD3E9"/>
      </a:lt1>
      <a:dk2>
        <a:srgbClr val="000000"/>
      </a:dk2>
      <a:lt2>
        <a:srgbClr val="969696"/>
      </a:lt2>
      <a:accent1>
        <a:srgbClr val="FFFFFF"/>
      </a:accent1>
      <a:accent2>
        <a:srgbClr val="8DC6FF"/>
      </a:accent2>
      <a:accent3>
        <a:srgbClr val="DBE6F2"/>
      </a:accent3>
      <a:accent4>
        <a:srgbClr val="000000"/>
      </a:accent4>
      <a:accent5>
        <a:srgbClr val="FFFFFF"/>
      </a:accent5>
      <a:accent6>
        <a:srgbClr val="7FB3E7"/>
      </a:accent6>
      <a:hlink>
        <a:srgbClr val="0066CC"/>
      </a:hlink>
      <a:folHlink>
        <a:srgbClr val="00A8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DEF6F1"/>
        </a:lt1>
        <a:dk2>
          <a:srgbClr val="000000"/>
        </a:dk2>
        <a:lt2>
          <a:srgbClr val="969696"/>
        </a:lt2>
        <a:accent1>
          <a:srgbClr val="FFFFFF"/>
        </a:accent1>
        <a:accent2>
          <a:srgbClr val="B0D0DC"/>
        </a:accent2>
        <a:accent3>
          <a:srgbClr val="ECFAF7"/>
        </a:accent3>
        <a:accent4>
          <a:srgbClr val="000000"/>
        </a:accent4>
        <a:accent5>
          <a:srgbClr val="FFFFFF"/>
        </a:accent5>
        <a:accent6>
          <a:srgbClr val="9FBCC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6F9FCF"/>
        </a:lt1>
        <a:dk2>
          <a:srgbClr val="000000"/>
        </a:dk2>
        <a:lt2>
          <a:srgbClr val="969696"/>
        </a:lt2>
        <a:accent1>
          <a:srgbClr val="FFFFFF"/>
        </a:accent1>
        <a:accent2>
          <a:srgbClr val="8DC6FF"/>
        </a:accent2>
        <a:accent3>
          <a:srgbClr val="BBCDE4"/>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A3C2E1"/>
        </a:lt1>
        <a:dk2>
          <a:srgbClr val="000000"/>
        </a:dk2>
        <a:lt2>
          <a:srgbClr val="969696"/>
        </a:lt2>
        <a:accent1>
          <a:srgbClr val="FFFFFF"/>
        </a:accent1>
        <a:accent2>
          <a:srgbClr val="8DC6FF"/>
        </a:accent2>
        <a:accent3>
          <a:srgbClr val="CEDDEE"/>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BDD3E9"/>
        </a:lt1>
        <a:dk2>
          <a:srgbClr val="000000"/>
        </a:dk2>
        <a:lt2>
          <a:srgbClr val="969696"/>
        </a:lt2>
        <a:accent1>
          <a:srgbClr val="FFFFFF"/>
        </a:accent1>
        <a:accent2>
          <a:srgbClr val="8DC6FF"/>
        </a:accent2>
        <a:accent3>
          <a:srgbClr val="DBE6F2"/>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solidFill>
            <a:schemeClr val="accent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29058</TotalTime>
  <Words>2214</Words>
  <Application>Microsoft Macintosh PowerPoint</Application>
  <PresentationFormat>On-screen Show (4:3)</PresentationFormat>
  <Paragraphs>210</Paragraphs>
  <Slides>23</Slides>
  <Notes>22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34" baseType="lpstr">
      <vt:lpstr>.VnLincolnH</vt:lpstr>
      <vt:lpstr>Arial</vt:lpstr>
      <vt:lpstr>Cambria Math</vt:lpstr>
      <vt:lpstr>Georgia</vt:lpstr>
      <vt:lpstr>Symbol</vt:lpstr>
      <vt:lpstr>Times New Roman</vt:lpstr>
      <vt:lpstr>Wingdings</vt:lpstr>
      <vt:lpstr>Custom Design</vt:lpstr>
      <vt:lpstr>Network</vt:lpstr>
      <vt:lpstr>1_Network</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CNRS/LLN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Aucun titre de diapositive</dc:title>
  <dc:creator>xavier.ravanel</dc:creator>
  <cp:lastModifiedBy>Microsoft Office User</cp:lastModifiedBy>
  <cp:revision>1366</cp:revision>
  <cp:lastPrinted>2004-06-19T15:18:28Z</cp:lastPrinted>
  <dcterms:created xsi:type="dcterms:W3CDTF">2004-06-18T09:00:50Z</dcterms:created>
  <dcterms:modified xsi:type="dcterms:W3CDTF">2023-03-11T05:51:54Z</dcterms:modified>
</cp:coreProperties>
</file>