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84" r:id="rId22"/>
    <p:sldId id="285" r:id="rId23"/>
    <p:sldId id="286" r:id="rId24"/>
    <p:sldId id="287" r:id="rId25"/>
    <p:sldId id="280" r:id="rId26"/>
    <p:sldId id="281" r:id="rId27"/>
    <p:sldId id="278" r:id="rId28"/>
    <p:sldId id="283"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8D183-AF73-45ED-8AF0-D7A8ACCBFC18}" v="24" dt="2023-04-25T09:15:14.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somanapalli" userId="987b356ca8d5c2b1" providerId="LiveId" clId="{8878D183-AF73-45ED-8AF0-D7A8ACCBFC18}"/>
    <pc:docChg chg="undo redo custSel addSld delSld modSld sldOrd modMainMaster">
      <pc:chgData name="sindhu somanapalli" userId="987b356ca8d5c2b1" providerId="LiveId" clId="{8878D183-AF73-45ED-8AF0-D7A8ACCBFC18}" dt="2023-04-27T06:52:37.978" v="634" actId="12"/>
      <pc:docMkLst>
        <pc:docMk/>
      </pc:docMkLst>
      <pc:sldChg chg="addSp delSp modSp mod">
        <pc:chgData name="sindhu somanapalli" userId="987b356ca8d5c2b1" providerId="LiveId" clId="{8878D183-AF73-45ED-8AF0-D7A8ACCBFC18}" dt="2023-04-19T07:29:33.900" v="234" actId="9405"/>
        <pc:sldMkLst>
          <pc:docMk/>
          <pc:sldMk cId="3181662705" sldId="256"/>
        </pc:sldMkLst>
        <pc:spChg chg="mod">
          <ac:chgData name="sindhu somanapalli" userId="987b356ca8d5c2b1" providerId="LiveId" clId="{8878D183-AF73-45ED-8AF0-D7A8ACCBFC18}" dt="2023-04-19T07:03:03.905" v="207" actId="207"/>
          <ac:spMkLst>
            <pc:docMk/>
            <pc:sldMk cId="3181662705" sldId="256"/>
            <ac:spMk id="2" creationId="{AF0340E4-A47E-96AB-9A6B-8EE22044AB69}"/>
          </ac:spMkLst>
        </pc:spChg>
        <pc:inkChg chg="add del">
          <ac:chgData name="sindhu somanapalli" userId="987b356ca8d5c2b1" providerId="LiveId" clId="{8878D183-AF73-45ED-8AF0-D7A8ACCBFC18}" dt="2023-04-19T07:27:59.427" v="220" actId="9405"/>
          <ac:inkMkLst>
            <pc:docMk/>
            <pc:sldMk cId="3181662705" sldId="256"/>
            <ac:inkMk id="3" creationId="{1A67C5EE-67AC-A148-B7EF-9F8D3997FC5A}"/>
          </ac:inkMkLst>
        </pc:inkChg>
        <pc:inkChg chg="add del">
          <ac:chgData name="sindhu somanapalli" userId="987b356ca8d5c2b1" providerId="LiveId" clId="{8878D183-AF73-45ED-8AF0-D7A8ACCBFC18}" dt="2023-04-19T07:28:44.856" v="224" actId="9405"/>
          <ac:inkMkLst>
            <pc:docMk/>
            <pc:sldMk cId="3181662705" sldId="256"/>
            <ac:inkMk id="4" creationId="{2A4F00B0-D4E9-A938-8CD8-2B6E3D65E905}"/>
          </ac:inkMkLst>
        </pc:inkChg>
        <pc:inkChg chg="add del">
          <ac:chgData name="sindhu somanapalli" userId="987b356ca8d5c2b1" providerId="LiveId" clId="{8878D183-AF73-45ED-8AF0-D7A8ACCBFC18}" dt="2023-04-19T07:28:44.470" v="223" actId="9405"/>
          <ac:inkMkLst>
            <pc:docMk/>
            <pc:sldMk cId="3181662705" sldId="256"/>
            <ac:inkMk id="5" creationId="{3AB60D91-D332-FB5B-9989-A5055B131AD2}"/>
          </ac:inkMkLst>
        </pc:inkChg>
        <pc:inkChg chg="add del">
          <ac:chgData name="sindhu somanapalli" userId="987b356ca8d5c2b1" providerId="LiveId" clId="{8878D183-AF73-45ED-8AF0-D7A8ACCBFC18}" dt="2023-04-19T07:28:54.995" v="230" actId="9405"/>
          <ac:inkMkLst>
            <pc:docMk/>
            <pc:sldMk cId="3181662705" sldId="256"/>
            <ac:inkMk id="6" creationId="{F9CDDD79-46FD-0B0B-6D66-8C2B7533F3E2}"/>
          </ac:inkMkLst>
        </pc:inkChg>
        <pc:inkChg chg="add del">
          <ac:chgData name="sindhu somanapalli" userId="987b356ca8d5c2b1" providerId="LiveId" clId="{8878D183-AF73-45ED-8AF0-D7A8ACCBFC18}" dt="2023-04-19T07:28:54.622" v="229" actId="9405"/>
          <ac:inkMkLst>
            <pc:docMk/>
            <pc:sldMk cId="3181662705" sldId="256"/>
            <ac:inkMk id="7" creationId="{CF0DC415-D69F-4D97-EA99-83C3515BC070}"/>
          </ac:inkMkLst>
        </pc:inkChg>
        <pc:inkChg chg="add del">
          <ac:chgData name="sindhu somanapalli" userId="987b356ca8d5c2b1" providerId="LiveId" clId="{8878D183-AF73-45ED-8AF0-D7A8ACCBFC18}" dt="2023-04-19T07:28:54.225" v="228" actId="9405"/>
          <ac:inkMkLst>
            <pc:docMk/>
            <pc:sldMk cId="3181662705" sldId="256"/>
            <ac:inkMk id="8" creationId="{DE230ABA-A327-D239-3707-F145F8FC8773}"/>
          </ac:inkMkLst>
        </pc:inkChg>
        <pc:inkChg chg="add del">
          <ac:chgData name="sindhu somanapalli" userId="987b356ca8d5c2b1" providerId="LiveId" clId="{8878D183-AF73-45ED-8AF0-D7A8ACCBFC18}" dt="2023-04-19T07:29:33.900" v="234" actId="9405"/>
          <ac:inkMkLst>
            <pc:docMk/>
            <pc:sldMk cId="3181662705" sldId="256"/>
            <ac:inkMk id="9" creationId="{2534D926-BB9F-D8C7-067C-07DB09BE8152}"/>
          </ac:inkMkLst>
        </pc:inkChg>
        <pc:inkChg chg="add del">
          <ac:chgData name="sindhu somanapalli" userId="987b356ca8d5c2b1" providerId="LiveId" clId="{8878D183-AF73-45ED-8AF0-D7A8ACCBFC18}" dt="2023-04-19T07:29:33.577" v="233" actId="9405"/>
          <ac:inkMkLst>
            <pc:docMk/>
            <pc:sldMk cId="3181662705" sldId="256"/>
            <ac:inkMk id="10" creationId="{BF9B2193-BB5B-31BA-EA41-42665961933A}"/>
          </ac:inkMkLst>
        </pc:inkChg>
      </pc:sldChg>
      <pc:sldChg chg="addSp delSp modSp mod">
        <pc:chgData name="sindhu somanapalli" userId="987b356ca8d5c2b1" providerId="LiveId" clId="{8878D183-AF73-45ED-8AF0-D7A8ACCBFC18}" dt="2023-04-19T12:13:47.012" v="515" actId="2"/>
        <pc:sldMkLst>
          <pc:docMk/>
          <pc:sldMk cId="1027738312" sldId="257"/>
        </pc:sldMkLst>
        <pc:spChg chg="mod">
          <ac:chgData name="sindhu somanapalli" userId="987b356ca8d5c2b1" providerId="LiveId" clId="{8878D183-AF73-45ED-8AF0-D7A8ACCBFC18}" dt="2023-04-19T07:03:11.887" v="208" actId="207"/>
          <ac:spMkLst>
            <pc:docMk/>
            <pc:sldMk cId="1027738312" sldId="257"/>
            <ac:spMk id="2" creationId="{EBAAF46C-677B-4F7C-87D0-6D2D0CD7EE75}"/>
          </ac:spMkLst>
        </pc:spChg>
        <pc:spChg chg="mod">
          <ac:chgData name="sindhu somanapalli" userId="987b356ca8d5c2b1" providerId="LiveId" clId="{8878D183-AF73-45ED-8AF0-D7A8ACCBFC18}" dt="2023-04-19T12:13:47.012" v="515" actId="2"/>
          <ac:spMkLst>
            <pc:docMk/>
            <pc:sldMk cId="1027738312" sldId="257"/>
            <ac:spMk id="3" creationId="{FA56FB66-31CE-9482-FEC7-AFDFC017B9FC}"/>
          </ac:spMkLst>
        </pc:spChg>
        <pc:spChg chg="add del mod">
          <ac:chgData name="sindhu somanapalli" userId="987b356ca8d5c2b1" providerId="LiveId" clId="{8878D183-AF73-45ED-8AF0-D7A8ACCBFC18}" dt="2023-04-19T12:06:07.778" v="264" actId="767"/>
          <ac:spMkLst>
            <pc:docMk/>
            <pc:sldMk cId="1027738312" sldId="257"/>
            <ac:spMk id="4" creationId="{F72DB022-B85F-BDBD-D129-E252039A260C}"/>
          </ac:spMkLst>
        </pc:spChg>
        <pc:spChg chg="add del mod">
          <ac:chgData name="sindhu somanapalli" userId="987b356ca8d5c2b1" providerId="LiveId" clId="{8878D183-AF73-45ED-8AF0-D7A8ACCBFC18}" dt="2023-04-19T12:06:36.818" v="272" actId="767"/>
          <ac:spMkLst>
            <pc:docMk/>
            <pc:sldMk cId="1027738312" sldId="257"/>
            <ac:spMk id="5" creationId="{DB606B67-3B0C-F0BE-FD9C-07C5550BE923}"/>
          </ac:spMkLst>
        </pc:spChg>
        <pc:spChg chg="add del mod">
          <ac:chgData name="sindhu somanapalli" userId="987b356ca8d5c2b1" providerId="LiveId" clId="{8878D183-AF73-45ED-8AF0-D7A8ACCBFC18}" dt="2023-04-19T12:07:02.192" v="282" actId="767"/>
          <ac:spMkLst>
            <pc:docMk/>
            <pc:sldMk cId="1027738312" sldId="257"/>
            <ac:spMk id="6" creationId="{B1F5C558-5255-FAE0-C663-73B9E6D2137C}"/>
          </ac:spMkLst>
        </pc:spChg>
        <pc:spChg chg="add del mod">
          <ac:chgData name="sindhu somanapalli" userId="987b356ca8d5c2b1" providerId="LiveId" clId="{8878D183-AF73-45ED-8AF0-D7A8ACCBFC18}" dt="2023-04-19T12:06:57.644" v="281" actId="767"/>
          <ac:spMkLst>
            <pc:docMk/>
            <pc:sldMk cId="1027738312" sldId="257"/>
            <ac:spMk id="7" creationId="{83598D42-88E8-FE7C-3AD9-E4790C955D51}"/>
          </ac:spMkLst>
        </pc:spChg>
        <pc:spChg chg="add mod">
          <ac:chgData name="sindhu somanapalli" userId="987b356ca8d5c2b1" providerId="LiveId" clId="{8878D183-AF73-45ED-8AF0-D7A8ACCBFC18}" dt="2023-04-19T12:12:52.707" v="511" actId="2"/>
          <ac:spMkLst>
            <pc:docMk/>
            <pc:sldMk cId="1027738312" sldId="257"/>
            <ac:spMk id="8" creationId="{09F0DEEA-9804-04D3-B126-7BE5F3CF6218}"/>
          </ac:spMkLst>
        </pc:spChg>
      </pc:sldChg>
      <pc:sldChg chg="modSp mod">
        <pc:chgData name="sindhu somanapalli" userId="987b356ca8d5c2b1" providerId="LiveId" clId="{8878D183-AF73-45ED-8AF0-D7A8ACCBFC18}" dt="2023-04-19T07:11:13.522" v="215"/>
        <pc:sldMkLst>
          <pc:docMk/>
          <pc:sldMk cId="210710332" sldId="258"/>
        </pc:sldMkLst>
        <pc:spChg chg="mod">
          <ac:chgData name="sindhu somanapalli" userId="987b356ca8d5c2b1" providerId="LiveId" clId="{8878D183-AF73-45ED-8AF0-D7A8ACCBFC18}" dt="2023-04-19T07:11:13.522" v="215"/>
          <ac:spMkLst>
            <pc:docMk/>
            <pc:sldMk cId="210710332" sldId="258"/>
            <ac:spMk id="2" creationId="{CF23B255-9251-A82C-70E8-24CF75A287E1}"/>
          </ac:spMkLst>
        </pc:spChg>
        <pc:spChg chg="mod">
          <ac:chgData name="sindhu somanapalli" userId="987b356ca8d5c2b1" providerId="LiveId" clId="{8878D183-AF73-45ED-8AF0-D7A8ACCBFC18}" dt="2023-04-19T07:11:13.522" v="215"/>
          <ac:spMkLst>
            <pc:docMk/>
            <pc:sldMk cId="210710332" sldId="258"/>
            <ac:spMk id="3" creationId="{38846808-C46A-EAB2-B1B4-B803737AA2F7}"/>
          </ac:spMkLst>
        </pc:spChg>
      </pc:sldChg>
      <pc:sldChg chg="modSp mod">
        <pc:chgData name="sindhu somanapalli" userId="987b356ca8d5c2b1" providerId="LiveId" clId="{8878D183-AF73-45ED-8AF0-D7A8ACCBFC18}" dt="2023-04-27T06:52:37.978" v="634" actId="12"/>
        <pc:sldMkLst>
          <pc:docMk/>
          <pc:sldMk cId="2913344351" sldId="259"/>
        </pc:sldMkLst>
        <pc:spChg chg="mod">
          <ac:chgData name="sindhu somanapalli" userId="987b356ca8d5c2b1" providerId="LiveId" clId="{8878D183-AF73-45ED-8AF0-D7A8ACCBFC18}" dt="2023-04-19T07:03:23.524" v="210" actId="207"/>
          <ac:spMkLst>
            <pc:docMk/>
            <pc:sldMk cId="2913344351" sldId="259"/>
            <ac:spMk id="2" creationId="{50A5393C-EC8A-83F0-202E-A26AA5E28029}"/>
          </ac:spMkLst>
        </pc:spChg>
        <pc:spChg chg="mod">
          <ac:chgData name="sindhu somanapalli" userId="987b356ca8d5c2b1" providerId="LiveId" clId="{8878D183-AF73-45ED-8AF0-D7A8ACCBFC18}" dt="2023-04-27T06:52:37.978" v="634" actId="12"/>
          <ac:spMkLst>
            <pc:docMk/>
            <pc:sldMk cId="2913344351" sldId="259"/>
            <ac:spMk id="3" creationId="{B859EEDE-42C8-D9BC-5AEF-A8F296877D03}"/>
          </ac:spMkLst>
        </pc:spChg>
      </pc:sldChg>
      <pc:sldChg chg="modSp mod">
        <pc:chgData name="sindhu somanapalli" userId="987b356ca8d5c2b1" providerId="LiveId" clId="{8878D183-AF73-45ED-8AF0-D7A8ACCBFC18}" dt="2023-04-19T07:03:28.581" v="211" actId="207"/>
        <pc:sldMkLst>
          <pc:docMk/>
          <pc:sldMk cId="402515882" sldId="260"/>
        </pc:sldMkLst>
        <pc:spChg chg="mod">
          <ac:chgData name="sindhu somanapalli" userId="987b356ca8d5c2b1" providerId="LiveId" clId="{8878D183-AF73-45ED-8AF0-D7A8ACCBFC18}" dt="2023-04-19T07:03:28.581" v="211" actId="207"/>
          <ac:spMkLst>
            <pc:docMk/>
            <pc:sldMk cId="402515882" sldId="260"/>
            <ac:spMk id="2" creationId="{E97AFC2C-A6E1-416C-5C9A-B925CB8A9CF7}"/>
          </ac:spMkLst>
        </pc:spChg>
        <pc:spChg chg="mod">
          <ac:chgData name="sindhu somanapalli" userId="987b356ca8d5c2b1" providerId="LiveId" clId="{8878D183-AF73-45ED-8AF0-D7A8ACCBFC18}" dt="2023-04-17T12:33:40.018" v="48" actId="2"/>
          <ac:spMkLst>
            <pc:docMk/>
            <pc:sldMk cId="402515882" sldId="260"/>
            <ac:spMk id="3" creationId="{90DE5E27-E58E-CA20-E067-0BA314F31F24}"/>
          </ac:spMkLst>
        </pc:spChg>
      </pc:sldChg>
      <pc:sldChg chg="modSp mod">
        <pc:chgData name="sindhu somanapalli" userId="987b356ca8d5c2b1" providerId="LiveId" clId="{8878D183-AF73-45ED-8AF0-D7A8ACCBFC18}" dt="2023-04-19T07:03:33.227" v="212" actId="207"/>
        <pc:sldMkLst>
          <pc:docMk/>
          <pc:sldMk cId="1597805504" sldId="261"/>
        </pc:sldMkLst>
        <pc:spChg chg="mod">
          <ac:chgData name="sindhu somanapalli" userId="987b356ca8d5c2b1" providerId="LiveId" clId="{8878D183-AF73-45ED-8AF0-D7A8ACCBFC18}" dt="2023-04-19T07:03:33.227" v="212" actId="207"/>
          <ac:spMkLst>
            <pc:docMk/>
            <pc:sldMk cId="1597805504" sldId="261"/>
            <ac:spMk id="2" creationId="{148D62E0-B27F-21CB-D38D-77CDF4D49097}"/>
          </ac:spMkLst>
        </pc:spChg>
        <pc:spChg chg="mod">
          <ac:chgData name="sindhu somanapalli" userId="987b356ca8d5c2b1" providerId="LiveId" clId="{8878D183-AF73-45ED-8AF0-D7A8ACCBFC18}" dt="2023-04-19T06:52:30.571" v="189" actId="27636"/>
          <ac:spMkLst>
            <pc:docMk/>
            <pc:sldMk cId="1597805504" sldId="261"/>
            <ac:spMk id="3" creationId="{69EED960-2015-ACC6-5FA5-A6C3B258ED0C}"/>
          </ac:spMkLst>
        </pc:spChg>
      </pc:sldChg>
      <pc:sldChg chg="modSp mod">
        <pc:chgData name="sindhu somanapalli" userId="987b356ca8d5c2b1" providerId="LiveId" clId="{8878D183-AF73-45ED-8AF0-D7A8ACCBFC18}" dt="2023-04-19T07:11:29.727" v="216" actId="207"/>
        <pc:sldMkLst>
          <pc:docMk/>
          <pc:sldMk cId="1877361245" sldId="262"/>
        </pc:sldMkLst>
        <pc:spChg chg="mod">
          <ac:chgData name="sindhu somanapalli" userId="987b356ca8d5c2b1" providerId="LiveId" clId="{8878D183-AF73-45ED-8AF0-D7A8ACCBFC18}" dt="2023-04-19T07:11:29.727" v="216" actId="207"/>
          <ac:spMkLst>
            <pc:docMk/>
            <pc:sldMk cId="1877361245" sldId="262"/>
            <ac:spMk id="2" creationId="{280CD5E3-E4FB-E022-BACA-798EE17ED1EB}"/>
          </ac:spMkLst>
        </pc:spChg>
        <pc:spChg chg="mod">
          <ac:chgData name="sindhu somanapalli" userId="987b356ca8d5c2b1" providerId="LiveId" clId="{8878D183-AF73-45ED-8AF0-D7A8ACCBFC18}" dt="2023-04-18T07:15:59.999" v="186" actId="20577"/>
          <ac:spMkLst>
            <pc:docMk/>
            <pc:sldMk cId="1877361245" sldId="262"/>
            <ac:spMk id="3" creationId="{C6A64071-332D-EADB-500E-CE73F457123C}"/>
          </ac:spMkLst>
        </pc:spChg>
      </pc:sldChg>
      <pc:sldChg chg="modSp mod">
        <pc:chgData name="sindhu somanapalli" userId="987b356ca8d5c2b1" providerId="LiveId" clId="{8878D183-AF73-45ED-8AF0-D7A8ACCBFC18}" dt="2023-04-19T12:07:22.485" v="308" actId="20577"/>
        <pc:sldMkLst>
          <pc:docMk/>
          <pc:sldMk cId="3696194261" sldId="263"/>
        </pc:sldMkLst>
        <pc:spChg chg="mod">
          <ac:chgData name="sindhu somanapalli" userId="987b356ca8d5c2b1" providerId="LiveId" clId="{8878D183-AF73-45ED-8AF0-D7A8ACCBFC18}" dt="2023-04-19T12:07:22.485" v="308" actId="20577"/>
          <ac:spMkLst>
            <pc:docMk/>
            <pc:sldMk cId="3696194261" sldId="263"/>
            <ac:spMk id="2" creationId="{11AE5965-7D8E-11D8-6A09-E413DD26F84C}"/>
          </ac:spMkLst>
        </pc:spChg>
        <pc:spChg chg="mod">
          <ac:chgData name="sindhu somanapalli" userId="987b356ca8d5c2b1" providerId="LiveId" clId="{8878D183-AF73-45ED-8AF0-D7A8ACCBFC18}" dt="2023-04-19T07:03:59.696" v="214" actId="207"/>
          <ac:spMkLst>
            <pc:docMk/>
            <pc:sldMk cId="3696194261" sldId="263"/>
            <ac:spMk id="5" creationId="{255CCD35-68FD-0D70-0001-D6778293C80F}"/>
          </ac:spMkLst>
        </pc:spChg>
      </pc:sldChg>
      <pc:sldChg chg="addSp delSp modSp mod">
        <pc:chgData name="sindhu somanapalli" userId="987b356ca8d5c2b1" providerId="LiveId" clId="{8878D183-AF73-45ED-8AF0-D7A8ACCBFC18}" dt="2023-04-19T06:56:41.567" v="202" actId="207"/>
        <pc:sldMkLst>
          <pc:docMk/>
          <pc:sldMk cId="1996341969" sldId="271"/>
        </pc:sldMkLst>
        <pc:spChg chg="mod">
          <ac:chgData name="sindhu somanapalli" userId="987b356ca8d5c2b1" providerId="LiveId" clId="{8878D183-AF73-45ED-8AF0-D7A8ACCBFC18}" dt="2023-04-19T06:56:41.567" v="202" actId="207"/>
          <ac:spMkLst>
            <pc:docMk/>
            <pc:sldMk cId="1996341969" sldId="271"/>
            <ac:spMk id="2" creationId="{D04C5175-5C69-AFF6-3AC3-12B6F39069E8}"/>
          </ac:spMkLst>
        </pc:spChg>
        <pc:picChg chg="mod">
          <ac:chgData name="sindhu somanapalli" userId="987b356ca8d5c2b1" providerId="LiveId" clId="{8878D183-AF73-45ED-8AF0-D7A8ACCBFC18}" dt="2023-04-18T07:12:51.218" v="183" actId="14100"/>
          <ac:picMkLst>
            <pc:docMk/>
            <pc:sldMk cId="1996341969" sldId="271"/>
            <ac:picMk id="4" creationId="{3744A416-EAF8-121B-9228-3030CAA01A50}"/>
          </ac:picMkLst>
        </pc:picChg>
        <pc:picChg chg="add del">
          <ac:chgData name="sindhu somanapalli" userId="987b356ca8d5c2b1" providerId="LiveId" clId="{8878D183-AF73-45ED-8AF0-D7A8ACCBFC18}" dt="2023-04-18T06:26:32.408" v="161" actId="22"/>
          <ac:picMkLst>
            <pc:docMk/>
            <pc:sldMk cId="1996341969" sldId="271"/>
            <ac:picMk id="5" creationId="{287BB3BE-C94C-987F-1E4D-5C03A6CD8A21}"/>
          </ac:picMkLst>
        </pc:picChg>
      </pc:sldChg>
      <pc:sldChg chg="del">
        <pc:chgData name="sindhu somanapalli" userId="987b356ca8d5c2b1" providerId="LiveId" clId="{8878D183-AF73-45ED-8AF0-D7A8ACCBFC18}" dt="2023-04-18T06:29:35.714" v="177" actId="2696"/>
        <pc:sldMkLst>
          <pc:docMk/>
          <pc:sldMk cId="532966601" sldId="277"/>
        </pc:sldMkLst>
      </pc:sldChg>
      <pc:sldChg chg="modSp mod ord">
        <pc:chgData name="sindhu somanapalli" userId="987b356ca8d5c2b1" providerId="LiveId" clId="{8878D183-AF73-45ED-8AF0-D7A8ACCBFC18}" dt="2023-04-25T09:16:45.433" v="631" actId="14100"/>
        <pc:sldMkLst>
          <pc:docMk/>
          <pc:sldMk cId="1360947537" sldId="278"/>
        </pc:sldMkLst>
        <pc:spChg chg="mod">
          <ac:chgData name="sindhu somanapalli" userId="987b356ca8d5c2b1" providerId="LiveId" clId="{8878D183-AF73-45ED-8AF0-D7A8ACCBFC18}" dt="2023-04-25T09:16:45.433" v="631" actId="14100"/>
          <ac:spMkLst>
            <pc:docMk/>
            <pc:sldMk cId="1360947537" sldId="278"/>
            <ac:spMk id="2" creationId="{127A302E-2AAB-89BA-38E0-0D41045F3563}"/>
          </ac:spMkLst>
        </pc:spChg>
      </pc:sldChg>
      <pc:sldChg chg="del ord">
        <pc:chgData name="sindhu somanapalli" userId="987b356ca8d5c2b1" providerId="LiveId" clId="{8878D183-AF73-45ED-8AF0-D7A8ACCBFC18}" dt="2023-04-25T09:14:37.897" v="548" actId="2696"/>
        <pc:sldMkLst>
          <pc:docMk/>
          <pc:sldMk cId="4058364742" sldId="279"/>
        </pc:sldMkLst>
      </pc:sldChg>
      <pc:sldChg chg="modSp mod">
        <pc:chgData name="sindhu somanapalli" userId="987b356ca8d5c2b1" providerId="LiveId" clId="{8878D183-AF73-45ED-8AF0-D7A8ACCBFC18}" dt="2023-04-19T06:57:05.642" v="204" actId="207"/>
        <pc:sldMkLst>
          <pc:docMk/>
          <pc:sldMk cId="1214897770" sldId="280"/>
        </pc:sldMkLst>
        <pc:spChg chg="mod">
          <ac:chgData name="sindhu somanapalli" userId="987b356ca8d5c2b1" providerId="LiveId" clId="{8878D183-AF73-45ED-8AF0-D7A8ACCBFC18}" dt="2023-04-19T06:57:05.642" v="204" actId="207"/>
          <ac:spMkLst>
            <pc:docMk/>
            <pc:sldMk cId="1214897770" sldId="280"/>
            <ac:spMk id="3" creationId="{051FCC22-BE37-3420-EC98-5AFA3BC8104C}"/>
          </ac:spMkLst>
        </pc:spChg>
      </pc:sldChg>
      <pc:sldChg chg="addSp modSp mod">
        <pc:chgData name="sindhu somanapalli" userId="987b356ca8d5c2b1" providerId="LiveId" clId="{8878D183-AF73-45ED-8AF0-D7A8ACCBFC18}" dt="2023-04-25T09:17:00.984" v="632" actId="207"/>
        <pc:sldMkLst>
          <pc:docMk/>
          <pc:sldMk cId="827465906" sldId="283"/>
        </pc:sldMkLst>
        <pc:spChg chg="add mod">
          <ac:chgData name="sindhu somanapalli" userId="987b356ca8d5c2b1" providerId="LiveId" clId="{8878D183-AF73-45ED-8AF0-D7A8ACCBFC18}" dt="2023-04-25T09:17:00.984" v="632" actId="207"/>
          <ac:spMkLst>
            <pc:docMk/>
            <pc:sldMk cId="827465906" sldId="283"/>
            <ac:spMk id="2" creationId="{4C931ED8-246F-096A-C7EA-D4AEC71946FF}"/>
          </ac:spMkLst>
        </pc:spChg>
        <pc:picChg chg="mod">
          <ac:chgData name="sindhu somanapalli" userId="987b356ca8d5c2b1" providerId="LiveId" clId="{8878D183-AF73-45ED-8AF0-D7A8ACCBFC18}" dt="2023-04-25T09:15:01.999" v="549" actId="14100"/>
          <ac:picMkLst>
            <pc:docMk/>
            <pc:sldMk cId="827465906" sldId="283"/>
            <ac:picMk id="4" creationId="{0E38665B-ABD4-128E-E475-7C3EE440E5E6}"/>
          </ac:picMkLst>
        </pc:picChg>
      </pc:sldChg>
      <pc:sldChg chg="addSp delSp modSp new mod">
        <pc:chgData name="sindhu somanapalli" userId="987b356ca8d5c2b1" providerId="LiveId" clId="{8878D183-AF73-45ED-8AF0-D7A8ACCBFC18}" dt="2023-04-18T06:19:18.245" v="86" actId="14100"/>
        <pc:sldMkLst>
          <pc:docMk/>
          <pc:sldMk cId="2983394533" sldId="284"/>
        </pc:sldMkLst>
        <pc:spChg chg="del">
          <ac:chgData name="sindhu somanapalli" userId="987b356ca8d5c2b1" providerId="LiveId" clId="{8878D183-AF73-45ED-8AF0-D7A8ACCBFC18}" dt="2023-04-18T06:14:35.213" v="83" actId="478"/>
          <ac:spMkLst>
            <pc:docMk/>
            <pc:sldMk cId="2983394533" sldId="284"/>
            <ac:spMk id="2" creationId="{11141D4B-255F-144E-6415-33C0580F3703}"/>
          </ac:spMkLst>
        </pc:spChg>
        <pc:spChg chg="del">
          <ac:chgData name="sindhu somanapalli" userId="987b356ca8d5c2b1" providerId="LiveId" clId="{8878D183-AF73-45ED-8AF0-D7A8ACCBFC18}" dt="2023-04-18T06:19:10.965" v="84" actId="22"/>
          <ac:spMkLst>
            <pc:docMk/>
            <pc:sldMk cId="2983394533" sldId="284"/>
            <ac:spMk id="3" creationId="{7A9C05BA-F239-7EC2-EF19-D099712B5709}"/>
          </ac:spMkLst>
        </pc:spChg>
        <pc:picChg chg="add mod ord">
          <ac:chgData name="sindhu somanapalli" userId="987b356ca8d5c2b1" providerId="LiveId" clId="{8878D183-AF73-45ED-8AF0-D7A8ACCBFC18}" dt="2023-04-18T06:19:18.245" v="86" actId="14100"/>
          <ac:picMkLst>
            <pc:docMk/>
            <pc:sldMk cId="2983394533" sldId="284"/>
            <ac:picMk id="5" creationId="{3AFCC95D-A1D4-DF7F-5AAB-90013BB4AF7E}"/>
          </ac:picMkLst>
        </pc:picChg>
      </pc:sldChg>
      <pc:sldChg chg="addSp delSp modSp new mod">
        <pc:chgData name="sindhu somanapalli" userId="987b356ca8d5c2b1" providerId="LiveId" clId="{8878D183-AF73-45ED-8AF0-D7A8ACCBFC18}" dt="2023-04-18T06:21:18.162" v="95" actId="14100"/>
        <pc:sldMkLst>
          <pc:docMk/>
          <pc:sldMk cId="3638696271" sldId="285"/>
        </pc:sldMkLst>
        <pc:spChg chg="del">
          <ac:chgData name="sindhu somanapalli" userId="987b356ca8d5c2b1" providerId="LiveId" clId="{8878D183-AF73-45ED-8AF0-D7A8ACCBFC18}" dt="2023-04-18T06:20:59.732" v="88" actId="478"/>
          <ac:spMkLst>
            <pc:docMk/>
            <pc:sldMk cId="3638696271" sldId="285"/>
            <ac:spMk id="2" creationId="{CA42F194-7A5B-F254-E4C8-650D81F46C45}"/>
          </ac:spMkLst>
        </pc:spChg>
        <pc:spChg chg="del mod">
          <ac:chgData name="sindhu somanapalli" userId="987b356ca8d5c2b1" providerId="LiveId" clId="{8878D183-AF73-45ED-8AF0-D7A8ACCBFC18}" dt="2023-04-18T06:21:03.464" v="90" actId="22"/>
          <ac:spMkLst>
            <pc:docMk/>
            <pc:sldMk cId="3638696271" sldId="285"/>
            <ac:spMk id="3" creationId="{4CE3810B-1A89-1A72-698E-B74C6A2C3776}"/>
          </ac:spMkLst>
        </pc:spChg>
        <pc:picChg chg="add mod ord">
          <ac:chgData name="sindhu somanapalli" userId="987b356ca8d5c2b1" providerId="LiveId" clId="{8878D183-AF73-45ED-8AF0-D7A8ACCBFC18}" dt="2023-04-18T06:21:18.162" v="95" actId="14100"/>
          <ac:picMkLst>
            <pc:docMk/>
            <pc:sldMk cId="3638696271" sldId="285"/>
            <ac:picMk id="5" creationId="{81C34FB3-C1E8-8F7B-2DD7-47DE46FDE653}"/>
          </ac:picMkLst>
        </pc:picChg>
      </pc:sldChg>
      <pc:sldChg chg="addSp delSp modSp new mod">
        <pc:chgData name="sindhu somanapalli" userId="987b356ca8d5c2b1" providerId="LiveId" clId="{8878D183-AF73-45ED-8AF0-D7A8ACCBFC18}" dt="2023-04-18T06:22:06.471" v="101" actId="14100"/>
        <pc:sldMkLst>
          <pc:docMk/>
          <pc:sldMk cId="1913373994" sldId="286"/>
        </pc:sldMkLst>
        <pc:spChg chg="del">
          <ac:chgData name="sindhu somanapalli" userId="987b356ca8d5c2b1" providerId="LiveId" clId="{8878D183-AF73-45ED-8AF0-D7A8ACCBFC18}" dt="2023-04-18T06:21:32.441" v="97" actId="478"/>
          <ac:spMkLst>
            <pc:docMk/>
            <pc:sldMk cId="1913373994" sldId="286"/>
            <ac:spMk id="2" creationId="{1C10DA5A-8D96-10C7-E07C-8F82FAFAC879}"/>
          </ac:spMkLst>
        </pc:spChg>
        <pc:spChg chg="del mod">
          <ac:chgData name="sindhu somanapalli" userId="987b356ca8d5c2b1" providerId="LiveId" clId="{8878D183-AF73-45ED-8AF0-D7A8ACCBFC18}" dt="2023-04-18T06:21:59.368" v="99" actId="22"/>
          <ac:spMkLst>
            <pc:docMk/>
            <pc:sldMk cId="1913373994" sldId="286"/>
            <ac:spMk id="3" creationId="{EDCAB75F-DE03-44E4-6284-C250C67FF744}"/>
          </ac:spMkLst>
        </pc:spChg>
        <pc:picChg chg="add mod ord">
          <ac:chgData name="sindhu somanapalli" userId="987b356ca8d5c2b1" providerId="LiveId" clId="{8878D183-AF73-45ED-8AF0-D7A8ACCBFC18}" dt="2023-04-18T06:22:06.471" v="101" actId="14100"/>
          <ac:picMkLst>
            <pc:docMk/>
            <pc:sldMk cId="1913373994" sldId="286"/>
            <ac:picMk id="5" creationId="{A87063DA-A125-3070-0900-7A2DC1FED696}"/>
          </ac:picMkLst>
        </pc:picChg>
      </pc:sldChg>
      <pc:sldChg chg="addSp delSp modSp new mod">
        <pc:chgData name="sindhu somanapalli" userId="987b356ca8d5c2b1" providerId="LiveId" clId="{8878D183-AF73-45ED-8AF0-D7A8ACCBFC18}" dt="2023-04-18T06:36:39.722" v="180" actId="1035"/>
        <pc:sldMkLst>
          <pc:docMk/>
          <pc:sldMk cId="1138559960" sldId="287"/>
        </pc:sldMkLst>
        <pc:spChg chg="del">
          <ac:chgData name="sindhu somanapalli" userId="987b356ca8d5c2b1" providerId="LiveId" clId="{8878D183-AF73-45ED-8AF0-D7A8ACCBFC18}" dt="2023-04-18T06:22:18.172" v="103" actId="478"/>
          <ac:spMkLst>
            <pc:docMk/>
            <pc:sldMk cId="1138559960" sldId="287"/>
            <ac:spMk id="2" creationId="{051C0D85-A349-0E16-084D-6F03202D69A9}"/>
          </ac:spMkLst>
        </pc:spChg>
        <pc:spChg chg="del mod">
          <ac:chgData name="sindhu somanapalli" userId="987b356ca8d5c2b1" providerId="LiveId" clId="{8878D183-AF73-45ED-8AF0-D7A8ACCBFC18}" dt="2023-04-18T06:23:21.711" v="105" actId="22"/>
          <ac:spMkLst>
            <pc:docMk/>
            <pc:sldMk cId="1138559960" sldId="287"/>
            <ac:spMk id="3" creationId="{4D6A89A6-8F51-6B3C-13D7-FDF6FAE44C1F}"/>
          </ac:spMkLst>
        </pc:spChg>
        <pc:picChg chg="add mod ord">
          <ac:chgData name="sindhu somanapalli" userId="987b356ca8d5c2b1" providerId="LiveId" clId="{8878D183-AF73-45ED-8AF0-D7A8ACCBFC18}" dt="2023-04-18T06:36:39.722" v="180" actId="1035"/>
          <ac:picMkLst>
            <pc:docMk/>
            <pc:sldMk cId="1138559960" sldId="287"/>
            <ac:picMk id="5" creationId="{5095C058-3F1D-8D98-BFC0-A04DC75B47AF}"/>
          </ac:picMkLst>
        </pc:picChg>
      </pc:sldChg>
      <pc:sldChg chg="delSp modSp new mod">
        <pc:chgData name="sindhu somanapalli" userId="987b356ca8d5c2b1" providerId="LiveId" clId="{8878D183-AF73-45ED-8AF0-D7A8ACCBFC18}" dt="2023-04-19T12:56:28.272" v="543" actId="1076"/>
        <pc:sldMkLst>
          <pc:docMk/>
          <pc:sldMk cId="202061628" sldId="288"/>
        </pc:sldMkLst>
        <pc:spChg chg="mod">
          <ac:chgData name="sindhu somanapalli" userId="987b356ca8d5c2b1" providerId="LiveId" clId="{8878D183-AF73-45ED-8AF0-D7A8ACCBFC18}" dt="2023-04-19T12:56:28.272" v="543" actId="1076"/>
          <ac:spMkLst>
            <pc:docMk/>
            <pc:sldMk cId="202061628" sldId="288"/>
            <ac:spMk id="2" creationId="{42624EA4-6C62-E3F7-037B-12CB884D56B6}"/>
          </ac:spMkLst>
        </pc:spChg>
        <pc:spChg chg="del mod">
          <ac:chgData name="sindhu somanapalli" userId="987b356ca8d5c2b1" providerId="LiveId" clId="{8878D183-AF73-45ED-8AF0-D7A8ACCBFC18}" dt="2023-04-19T12:55:07.293" v="518" actId="478"/>
          <ac:spMkLst>
            <pc:docMk/>
            <pc:sldMk cId="202061628" sldId="288"/>
            <ac:spMk id="3" creationId="{317B31B9-3FC1-CB31-A7FF-E129696DDB3C}"/>
          </ac:spMkLst>
        </pc:spChg>
      </pc:sldChg>
      <pc:sldMasterChg chg="addSp delSp modSp mod modSldLayout">
        <pc:chgData name="sindhu somanapalli" userId="987b356ca8d5c2b1" providerId="LiveId" clId="{8878D183-AF73-45ED-8AF0-D7A8ACCBFC18}" dt="2023-04-17T07:28:15.216" v="45" actId="14100"/>
        <pc:sldMasterMkLst>
          <pc:docMk/>
          <pc:sldMasterMk cId="3126012110" sldId="2147483784"/>
        </pc:sldMasterMkLst>
        <pc:picChg chg="add del mod">
          <ac:chgData name="sindhu somanapalli" userId="987b356ca8d5c2b1" providerId="LiveId" clId="{8878D183-AF73-45ED-8AF0-D7A8ACCBFC18}" dt="2023-04-17T07:24:51.840" v="11" actId="931"/>
          <ac:picMkLst>
            <pc:docMk/>
            <pc:sldMasterMk cId="3126012110" sldId="2147483784"/>
            <ac:picMk id="8" creationId="{0DF8D396-6D8C-6E1C-4A36-6BC07F76C8FA}"/>
          </ac:picMkLst>
        </pc:picChg>
        <pc:picChg chg="add del mod">
          <ac:chgData name="sindhu somanapalli" userId="987b356ca8d5c2b1" providerId="LiveId" clId="{8878D183-AF73-45ED-8AF0-D7A8ACCBFC18}" dt="2023-04-17T07:27:30.030" v="34" actId="931"/>
          <ac:picMkLst>
            <pc:docMk/>
            <pc:sldMasterMk cId="3126012110" sldId="2147483784"/>
            <ac:picMk id="10" creationId="{4F3AED13-757D-F996-E998-51EEAF2010A5}"/>
          </ac:picMkLst>
        </pc:picChg>
        <pc:picChg chg="add mod">
          <ac:chgData name="sindhu somanapalli" userId="987b356ca8d5c2b1" providerId="LiveId" clId="{8878D183-AF73-45ED-8AF0-D7A8ACCBFC18}" dt="2023-04-17T07:28:15.216" v="45" actId="14100"/>
          <ac:picMkLst>
            <pc:docMk/>
            <pc:sldMasterMk cId="3126012110" sldId="2147483784"/>
            <ac:picMk id="12" creationId="{54D0ADBE-2827-18F7-C51E-E7348F339D89}"/>
          </ac:picMkLst>
        </pc:picChg>
        <pc:sldLayoutChg chg="addSp delSp modSp mod">
          <pc:chgData name="sindhu somanapalli" userId="987b356ca8d5c2b1" providerId="LiveId" clId="{8878D183-AF73-45ED-8AF0-D7A8ACCBFC18}" dt="2023-04-17T07:27:31.678" v="39" actId="931"/>
          <pc:sldLayoutMkLst>
            <pc:docMk/>
            <pc:sldMasterMk cId="3126012110" sldId="2147483784"/>
            <pc:sldLayoutMk cId="1976386279" sldId="2147483786"/>
          </pc:sldLayoutMkLst>
          <pc:picChg chg="add del mod">
            <ac:chgData name="sindhu somanapalli" userId="987b356ca8d5c2b1" providerId="LiveId" clId="{8878D183-AF73-45ED-8AF0-D7A8ACCBFC18}" dt="2023-04-17T07:27:31.678" v="39" actId="931"/>
            <ac:picMkLst>
              <pc:docMk/>
              <pc:sldMasterMk cId="3126012110" sldId="2147483784"/>
              <pc:sldLayoutMk cId="1976386279" sldId="2147483786"/>
              <ac:picMk id="8" creationId="{EE675D40-B684-3C04-A15C-4FE3243BEF22}"/>
            </ac:picMkLst>
          </pc:picChg>
        </pc:sldLayoutChg>
      </pc:sldMasterChg>
      <pc:sldMasterChg chg="addSp">
        <pc:chgData name="sindhu somanapalli" userId="987b356ca8d5c2b1" providerId="LiveId" clId="{8878D183-AF73-45ED-8AF0-D7A8ACCBFC18}" dt="2023-04-19T06:52:30.211" v="187"/>
        <pc:sldMasterMkLst>
          <pc:docMk/>
          <pc:sldMasterMk cId="827237221" sldId="2147483796"/>
        </pc:sldMasterMkLst>
        <pc:picChg chg="add">
          <ac:chgData name="sindhu somanapalli" userId="987b356ca8d5c2b1" providerId="LiveId" clId="{8878D183-AF73-45ED-8AF0-D7A8ACCBFC18}" dt="2023-04-19T06:52:30.211" v="187"/>
          <ac:picMkLst>
            <pc:docMk/>
            <pc:sldMasterMk cId="827237221" sldId="2147483796"/>
            <ac:picMk id="11" creationId="{947EA11C-4555-9EF7-9C5C-2479964F1DE7}"/>
          </ac:picMkLst>
        </pc:picChg>
      </pc:sldMasterChg>
      <pc:sldMasterChg chg="addSp">
        <pc:chgData name="sindhu somanapalli" userId="987b356ca8d5c2b1" providerId="LiveId" clId="{8878D183-AF73-45ED-8AF0-D7A8ACCBFC18}" dt="2023-04-19T06:55:04.166" v="200"/>
        <pc:sldMasterMkLst>
          <pc:docMk/>
          <pc:sldMasterMk cId="2446299359" sldId="2147483814"/>
        </pc:sldMasterMkLst>
        <pc:picChg chg="add">
          <ac:chgData name="sindhu somanapalli" userId="987b356ca8d5c2b1" providerId="LiveId" clId="{8878D183-AF73-45ED-8AF0-D7A8ACCBFC18}" dt="2023-04-19T06:55:04.166" v="200"/>
          <ac:picMkLst>
            <pc:docMk/>
            <pc:sldMasterMk cId="2446299359" sldId="2147483814"/>
            <ac:picMk id="11" creationId="{65D745CA-6FE9-E74F-82CB-B6C0D91E0560}"/>
          </ac:picMkLst>
        </pc:picChg>
      </pc:sldMasterChg>
      <pc:sldMasterChg chg="addSp">
        <pc:chgData name="sindhu somanapalli" userId="987b356ca8d5c2b1" providerId="LiveId" clId="{8878D183-AF73-45ED-8AF0-D7A8ACCBFC18}" dt="2023-04-19T06:58:02.595" v="205"/>
        <pc:sldMasterMkLst>
          <pc:docMk/>
          <pc:sldMasterMk cId="1134551473" sldId="2147483832"/>
        </pc:sldMasterMkLst>
        <pc:picChg chg="add">
          <ac:chgData name="sindhu somanapalli" userId="987b356ca8d5c2b1" providerId="LiveId" clId="{8878D183-AF73-45ED-8AF0-D7A8ACCBFC18}" dt="2023-04-19T06:58:02.595" v="205"/>
          <ac:picMkLst>
            <pc:docMk/>
            <pc:sldMasterMk cId="1134551473" sldId="2147483832"/>
            <ac:picMk id="11" creationId="{6EA3CF79-DB8F-8E25-96CD-701734536B10}"/>
          </ac:picMkLst>
        </pc:picChg>
      </pc:sldMasterChg>
      <pc:sldMasterChg chg="addSp">
        <pc:chgData name="sindhu somanapalli" userId="987b356ca8d5c2b1" providerId="LiveId" clId="{8878D183-AF73-45ED-8AF0-D7A8ACCBFC18}" dt="2023-04-19T06:59:26.424" v="206"/>
        <pc:sldMasterMkLst>
          <pc:docMk/>
          <pc:sldMasterMk cId="3044890451" sldId="2147483850"/>
        </pc:sldMasterMkLst>
        <pc:picChg chg="add">
          <ac:chgData name="sindhu somanapalli" userId="987b356ca8d5c2b1" providerId="LiveId" clId="{8878D183-AF73-45ED-8AF0-D7A8ACCBFC18}" dt="2023-04-19T06:59:26.424" v="206"/>
          <ac:picMkLst>
            <pc:docMk/>
            <pc:sldMasterMk cId="3044890451" sldId="2147483850"/>
            <ac:picMk id="11" creationId="{5C88614C-8948-6702-D0CD-B5422ABA805C}"/>
          </ac:picMkLst>
        </pc:picChg>
      </pc:sldMasterChg>
      <pc:sldMasterChg chg="addSp modSp mod">
        <pc:chgData name="sindhu somanapalli" userId="987b356ca8d5c2b1" providerId="LiveId" clId="{8878D183-AF73-45ED-8AF0-D7A8ACCBFC18}" dt="2023-04-19T07:16:01.564" v="218"/>
        <pc:sldMasterMkLst>
          <pc:docMk/>
          <pc:sldMasterMk cId="2760299825" sldId="2147483868"/>
        </pc:sldMasterMkLst>
        <pc:picChg chg="add mod">
          <ac:chgData name="sindhu somanapalli" userId="987b356ca8d5c2b1" providerId="LiveId" clId="{8878D183-AF73-45ED-8AF0-D7A8ACCBFC18}" dt="2023-04-19T07:16:01.564" v="218"/>
          <ac:picMkLst>
            <pc:docMk/>
            <pc:sldMasterMk cId="2760299825" sldId="2147483868"/>
            <ac:picMk id="11" creationId="{CFE8004D-D401-9C42-DF5D-4F11E06F0F22}"/>
          </ac:picMkLst>
        </pc:picChg>
      </pc:sldMasterChg>
    </pc:docChg>
  </pc:docChgLst>
  <pc:docChgLst>
    <pc:chgData name="sindhu somanapalli" userId="987b356ca8d5c2b1" providerId="LiveId" clId="{98EA23AA-C06B-43FE-AE34-F3C7FBB502E7}"/>
    <pc:docChg chg="undo custSel modSld">
      <pc:chgData name="sindhu somanapalli" userId="987b356ca8d5c2b1" providerId="LiveId" clId="{98EA23AA-C06B-43FE-AE34-F3C7FBB502E7}" dt="2023-04-15T06:19:29.200" v="14" actId="14100"/>
      <pc:docMkLst>
        <pc:docMk/>
      </pc:docMkLst>
      <pc:sldChg chg="modSp mod">
        <pc:chgData name="sindhu somanapalli" userId="987b356ca8d5c2b1" providerId="LiveId" clId="{98EA23AA-C06B-43FE-AE34-F3C7FBB502E7}" dt="2023-04-15T06:19:29.200" v="14" actId="14100"/>
        <pc:sldMkLst>
          <pc:docMk/>
          <pc:sldMk cId="3696194261" sldId="263"/>
        </pc:sldMkLst>
        <pc:spChg chg="mod">
          <ac:chgData name="sindhu somanapalli" userId="987b356ca8d5c2b1" providerId="LiveId" clId="{98EA23AA-C06B-43FE-AE34-F3C7FBB502E7}" dt="2023-04-15T06:19:29.200" v="14" actId="14100"/>
          <ac:spMkLst>
            <pc:docMk/>
            <pc:sldMk cId="3696194261" sldId="263"/>
            <ac:spMk id="2" creationId="{11AE5965-7D8E-11D8-6A09-E413DD26F84C}"/>
          </ac:spMkLst>
        </pc:spChg>
      </pc:sldChg>
      <pc:sldChg chg="modSp mod">
        <pc:chgData name="sindhu somanapalli" userId="987b356ca8d5c2b1" providerId="LiveId" clId="{98EA23AA-C06B-43FE-AE34-F3C7FBB502E7}" dt="2023-04-15T06:12:57.147" v="5" actId="14100"/>
        <pc:sldMkLst>
          <pc:docMk/>
          <pc:sldMk cId="1214897770" sldId="280"/>
        </pc:sldMkLst>
        <pc:picChg chg="mod">
          <ac:chgData name="sindhu somanapalli" userId="987b356ca8d5c2b1" providerId="LiveId" clId="{98EA23AA-C06B-43FE-AE34-F3C7FBB502E7}" dt="2023-04-15T06:12:57.147" v="5" actId="14100"/>
          <ac:picMkLst>
            <pc:docMk/>
            <pc:sldMk cId="1214897770" sldId="280"/>
            <ac:picMk id="4" creationId="{239CC5A8-8A81-6160-3FE6-FBC95025CF4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292569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395175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3540752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7138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41511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99565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16224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2601304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195302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114131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42540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263261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263697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106695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209661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934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3FB59-3508-4C10-ABB3-C9C181556DE8}" type="datetimeFigureOut">
              <a:rPr lang="en-IN" smtClean="0"/>
              <a:t>27-04-2023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A7AB36-37AA-40A1-9357-E501445D31F9}" type="slidenum">
              <a:rPr lang="en-IN" smtClean="0"/>
              <a:t>‹#›</a:t>
            </a:fld>
            <a:endParaRPr lang="en-IN" dirty="0"/>
          </a:p>
        </p:txBody>
      </p:sp>
    </p:spTree>
    <p:extLst>
      <p:ext uri="{BB962C8B-B14F-4D97-AF65-F5344CB8AC3E}">
        <p14:creationId xmlns:p14="http://schemas.microsoft.com/office/powerpoint/2010/main" val="170707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63FB59-3508-4C10-ABB3-C9C181556DE8}" type="datetimeFigureOut">
              <a:rPr lang="en-IN" smtClean="0"/>
              <a:t>27-04-2023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A7AB36-37AA-40A1-9357-E501445D31F9}" type="slidenum">
              <a:rPr lang="en-IN" smtClean="0"/>
              <a:t>‹#›</a:t>
            </a:fld>
            <a:endParaRPr lang="en-IN" dirty="0"/>
          </a:p>
        </p:txBody>
      </p:sp>
      <p:pic>
        <p:nvPicPr>
          <p:cNvPr id="11" name="Picture 10">
            <a:extLst>
              <a:ext uri="{FF2B5EF4-FFF2-40B4-BE49-F238E27FC236}">
                <a16:creationId xmlns:a16="http://schemas.microsoft.com/office/drawing/2014/main" id="{CFE8004D-D401-9C42-DF5D-4F11E06F0F22}"/>
              </a:ext>
            </a:extLst>
          </p:cNvPr>
          <p:cNvPicPr>
            <a:picLocks noChangeAspect="1"/>
          </p:cNvPicPr>
          <p:nvPr userDrawn="1"/>
        </p:nvPicPr>
        <p:blipFill>
          <a:blip r:embed="rId2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25780" y="6196627"/>
            <a:ext cx="2385133" cy="681037"/>
          </a:xfrm>
          <a:prstGeom prst="rect">
            <a:avLst/>
          </a:prstGeom>
        </p:spPr>
      </p:pic>
    </p:spTree>
    <p:extLst>
      <p:ext uri="{BB962C8B-B14F-4D97-AF65-F5344CB8AC3E}">
        <p14:creationId xmlns:p14="http://schemas.microsoft.com/office/powerpoint/2010/main" val="2760299825"/>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40E4-A47E-96AB-9A6B-8EE22044AB69}"/>
              </a:ext>
            </a:extLst>
          </p:cNvPr>
          <p:cNvSpPr>
            <a:spLocks noGrp="1"/>
          </p:cNvSpPr>
          <p:nvPr>
            <p:ph type="ctrTitle"/>
          </p:nvPr>
        </p:nvSpPr>
        <p:spPr>
          <a:xfrm>
            <a:off x="2036618" y="2743199"/>
            <a:ext cx="8631382" cy="766763"/>
          </a:xfrm>
        </p:spPr>
        <p:txBody>
          <a:bodyPr>
            <a:normAutofit/>
          </a:bodyPr>
          <a:lstStyle/>
          <a:p>
            <a:r>
              <a:rPr lang="en-US" sz="3200" dirty="0">
                <a:solidFill>
                  <a:srgbClr val="FFFF00"/>
                </a:solidFill>
                <a:latin typeface="Algerian" panose="04020705040A02060702" pitchFamily="82" charset="0"/>
              </a:rPr>
              <a:t>				GITHUB ORGANIZATION</a:t>
            </a:r>
            <a:endParaRPr lang="en-IN" sz="32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181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5C9A17-142C-D3A5-D2AB-AA18D2619D16}"/>
              </a:ext>
            </a:extLst>
          </p:cNvPr>
          <p:cNvPicPr>
            <a:picLocks noGrp="1" noChangeAspect="1"/>
          </p:cNvPicPr>
          <p:nvPr>
            <p:ph idx="1"/>
          </p:nvPr>
        </p:nvPicPr>
        <p:blipFill>
          <a:blip r:embed="rId2"/>
          <a:stretch>
            <a:fillRect/>
          </a:stretch>
        </p:blipFill>
        <p:spPr>
          <a:xfrm>
            <a:off x="1465117" y="872836"/>
            <a:ext cx="9996055" cy="5091546"/>
          </a:xfrm>
          <a:prstGeom prst="rect">
            <a:avLst/>
          </a:prstGeom>
        </p:spPr>
      </p:pic>
    </p:spTree>
    <p:extLst>
      <p:ext uri="{BB962C8B-B14F-4D97-AF65-F5344CB8AC3E}">
        <p14:creationId xmlns:p14="http://schemas.microsoft.com/office/powerpoint/2010/main" val="372133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DAB12E-495E-69C1-8E45-0E5ADCE3E77B}"/>
              </a:ext>
            </a:extLst>
          </p:cNvPr>
          <p:cNvPicPr>
            <a:picLocks noGrp="1" noChangeAspect="1"/>
          </p:cNvPicPr>
          <p:nvPr>
            <p:ph idx="1"/>
          </p:nvPr>
        </p:nvPicPr>
        <p:blipFill>
          <a:blip r:embed="rId2"/>
          <a:stretch>
            <a:fillRect/>
          </a:stretch>
        </p:blipFill>
        <p:spPr>
          <a:xfrm>
            <a:off x="1184564" y="633845"/>
            <a:ext cx="10027227" cy="5237019"/>
          </a:xfrm>
          <a:prstGeom prst="rect">
            <a:avLst/>
          </a:prstGeom>
        </p:spPr>
      </p:pic>
    </p:spTree>
    <p:extLst>
      <p:ext uri="{BB962C8B-B14F-4D97-AF65-F5344CB8AC3E}">
        <p14:creationId xmlns:p14="http://schemas.microsoft.com/office/powerpoint/2010/main" val="116658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1AE1C8-AE9C-FA07-A060-E68DE727AA8C}"/>
              </a:ext>
            </a:extLst>
          </p:cNvPr>
          <p:cNvPicPr>
            <a:picLocks noGrp="1" noChangeAspect="1"/>
          </p:cNvPicPr>
          <p:nvPr>
            <p:ph idx="1"/>
          </p:nvPr>
        </p:nvPicPr>
        <p:blipFill>
          <a:blip r:embed="rId2"/>
          <a:stretch>
            <a:fillRect/>
          </a:stretch>
        </p:blipFill>
        <p:spPr>
          <a:xfrm>
            <a:off x="872837" y="831274"/>
            <a:ext cx="10390908" cy="5029200"/>
          </a:xfrm>
          <a:prstGeom prst="rect">
            <a:avLst/>
          </a:prstGeom>
        </p:spPr>
      </p:pic>
    </p:spTree>
    <p:extLst>
      <p:ext uri="{BB962C8B-B14F-4D97-AF65-F5344CB8AC3E}">
        <p14:creationId xmlns:p14="http://schemas.microsoft.com/office/powerpoint/2010/main" val="152812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3282C4-7E9B-BF2B-AEC8-5104D96F9002}"/>
              </a:ext>
            </a:extLst>
          </p:cNvPr>
          <p:cNvPicPr>
            <a:picLocks noGrp="1" noChangeAspect="1"/>
          </p:cNvPicPr>
          <p:nvPr>
            <p:ph idx="1"/>
          </p:nvPr>
        </p:nvPicPr>
        <p:blipFill>
          <a:blip r:embed="rId2"/>
          <a:stretch>
            <a:fillRect/>
          </a:stretch>
        </p:blipFill>
        <p:spPr>
          <a:xfrm>
            <a:off x="1330035" y="935182"/>
            <a:ext cx="9933709" cy="4613563"/>
          </a:xfrm>
          <a:prstGeom prst="rect">
            <a:avLst/>
          </a:prstGeom>
        </p:spPr>
      </p:pic>
    </p:spTree>
    <p:extLst>
      <p:ext uri="{BB962C8B-B14F-4D97-AF65-F5344CB8AC3E}">
        <p14:creationId xmlns:p14="http://schemas.microsoft.com/office/powerpoint/2010/main" val="25822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607E75-417C-AFAD-6599-09CBD94254A1}"/>
              </a:ext>
            </a:extLst>
          </p:cNvPr>
          <p:cNvPicPr>
            <a:picLocks noGrp="1" noChangeAspect="1"/>
          </p:cNvPicPr>
          <p:nvPr>
            <p:ph idx="1"/>
          </p:nvPr>
        </p:nvPicPr>
        <p:blipFill>
          <a:blip r:embed="rId2"/>
          <a:stretch>
            <a:fillRect/>
          </a:stretch>
        </p:blipFill>
        <p:spPr>
          <a:xfrm>
            <a:off x="1194955" y="571500"/>
            <a:ext cx="10245436" cy="5486400"/>
          </a:xfrm>
          <a:prstGeom prst="rect">
            <a:avLst/>
          </a:prstGeom>
        </p:spPr>
      </p:pic>
    </p:spTree>
    <p:extLst>
      <p:ext uri="{BB962C8B-B14F-4D97-AF65-F5344CB8AC3E}">
        <p14:creationId xmlns:p14="http://schemas.microsoft.com/office/powerpoint/2010/main" val="95174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44A416-EAF8-121B-9228-3030CAA01A50}"/>
              </a:ext>
            </a:extLst>
          </p:cNvPr>
          <p:cNvPicPr>
            <a:picLocks noGrp="1" noChangeAspect="1"/>
          </p:cNvPicPr>
          <p:nvPr>
            <p:ph idx="1"/>
          </p:nvPr>
        </p:nvPicPr>
        <p:blipFill>
          <a:blip r:embed="rId2"/>
          <a:stretch>
            <a:fillRect/>
          </a:stretch>
        </p:blipFill>
        <p:spPr>
          <a:xfrm>
            <a:off x="1309255" y="1330036"/>
            <a:ext cx="9725890" cy="4468092"/>
          </a:xfrm>
          <a:prstGeom prst="rect">
            <a:avLst/>
          </a:prstGeom>
        </p:spPr>
      </p:pic>
      <p:sp>
        <p:nvSpPr>
          <p:cNvPr id="2" name="TextBox 1">
            <a:extLst>
              <a:ext uri="{FF2B5EF4-FFF2-40B4-BE49-F238E27FC236}">
                <a16:creationId xmlns:a16="http://schemas.microsoft.com/office/drawing/2014/main" id="{D04C5175-5C69-AFF6-3AC3-12B6F39069E8}"/>
              </a:ext>
            </a:extLst>
          </p:cNvPr>
          <p:cNvSpPr txBox="1"/>
          <p:nvPr/>
        </p:nvSpPr>
        <p:spPr>
          <a:xfrm>
            <a:off x="1238865" y="540774"/>
            <a:ext cx="8654933" cy="369332"/>
          </a:xfrm>
          <a:prstGeom prst="rect">
            <a:avLst/>
          </a:prstGeom>
          <a:noFill/>
        </p:spPr>
        <p:txBody>
          <a:bodyPr wrap="none" rtlCol="0">
            <a:spAutoFit/>
          </a:bodyPr>
          <a:lstStyle/>
          <a:p>
            <a:r>
              <a:rPr lang="en-US" dirty="0">
                <a:solidFill>
                  <a:srgbClr val="FFFF00"/>
                </a:solidFill>
              </a:rPr>
              <a:t>GITHUB ORGANIZATION MEMBER AND OUTSIDE COLLABORATORS CREATION:</a:t>
            </a:r>
            <a:endParaRPr lang="en-IN" dirty="0">
              <a:solidFill>
                <a:srgbClr val="FFFF00"/>
              </a:solidFill>
            </a:endParaRPr>
          </a:p>
        </p:txBody>
      </p:sp>
    </p:spTree>
    <p:extLst>
      <p:ext uri="{BB962C8B-B14F-4D97-AF65-F5344CB8AC3E}">
        <p14:creationId xmlns:p14="http://schemas.microsoft.com/office/powerpoint/2010/main" val="199634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489856-8FB2-4984-9012-212E520DE322}"/>
              </a:ext>
            </a:extLst>
          </p:cNvPr>
          <p:cNvPicPr>
            <a:picLocks noGrp="1" noChangeAspect="1"/>
          </p:cNvPicPr>
          <p:nvPr>
            <p:ph idx="1"/>
          </p:nvPr>
        </p:nvPicPr>
        <p:blipFill>
          <a:blip r:embed="rId2"/>
          <a:stretch>
            <a:fillRect/>
          </a:stretch>
        </p:blipFill>
        <p:spPr>
          <a:xfrm>
            <a:off x="852055" y="768928"/>
            <a:ext cx="10401300" cy="5039590"/>
          </a:xfrm>
          <a:prstGeom prst="rect">
            <a:avLst/>
          </a:prstGeom>
        </p:spPr>
      </p:pic>
    </p:spTree>
    <p:extLst>
      <p:ext uri="{BB962C8B-B14F-4D97-AF65-F5344CB8AC3E}">
        <p14:creationId xmlns:p14="http://schemas.microsoft.com/office/powerpoint/2010/main" val="110633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3F4CF7-27A1-B914-0A35-D3287125F2E8}"/>
              </a:ext>
            </a:extLst>
          </p:cNvPr>
          <p:cNvPicPr>
            <a:picLocks noGrp="1" noChangeAspect="1"/>
          </p:cNvPicPr>
          <p:nvPr>
            <p:ph idx="1"/>
          </p:nvPr>
        </p:nvPicPr>
        <p:blipFill>
          <a:blip r:embed="rId2"/>
          <a:stretch>
            <a:fillRect/>
          </a:stretch>
        </p:blipFill>
        <p:spPr>
          <a:xfrm>
            <a:off x="1059873" y="675409"/>
            <a:ext cx="10338954" cy="5060373"/>
          </a:xfrm>
          <a:prstGeom prst="rect">
            <a:avLst/>
          </a:prstGeom>
        </p:spPr>
      </p:pic>
    </p:spTree>
    <p:extLst>
      <p:ext uri="{BB962C8B-B14F-4D97-AF65-F5344CB8AC3E}">
        <p14:creationId xmlns:p14="http://schemas.microsoft.com/office/powerpoint/2010/main" val="279969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65882B-390E-D4EA-D74C-BBDBD1A10569}"/>
              </a:ext>
            </a:extLst>
          </p:cNvPr>
          <p:cNvPicPr>
            <a:picLocks noGrp="1" noChangeAspect="1"/>
          </p:cNvPicPr>
          <p:nvPr>
            <p:ph idx="1"/>
          </p:nvPr>
        </p:nvPicPr>
        <p:blipFill>
          <a:blip r:embed="rId2"/>
          <a:stretch>
            <a:fillRect/>
          </a:stretch>
        </p:blipFill>
        <p:spPr>
          <a:xfrm>
            <a:off x="1309255" y="779318"/>
            <a:ext cx="10193482" cy="5008418"/>
          </a:xfrm>
          <a:prstGeom prst="rect">
            <a:avLst/>
          </a:prstGeom>
        </p:spPr>
      </p:pic>
    </p:spTree>
    <p:extLst>
      <p:ext uri="{BB962C8B-B14F-4D97-AF65-F5344CB8AC3E}">
        <p14:creationId xmlns:p14="http://schemas.microsoft.com/office/powerpoint/2010/main" val="1722303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470A27-DF87-6D9E-0420-FCB471F38463}"/>
              </a:ext>
            </a:extLst>
          </p:cNvPr>
          <p:cNvPicPr>
            <a:picLocks noGrp="1" noChangeAspect="1"/>
          </p:cNvPicPr>
          <p:nvPr>
            <p:ph idx="1"/>
          </p:nvPr>
        </p:nvPicPr>
        <p:blipFill>
          <a:blip r:embed="rId2"/>
          <a:stretch>
            <a:fillRect/>
          </a:stretch>
        </p:blipFill>
        <p:spPr>
          <a:xfrm>
            <a:off x="987136" y="602673"/>
            <a:ext cx="10255827" cy="5467415"/>
          </a:xfrm>
          <a:prstGeom prst="rect">
            <a:avLst/>
          </a:prstGeom>
        </p:spPr>
      </p:pic>
    </p:spTree>
    <p:extLst>
      <p:ext uri="{BB962C8B-B14F-4D97-AF65-F5344CB8AC3E}">
        <p14:creationId xmlns:p14="http://schemas.microsoft.com/office/powerpoint/2010/main" val="352312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F46C-677B-4F7C-87D0-6D2D0CD7EE75}"/>
              </a:ext>
            </a:extLst>
          </p:cNvPr>
          <p:cNvSpPr>
            <a:spLocks noGrp="1"/>
          </p:cNvSpPr>
          <p:nvPr>
            <p:ph type="title"/>
          </p:nvPr>
        </p:nvSpPr>
        <p:spPr>
          <a:xfrm>
            <a:off x="838200" y="681037"/>
            <a:ext cx="10515600" cy="960194"/>
          </a:xfrm>
        </p:spPr>
        <p:txBody>
          <a:bodyPr>
            <a:normAutofit/>
          </a:bodyPr>
          <a:lstStyle/>
          <a:p>
            <a:r>
              <a:rPr lang="en-IN" sz="2800" dirty="0">
                <a:solidFill>
                  <a:srgbClr val="FFFF00"/>
                </a:solidFill>
                <a:latin typeface="Algerian" panose="04020705040A02060702" pitchFamily="82" charset="0"/>
              </a:rPr>
              <a:t>Contents</a:t>
            </a:r>
          </a:p>
        </p:txBody>
      </p:sp>
      <p:sp>
        <p:nvSpPr>
          <p:cNvPr id="3" name="Content Placeholder 2">
            <a:extLst>
              <a:ext uri="{FF2B5EF4-FFF2-40B4-BE49-F238E27FC236}">
                <a16:creationId xmlns:a16="http://schemas.microsoft.com/office/drawing/2014/main" id="{FA56FB66-31CE-9482-FEC7-AFDFC017B9FC}"/>
              </a:ext>
            </a:extLst>
          </p:cNvPr>
          <p:cNvSpPr>
            <a:spLocks noGrp="1"/>
          </p:cNvSpPr>
          <p:nvPr>
            <p:ph idx="1"/>
          </p:nvPr>
        </p:nvSpPr>
        <p:spPr>
          <a:xfrm>
            <a:off x="954594" y="1641232"/>
            <a:ext cx="9095260" cy="2689608"/>
          </a:xfrm>
        </p:spPr>
        <p:txBody>
          <a:bodyPr>
            <a:normAutofit/>
          </a:bodyPr>
          <a:lstStyle/>
          <a:p>
            <a:pPr>
              <a:buFont typeface="Wingdings" panose="05000000000000000000" pitchFamily="2" charset="2"/>
              <a:buChar char="§"/>
            </a:pPr>
            <a:r>
              <a:rPr lang="en-US" dirty="0">
                <a:latin typeface="+mn-lt"/>
              </a:rPr>
              <a:t>Introduction	</a:t>
            </a:r>
          </a:p>
          <a:p>
            <a:pPr>
              <a:buFont typeface="Wingdings" panose="05000000000000000000" pitchFamily="2" charset="2"/>
              <a:buChar char="§"/>
            </a:pPr>
            <a:r>
              <a:rPr lang="en-US" dirty="0">
                <a:latin typeface="+mn-lt"/>
              </a:rPr>
              <a:t>Goals Of Implementation	</a:t>
            </a:r>
          </a:p>
          <a:p>
            <a:pPr>
              <a:buFont typeface="Wingdings" panose="05000000000000000000" pitchFamily="2" charset="2"/>
              <a:buChar char="§"/>
            </a:pPr>
            <a:endParaRPr lang="en-IN" dirty="0">
              <a:latin typeface="+mn-lt"/>
            </a:endParaRPr>
          </a:p>
          <a:p>
            <a:pPr>
              <a:buFont typeface="Wingdings" panose="05000000000000000000" pitchFamily="2" charset="2"/>
              <a:buChar char="§"/>
            </a:pPr>
            <a:endParaRPr lang="en-IN" dirty="0">
              <a:latin typeface="+mn-lt"/>
            </a:endParaRPr>
          </a:p>
          <a:p>
            <a:pPr>
              <a:buFont typeface="Wingdings" panose="05000000000000000000" pitchFamily="2" charset="2"/>
              <a:buChar char="§"/>
            </a:pPr>
            <a:r>
              <a:rPr lang="en-IN" dirty="0">
                <a:latin typeface="+mn-lt"/>
              </a:rPr>
              <a:t>Github Limitations </a:t>
            </a:r>
          </a:p>
          <a:p>
            <a:pPr>
              <a:buFont typeface="Wingdings" panose="05000000000000000000" pitchFamily="2" charset="2"/>
              <a:buChar char="§"/>
            </a:pPr>
            <a:r>
              <a:rPr lang="en-IN" dirty="0">
                <a:latin typeface="+mn-lt"/>
              </a:rPr>
              <a:t>Demo</a:t>
            </a:r>
          </a:p>
          <a:p>
            <a:pPr>
              <a:buFont typeface="Wingdings" panose="05000000000000000000" pitchFamily="2" charset="2"/>
              <a:buChar char="§"/>
            </a:pPr>
            <a:endParaRPr lang="en-IN" dirty="0">
              <a:latin typeface="+mn-lt"/>
            </a:endParaRPr>
          </a:p>
        </p:txBody>
      </p:sp>
      <p:sp>
        <p:nvSpPr>
          <p:cNvPr id="8" name="TextBox 7">
            <a:extLst>
              <a:ext uri="{FF2B5EF4-FFF2-40B4-BE49-F238E27FC236}">
                <a16:creationId xmlns:a16="http://schemas.microsoft.com/office/drawing/2014/main" id="{09F0DEEA-9804-04D3-B126-7BE5F3CF6218}"/>
              </a:ext>
            </a:extLst>
          </p:cNvPr>
          <p:cNvSpPr txBox="1"/>
          <p:nvPr/>
        </p:nvSpPr>
        <p:spPr>
          <a:xfrm>
            <a:off x="1577591" y="2411617"/>
            <a:ext cx="3071675" cy="957121"/>
          </a:xfrm>
          <a:prstGeom prst="rect">
            <a:avLst/>
          </a:prstGeom>
          <a:noFill/>
        </p:spPr>
        <p:txBody>
          <a:bodyPr wrap="none" rtlCol="0">
            <a:spAutoFit/>
          </a:bodyPr>
          <a:lstStyle/>
          <a:p>
            <a:pPr marL="342900" indent="-342900">
              <a:lnSpc>
                <a:spcPct val="150000"/>
              </a:lnSpc>
              <a:buFont typeface="Wingdings" panose="05000000000000000000" pitchFamily="2" charset="2"/>
              <a:buChar char="§"/>
            </a:pPr>
            <a:r>
              <a:rPr lang="en-IN" sz="2000" dirty="0"/>
              <a:t>GitHub Organization</a:t>
            </a:r>
          </a:p>
          <a:p>
            <a:pPr marL="342900" indent="-342900">
              <a:lnSpc>
                <a:spcPct val="150000"/>
              </a:lnSpc>
              <a:buFont typeface="Wingdings" panose="05000000000000000000" pitchFamily="2" charset="2"/>
              <a:buChar char="§"/>
            </a:pPr>
            <a:r>
              <a:rPr lang="en-US" sz="2000" dirty="0"/>
              <a:t>Github Repository</a:t>
            </a:r>
            <a:endParaRPr lang="en-IN" sz="2000" dirty="0"/>
          </a:p>
        </p:txBody>
      </p:sp>
    </p:spTree>
    <p:extLst>
      <p:ext uri="{BB962C8B-B14F-4D97-AF65-F5344CB8AC3E}">
        <p14:creationId xmlns:p14="http://schemas.microsoft.com/office/powerpoint/2010/main" val="102773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23DE6F-13CB-0161-A8AF-21A75F114963}"/>
              </a:ext>
            </a:extLst>
          </p:cNvPr>
          <p:cNvPicPr>
            <a:picLocks noGrp="1" noChangeAspect="1"/>
          </p:cNvPicPr>
          <p:nvPr>
            <p:ph idx="1"/>
          </p:nvPr>
        </p:nvPicPr>
        <p:blipFill>
          <a:blip r:embed="rId2"/>
          <a:stretch>
            <a:fillRect/>
          </a:stretch>
        </p:blipFill>
        <p:spPr>
          <a:xfrm>
            <a:off x="1132609" y="644236"/>
            <a:ext cx="10338955" cy="5088472"/>
          </a:xfrm>
          <a:prstGeom prst="rect">
            <a:avLst/>
          </a:prstGeom>
        </p:spPr>
      </p:pic>
    </p:spTree>
    <p:extLst>
      <p:ext uri="{BB962C8B-B14F-4D97-AF65-F5344CB8AC3E}">
        <p14:creationId xmlns:p14="http://schemas.microsoft.com/office/powerpoint/2010/main" val="3315974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FCC95D-A1D4-DF7F-5AAB-90013BB4AF7E}"/>
              </a:ext>
            </a:extLst>
          </p:cNvPr>
          <p:cNvPicPr>
            <a:picLocks noGrp="1" noChangeAspect="1"/>
          </p:cNvPicPr>
          <p:nvPr>
            <p:ph idx="1"/>
          </p:nvPr>
        </p:nvPicPr>
        <p:blipFill>
          <a:blip r:embed="rId2"/>
          <a:stretch>
            <a:fillRect/>
          </a:stretch>
        </p:blipFill>
        <p:spPr>
          <a:xfrm>
            <a:off x="1236518" y="955964"/>
            <a:ext cx="10117282" cy="5202083"/>
          </a:xfrm>
        </p:spPr>
      </p:pic>
    </p:spTree>
    <p:extLst>
      <p:ext uri="{BB962C8B-B14F-4D97-AF65-F5344CB8AC3E}">
        <p14:creationId xmlns:p14="http://schemas.microsoft.com/office/powerpoint/2010/main" val="298339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C34FB3-C1E8-8F7B-2DD7-47DE46FDE653}"/>
              </a:ext>
            </a:extLst>
          </p:cNvPr>
          <p:cNvPicPr>
            <a:picLocks noGrp="1" noChangeAspect="1"/>
          </p:cNvPicPr>
          <p:nvPr>
            <p:ph idx="1"/>
          </p:nvPr>
        </p:nvPicPr>
        <p:blipFill>
          <a:blip r:embed="rId2"/>
          <a:stretch>
            <a:fillRect/>
          </a:stretch>
        </p:blipFill>
        <p:spPr>
          <a:xfrm>
            <a:off x="955963" y="904009"/>
            <a:ext cx="10235045" cy="5101936"/>
          </a:xfrm>
        </p:spPr>
      </p:pic>
    </p:spTree>
    <p:extLst>
      <p:ext uri="{BB962C8B-B14F-4D97-AF65-F5344CB8AC3E}">
        <p14:creationId xmlns:p14="http://schemas.microsoft.com/office/powerpoint/2010/main" val="363869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7063DA-A125-3070-0900-7A2DC1FED696}"/>
              </a:ext>
            </a:extLst>
          </p:cNvPr>
          <p:cNvPicPr>
            <a:picLocks noGrp="1" noChangeAspect="1"/>
          </p:cNvPicPr>
          <p:nvPr>
            <p:ph idx="1"/>
          </p:nvPr>
        </p:nvPicPr>
        <p:blipFill>
          <a:blip r:embed="rId2"/>
          <a:stretch>
            <a:fillRect/>
          </a:stretch>
        </p:blipFill>
        <p:spPr>
          <a:xfrm>
            <a:off x="838200" y="570765"/>
            <a:ext cx="10515600" cy="5227361"/>
          </a:xfrm>
        </p:spPr>
      </p:pic>
    </p:spTree>
    <p:extLst>
      <p:ext uri="{BB962C8B-B14F-4D97-AF65-F5344CB8AC3E}">
        <p14:creationId xmlns:p14="http://schemas.microsoft.com/office/powerpoint/2010/main" val="191337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95C058-3F1D-8D98-BFC0-A04DC75B47AF}"/>
              </a:ext>
            </a:extLst>
          </p:cNvPr>
          <p:cNvPicPr>
            <a:picLocks noGrp="1" noChangeAspect="1"/>
          </p:cNvPicPr>
          <p:nvPr>
            <p:ph idx="1"/>
          </p:nvPr>
        </p:nvPicPr>
        <p:blipFill>
          <a:blip r:embed="rId2"/>
          <a:stretch>
            <a:fillRect/>
          </a:stretch>
        </p:blipFill>
        <p:spPr>
          <a:xfrm>
            <a:off x="1174173" y="1028193"/>
            <a:ext cx="10099963" cy="4925798"/>
          </a:xfrm>
        </p:spPr>
      </p:pic>
    </p:spTree>
    <p:extLst>
      <p:ext uri="{BB962C8B-B14F-4D97-AF65-F5344CB8AC3E}">
        <p14:creationId xmlns:p14="http://schemas.microsoft.com/office/powerpoint/2010/main" val="113855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9CC5A8-8A81-6160-3FE6-FBC95025CF41}"/>
              </a:ext>
            </a:extLst>
          </p:cNvPr>
          <p:cNvPicPr>
            <a:picLocks noGrp="1" noChangeAspect="1"/>
          </p:cNvPicPr>
          <p:nvPr>
            <p:ph idx="1"/>
          </p:nvPr>
        </p:nvPicPr>
        <p:blipFill>
          <a:blip r:embed="rId2"/>
          <a:stretch>
            <a:fillRect/>
          </a:stretch>
        </p:blipFill>
        <p:spPr>
          <a:xfrm>
            <a:off x="836246" y="1406013"/>
            <a:ext cx="10589845" cy="4432078"/>
          </a:xfrm>
          <a:prstGeom prst="rect">
            <a:avLst/>
          </a:prstGeom>
        </p:spPr>
      </p:pic>
      <p:sp>
        <p:nvSpPr>
          <p:cNvPr id="3" name="TextBox 2">
            <a:extLst>
              <a:ext uri="{FF2B5EF4-FFF2-40B4-BE49-F238E27FC236}">
                <a16:creationId xmlns:a16="http://schemas.microsoft.com/office/drawing/2014/main" id="{051FCC22-BE37-3420-EC98-5AFA3BC8104C}"/>
              </a:ext>
            </a:extLst>
          </p:cNvPr>
          <p:cNvSpPr txBox="1"/>
          <p:nvPr/>
        </p:nvSpPr>
        <p:spPr>
          <a:xfrm>
            <a:off x="836246" y="776748"/>
            <a:ext cx="3656770" cy="369332"/>
          </a:xfrm>
          <a:prstGeom prst="rect">
            <a:avLst/>
          </a:prstGeom>
          <a:noFill/>
        </p:spPr>
        <p:txBody>
          <a:bodyPr wrap="none" rtlCol="0">
            <a:spAutoFit/>
          </a:bodyPr>
          <a:lstStyle/>
          <a:p>
            <a:r>
              <a:rPr lang="en-US" dirty="0">
                <a:solidFill>
                  <a:srgbClr val="FFFF00"/>
                </a:solidFill>
              </a:rPr>
              <a:t>GITHUB REPOSITORY CREATION:</a:t>
            </a:r>
            <a:endParaRPr lang="en-IN" dirty="0">
              <a:solidFill>
                <a:srgbClr val="FFFF00"/>
              </a:solidFill>
            </a:endParaRPr>
          </a:p>
        </p:txBody>
      </p:sp>
    </p:spTree>
    <p:extLst>
      <p:ext uri="{BB962C8B-B14F-4D97-AF65-F5344CB8AC3E}">
        <p14:creationId xmlns:p14="http://schemas.microsoft.com/office/powerpoint/2010/main" val="121489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AA543F8-DB8B-F3C5-998D-3E0697F75264}"/>
              </a:ext>
            </a:extLst>
          </p:cNvPr>
          <p:cNvPicPr>
            <a:picLocks noGrp="1" noChangeAspect="1"/>
          </p:cNvPicPr>
          <p:nvPr>
            <p:ph idx="1"/>
          </p:nvPr>
        </p:nvPicPr>
        <p:blipFill>
          <a:blip r:embed="rId2"/>
          <a:stretch>
            <a:fillRect/>
          </a:stretch>
        </p:blipFill>
        <p:spPr>
          <a:xfrm>
            <a:off x="1236518" y="820881"/>
            <a:ext cx="10235045" cy="4998027"/>
          </a:xfrm>
          <a:prstGeom prst="rect">
            <a:avLst/>
          </a:prstGeom>
        </p:spPr>
      </p:pic>
    </p:spTree>
    <p:extLst>
      <p:ext uri="{BB962C8B-B14F-4D97-AF65-F5344CB8AC3E}">
        <p14:creationId xmlns:p14="http://schemas.microsoft.com/office/powerpoint/2010/main" val="131968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E802F1-AB1E-9A29-3149-DC388E71FCAD}"/>
              </a:ext>
            </a:extLst>
          </p:cNvPr>
          <p:cNvPicPr>
            <a:picLocks noGrp="1" noChangeAspect="1"/>
          </p:cNvPicPr>
          <p:nvPr>
            <p:ph idx="1"/>
          </p:nvPr>
        </p:nvPicPr>
        <p:blipFill>
          <a:blip r:embed="rId2"/>
          <a:stretch>
            <a:fillRect/>
          </a:stretch>
        </p:blipFill>
        <p:spPr>
          <a:xfrm>
            <a:off x="613063" y="1268361"/>
            <a:ext cx="11055927" cy="4477811"/>
          </a:xfrm>
          <a:prstGeom prst="rect">
            <a:avLst/>
          </a:prstGeom>
        </p:spPr>
      </p:pic>
      <p:sp>
        <p:nvSpPr>
          <p:cNvPr id="2" name="TextBox 1">
            <a:extLst>
              <a:ext uri="{FF2B5EF4-FFF2-40B4-BE49-F238E27FC236}">
                <a16:creationId xmlns:a16="http://schemas.microsoft.com/office/drawing/2014/main" id="{127A302E-2AAB-89BA-38E0-0D41045F3563}"/>
              </a:ext>
            </a:extLst>
          </p:cNvPr>
          <p:cNvSpPr txBox="1"/>
          <p:nvPr/>
        </p:nvSpPr>
        <p:spPr>
          <a:xfrm>
            <a:off x="698090" y="737419"/>
            <a:ext cx="5366555" cy="369332"/>
          </a:xfrm>
          <a:prstGeom prst="rect">
            <a:avLst/>
          </a:prstGeom>
          <a:noFill/>
        </p:spPr>
        <p:txBody>
          <a:bodyPr wrap="square" rtlCol="0">
            <a:spAutoFit/>
          </a:bodyPr>
          <a:lstStyle/>
          <a:p>
            <a:r>
              <a:rPr lang="en-US" dirty="0">
                <a:solidFill>
                  <a:srgbClr val="FFFF00"/>
                </a:solidFill>
              </a:rPr>
              <a:t>GITHUB MEMBER REPOSITORY PERMISSIONS:</a:t>
            </a:r>
            <a:endParaRPr lang="en-IN" dirty="0">
              <a:solidFill>
                <a:srgbClr val="FFFF00"/>
              </a:solidFill>
            </a:endParaRPr>
          </a:p>
        </p:txBody>
      </p:sp>
    </p:spTree>
    <p:extLst>
      <p:ext uri="{BB962C8B-B14F-4D97-AF65-F5344CB8AC3E}">
        <p14:creationId xmlns:p14="http://schemas.microsoft.com/office/powerpoint/2010/main" val="1360947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38665B-ABD4-128E-E475-7C3EE440E5E6}"/>
              </a:ext>
            </a:extLst>
          </p:cNvPr>
          <p:cNvPicPr>
            <a:picLocks noGrp="1" noChangeAspect="1"/>
          </p:cNvPicPr>
          <p:nvPr>
            <p:ph idx="1"/>
          </p:nvPr>
        </p:nvPicPr>
        <p:blipFill>
          <a:blip r:embed="rId2"/>
          <a:stretch>
            <a:fillRect/>
          </a:stretch>
        </p:blipFill>
        <p:spPr>
          <a:xfrm>
            <a:off x="1028701" y="1396180"/>
            <a:ext cx="9933708" cy="4547419"/>
          </a:xfrm>
          <a:prstGeom prst="rect">
            <a:avLst/>
          </a:prstGeom>
        </p:spPr>
      </p:pic>
      <p:sp>
        <p:nvSpPr>
          <p:cNvPr id="2" name="TextBox 1">
            <a:extLst>
              <a:ext uri="{FF2B5EF4-FFF2-40B4-BE49-F238E27FC236}">
                <a16:creationId xmlns:a16="http://schemas.microsoft.com/office/drawing/2014/main" id="{4C931ED8-246F-096A-C7EA-D4AEC71946FF}"/>
              </a:ext>
            </a:extLst>
          </p:cNvPr>
          <p:cNvSpPr txBox="1"/>
          <p:nvPr/>
        </p:nvSpPr>
        <p:spPr>
          <a:xfrm>
            <a:off x="1028701" y="639097"/>
            <a:ext cx="7443063" cy="369332"/>
          </a:xfrm>
          <a:prstGeom prst="rect">
            <a:avLst/>
          </a:prstGeom>
          <a:noFill/>
        </p:spPr>
        <p:txBody>
          <a:bodyPr wrap="none" rtlCol="0">
            <a:spAutoFit/>
          </a:bodyPr>
          <a:lstStyle/>
          <a:p>
            <a:r>
              <a:rPr lang="en-IN" dirty="0">
                <a:solidFill>
                  <a:srgbClr val="FFFF00"/>
                </a:solidFill>
              </a:rPr>
              <a:t>RENAME GITHUB REPOSITORY AND DELETE GITHUB ORGANIZATION:</a:t>
            </a:r>
          </a:p>
        </p:txBody>
      </p:sp>
    </p:spTree>
    <p:extLst>
      <p:ext uri="{BB962C8B-B14F-4D97-AF65-F5344CB8AC3E}">
        <p14:creationId xmlns:p14="http://schemas.microsoft.com/office/powerpoint/2010/main" val="827465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4EA4-6C62-E3F7-037B-12CB884D56B6}"/>
              </a:ext>
            </a:extLst>
          </p:cNvPr>
          <p:cNvSpPr>
            <a:spLocks noGrp="1"/>
          </p:cNvSpPr>
          <p:nvPr>
            <p:ph type="title"/>
          </p:nvPr>
        </p:nvSpPr>
        <p:spPr>
          <a:xfrm>
            <a:off x="2091452" y="2799735"/>
            <a:ext cx="9404723" cy="1002891"/>
          </a:xfrm>
        </p:spPr>
        <p:txBody>
          <a:bodyPr/>
          <a:lstStyle/>
          <a:p>
            <a:r>
              <a:rPr lang="en-IN" sz="6000" dirty="0">
                <a:solidFill>
                  <a:srgbClr val="FFFF00"/>
                </a:solidFill>
                <a:latin typeface="Algerian" panose="04020705040A02060702" pitchFamily="82" charset="0"/>
              </a:rPr>
              <a:t>				THANK YOU</a:t>
            </a:r>
          </a:p>
        </p:txBody>
      </p:sp>
    </p:spTree>
    <p:extLst>
      <p:ext uri="{BB962C8B-B14F-4D97-AF65-F5344CB8AC3E}">
        <p14:creationId xmlns:p14="http://schemas.microsoft.com/office/powerpoint/2010/main" val="20206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B255-9251-A82C-70E8-24CF75A287E1}"/>
              </a:ext>
            </a:extLst>
          </p:cNvPr>
          <p:cNvSpPr>
            <a:spLocks noGrp="1"/>
          </p:cNvSpPr>
          <p:nvPr>
            <p:ph type="title"/>
          </p:nvPr>
        </p:nvSpPr>
        <p:spPr/>
        <p:txBody>
          <a:bodyPr>
            <a:normAutofit/>
          </a:bodyPr>
          <a:lstStyle/>
          <a:p>
            <a:r>
              <a:rPr lang="en-IN" sz="2800" dirty="0">
                <a:solidFill>
                  <a:srgbClr val="FFFF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38846808-C46A-EAB2-B1B4-B803737AA2F7}"/>
              </a:ext>
            </a:extLst>
          </p:cNvPr>
          <p:cNvSpPr>
            <a:spLocks noGrp="1"/>
          </p:cNvSpPr>
          <p:nvPr>
            <p:ph idx="1"/>
          </p:nvPr>
        </p:nvSpPr>
        <p:spPr/>
        <p:txBody>
          <a:bodyPr/>
          <a:lstStyle/>
          <a:p>
            <a:pPr marL="0" indent="0">
              <a:buNone/>
            </a:pPr>
            <a:r>
              <a:rPr lang="en-US" dirty="0"/>
              <a:t>GitHub is a service provided by Microsoft that many software developers use for source code storage, management, sharing, and version control. It has become stable in the software and IT field. Not only does it help independent developers, but also companies in creating robust repositories with efficient processes in place. </a:t>
            </a:r>
            <a:endParaRPr lang="en-IN" dirty="0"/>
          </a:p>
        </p:txBody>
      </p:sp>
    </p:spTree>
    <p:extLst>
      <p:ext uri="{BB962C8B-B14F-4D97-AF65-F5344CB8AC3E}">
        <p14:creationId xmlns:p14="http://schemas.microsoft.com/office/powerpoint/2010/main" val="21071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393C-EC8A-83F0-202E-A26AA5E28029}"/>
              </a:ext>
            </a:extLst>
          </p:cNvPr>
          <p:cNvSpPr>
            <a:spLocks noGrp="1"/>
          </p:cNvSpPr>
          <p:nvPr>
            <p:ph type="title"/>
          </p:nvPr>
        </p:nvSpPr>
        <p:spPr>
          <a:xfrm>
            <a:off x="657224" y="499533"/>
            <a:ext cx="10772775" cy="716203"/>
          </a:xfrm>
        </p:spPr>
        <p:txBody>
          <a:bodyPr>
            <a:normAutofit/>
          </a:bodyPr>
          <a:lstStyle/>
          <a:p>
            <a:r>
              <a:rPr lang="en-IN" sz="2800" dirty="0">
                <a:solidFill>
                  <a:srgbClr val="FFFF00"/>
                </a:solidFill>
                <a:latin typeface="Algerian" panose="04020705040A02060702" pitchFamily="82" charset="0"/>
              </a:rPr>
              <a:t>Goals Of Implementation</a:t>
            </a:r>
          </a:p>
        </p:txBody>
      </p:sp>
      <p:sp>
        <p:nvSpPr>
          <p:cNvPr id="3" name="Content Placeholder 2">
            <a:extLst>
              <a:ext uri="{FF2B5EF4-FFF2-40B4-BE49-F238E27FC236}">
                <a16:creationId xmlns:a16="http://schemas.microsoft.com/office/drawing/2014/main" id="{B859EEDE-42C8-D9BC-5AEF-A8F296877D03}"/>
              </a:ext>
            </a:extLst>
          </p:cNvPr>
          <p:cNvSpPr>
            <a:spLocks noGrp="1"/>
          </p:cNvSpPr>
          <p:nvPr>
            <p:ph idx="1"/>
          </p:nvPr>
        </p:nvSpPr>
        <p:spPr>
          <a:xfrm>
            <a:off x="676656" y="1340427"/>
            <a:ext cx="10753725" cy="4769427"/>
          </a:xfrm>
        </p:spPr>
        <p:txBody>
          <a:bodyPr>
            <a:normAutofit/>
          </a:bodyPr>
          <a:lstStyle/>
          <a:p>
            <a:pPr marL="0" indent="0">
              <a:buNone/>
            </a:pPr>
            <a:r>
              <a:rPr lang="en-US" dirty="0"/>
              <a:t>Basically, we can manage multiple projects with many teams and organizations. For example, an organization may have .NET projects, Java projects, Open Source projects, Database projects. So, you can create multiple projects in one organization and distribute them with multiple teams.</a:t>
            </a:r>
          </a:p>
          <a:p>
            <a:pPr marL="0" indent="0">
              <a:buNone/>
            </a:pPr>
            <a:endParaRPr lang="en-US" dirty="0"/>
          </a:p>
          <a:p>
            <a:pPr>
              <a:buFont typeface="Wingdings" panose="05000000000000000000" pitchFamily="2" charset="2"/>
              <a:buChar char="§"/>
            </a:pPr>
            <a:r>
              <a:rPr lang="en-US" dirty="0"/>
              <a:t>Easier visibility over progress</a:t>
            </a:r>
          </a:p>
          <a:p>
            <a:pPr>
              <a:buFont typeface="Wingdings" panose="05000000000000000000" pitchFamily="2" charset="2"/>
              <a:buChar char="§"/>
            </a:pPr>
            <a:r>
              <a:rPr lang="en-US" dirty="0"/>
              <a:t>Simpler access to resources between members</a:t>
            </a:r>
          </a:p>
          <a:p>
            <a:pPr>
              <a:buFont typeface="Wingdings" panose="05000000000000000000" pitchFamily="2" charset="2"/>
              <a:buChar char="§"/>
            </a:pPr>
            <a:r>
              <a:rPr lang="en-US" dirty="0"/>
              <a:t>Proper version control to maintain code integrity and prevent conflict between developer commits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1334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FC2C-A6E1-416C-5C9A-B925CB8A9CF7}"/>
              </a:ext>
            </a:extLst>
          </p:cNvPr>
          <p:cNvSpPr>
            <a:spLocks noGrp="1"/>
          </p:cNvSpPr>
          <p:nvPr>
            <p:ph type="title"/>
          </p:nvPr>
        </p:nvSpPr>
        <p:spPr>
          <a:xfrm>
            <a:off x="781538" y="703385"/>
            <a:ext cx="10648461" cy="742461"/>
          </a:xfrm>
        </p:spPr>
        <p:txBody>
          <a:bodyPr>
            <a:normAutofit/>
          </a:bodyPr>
          <a:lstStyle/>
          <a:p>
            <a:r>
              <a:rPr lang="en-IN" sz="2800" dirty="0">
                <a:solidFill>
                  <a:srgbClr val="FFFF00"/>
                </a:solidFill>
                <a:latin typeface="Algerian" panose="04020705040A02060702" pitchFamily="82" charset="0"/>
              </a:rPr>
              <a:t>GitHub Organization</a:t>
            </a:r>
          </a:p>
        </p:txBody>
      </p:sp>
      <p:sp>
        <p:nvSpPr>
          <p:cNvPr id="3" name="Content Placeholder 2">
            <a:extLst>
              <a:ext uri="{FF2B5EF4-FFF2-40B4-BE49-F238E27FC236}">
                <a16:creationId xmlns:a16="http://schemas.microsoft.com/office/drawing/2014/main" id="{90DE5E27-E58E-CA20-E067-0BA314F31F24}"/>
              </a:ext>
            </a:extLst>
          </p:cNvPr>
          <p:cNvSpPr>
            <a:spLocks noGrp="1"/>
          </p:cNvSpPr>
          <p:nvPr>
            <p:ph idx="1"/>
          </p:nvPr>
        </p:nvSpPr>
        <p:spPr>
          <a:xfrm>
            <a:off x="838200" y="1690688"/>
            <a:ext cx="10515600" cy="4336039"/>
          </a:xfrm>
        </p:spPr>
        <p:txBody>
          <a:bodyPr>
            <a:noAutofit/>
          </a:bodyPr>
          <a:lstStyle/>
          <a:p>
            <a:pPr marL="0" indent="0">
              <a:buNone/>
            </a:pPr>
            <a:r>
              <a:rPr lang="en-US" dirty="0"/>
              <a:t>An organization in GitHub is meant to centralize all your group/business’s resources and isolate them from the outside. </a:t>
            </a:r>
          </a:p>
          <a:p>
            <a:pPr marL="0" indent="0">
              <a:buNone/>
            </a:pPr>
            <a:endParaRPr lang="en-US" dirty="0"/>
          </a:p>
          <a:p>
            <a:pPr marL="0" indent="0">
              <a:buNone/>
            </a:pPr>
            <a:r>
              <a:rPr lang="en-US" b="1" dirty="0"/>
              <a:t>Member: </a:t>
            </a:r>
            <a:r>
              <a:rPr lang="en-US" dirty="0"/>
              <a:t>Members can see all other members and can be granted access to repositories. They can create teams and repositories.</a:t>
            </a:r>
          </a:p>
          <a:p>
            <a:pPr marL="0" indent="0">
              <a:buNone/>
            </a:pPr>
            <a:r>
              <a:rPr lang="en-US" b="1" dirty="0"/>
              <a:t>Owner: </a:t>
            </a:r>
            <a:r>
              <a:rPr lang="en-US" dirty="0"/>
              <a:t>Owners have full administrative rights to the organization and have complete access to all repositories and teams.</a:t>
            </a:r>
          </a:p>
          <a:p>
            <a:pPr marL="0" indent="0">
              <a:buNone/>
            </a:pPr>
            <a:r>
              <a:rPr lang="en-US" b="1" dirty="0"/>
              <a:t>Outside Collaborators:</a:t>
            </a:r>
            <a:r>
              <a:rPr lang="en-US" dirty="0"/>
              <a:t>An Outside collaborator is a person who isn't explicitly a member of your organization, but who has Read, or Admin permissions to one or more repositories of your organization. </a:t>
            </a:r>
            <a:endParaRPr lang="en-IN" dirty="0"/>
          </a:p>
        </p:txBody>
      </p:sp>
    </p:spTree>
    <p:extLst>
      <p:ext uri="{BB962C8B-B14F-4D97-AF65-F5344CB8AC3E}">
        <p14:creationId xmlns:p14="http://schemas.microsoft.com/office/powerpoint/2010/main" val="40251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62E0-B27F-21CB-D38D-77CDF4D49097}"/>
              </a:ext>
            </a:extLst>
          </p:cNvPr>
          <p:cNvSpPr>
            <a:spLocks noGrp="1"/>
          </p:cNvSpPr>
          <p:nvPr>
            <p:ph type="title"/>
          </p:nvPr>
        </p:nvSpPr>
        <p:spPr>
          <a:xfrm>
            <a:off x="657224" y="499533"/>
            <a:ext cx="10772775" cy="571175"/>
          </a:xfrm>
        </p:spPr>
        <p:txBody>
          <a:bodyPr>
            <a:normAutofit/>
          </a:bodyPr>
          <a:lstStyle/>
          <a:p>
            <a:r>
              <a:rPr lang="en-US" sz="2800" dirty="0">
                <a:solidFill>
                  <a:srgbClr val="FFFF00"/>
                </a:solidFill>
                <a:latin typeface="Algerian" panose="04020705040A02060702" pitchFamily="82" charset="0"/>
              </a:rPr>
              <a:t>Github Repository</a:t>
            </a:r>
            <a:endParaRPr lang="en-IN" sz="2800"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9EED960-2015-ACC6-5FA5-A6C3B258ED0C}"/>
              </a:ext>
            </a:extLst>
          </p:cNvPr>
          <p:cNvSpPr>
            <a:spLocks noGrp="1"/>
          </p:cNvSpPr>
          <p:nvPr>
            <p:ph idx="1"/>
          </p:nvPr>
        </p:nvSpPr>
        <p:spPr>
          <a:xfrm>
            <a:off x="838200" y="1187939"/>
            <a:ext cx="10695709" cy="4962770"/>
          </a:xfrm>
        </p:spPr>
        <p:txBody>
          <a:bodyPr>
            <a:normAutofit/>
          </a:bodyPr>
          <a:lstStyle/>
          <a:p>
            <a:pPr marL="0" indent="0">
              <a:buNone/>
            </a:pPr>
            <a:r>
              <a:rPr lang="en-US" dirty="0"/>
              <a:t>A repository contains all of your project's files and each file's revision history. </a:t>
            </a:r>
          </a:p>
          <a:p>
            <a:pPr marL="0" indent="0">
              <a:buNone/>
            </a:pPr>
            <a:r>
              <a:rPr lang="en-US" dirty="0"/>
              <a:t>You can restrict who has access to a repository by choosing a repository's visibility: public or private. Organization owners always have access to every repository created in an organization.</a:t>
            </a:r>
          </a:p>
          <a:p>
            <a:pPr marL="0" indent="0">
              <a:buNone/>
            </a:pPr>
            <a:r>
              <a:rPr lang="en-US" b="1" dirty="0"/>
              <a:t>Public: </a:t>
            </a:r>
            <a:r>
              <a:rPr lang="en-US" dirty="0"/>
              <a:t>Public repositories are accessible to everyone on the internet.</a:t>
            </a:r>
          </a:p>
          <a:p>
            <a:pPr marL="0" indent="0">
              <a:buNone/>
            </a:pPr>
            <a:r>
              <a:rPr lang="en-US" b="1" dirty="0"/>
              <a:t>Private: </a:t>
            </a:r>
            <a:r>
              <a:rPr lang="en-US" dirty="0"/>
              <a:t>Private repositories are only accessible to you, people you explicitly share access with, and, for organization repositories, certain organization members</a:t>
            </a:r>
          </a:p>
          <a:p>
            <a:pPr marL="0" indent="0">
              <a:buNone/>
            </a:pPr>
            <a:endParaRPr lang="en-IN" dirty="0"/>
          </a:p>
        </p:txBody>
      </p:sp>
    </p:spTree>
    <p:extLst>
      <p:ext uri="{BB962C8B-B14F-4D97-AF65-F5344CB8AC3E}">
        <p14:creationId xmlns:p14="http://schemas.microsoft.com/office/powerpoint/2010/main" val="159780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D5E3-E4FB-E022-BACA-798EE17ED1EB}"/>
              </a:ext>
            </a:extLst>
          </p:cNvPr>
          <p:cNvSpPr>
            <a:spLocks noGrp="1"/>
          </p:cNvSpPr>
          <p:nvPr>
            <p:ph type="title"/>
          </p:nvPr>
        </p:nvSpPr>
        <p:spPr>
          <a:xfrm>
            <a:off x="646111" y="452718"/>
            <a:ext cx="9404723" cy="794191"/>
          </a:xfrm>
        </p:spPr>
        <p:txBody>
          <a:bodyPr>
            <a:normAutofit/>
          </a:bodyPr>
          <a:lstStyle/>
          <a:p>
            <a:r>
              <a:rPr lang="en-IN" sz="2800" dirty="0">
                <a:solidFill>
                  <a:srgbClr val="FFFF00"/>
                </a:solidFill>
                <a:latin typeface="Algerian" panose="04020705040A02060702" pitchFamily="82" charset="0"/>
              </a:rPr>
              <a:t>Github Limitations </a:t>
            </a:r>
          </a:p>
        </p:txBody>
      </p:sp>
      <p:sp>
        <p:nvSpPr>
          <p:cNvPr id="3" name="Content Placeholder 2">
            <a:extLst>
              <a:ext uri="{FF2B5EF4-FFF2-40B4-BE49-F238E27FC236}">
                <a16:creationId xmlns:a16="http://schemas.microsoft.com/office/drawing/2014/main" id="{C6A64071-332D-EADB-500E-CE73F457123C}"/>
              </a:ext>
            </a:extLst>
          </p:cNvPr>
          <p:cNvSpPr>
            <a:spLocks noGrp="1"/>
          </p:cNvSpPr>
          <p:nvPr>
            <p:ph idx="1"/>
          </p:nvPr>
        </p:nvSpPr>
        <p:spPr>
          <a:xfrm>
            <a:off x="838200" y="1246910"/>
            <a:ext cx="10515600" cy="4930054"/>
          </a:xfrm>
        </p:spPr>
        <p:txBody>
          <a:bodyPr>
            <a:noAutofit/>
          </a:bodyPr>
          <a:lstStyle/>
          <a:p>
            <a:pPr marL="0" indent="0">
              <a:buNone/>
            </a:pPr>
            <a:r>
              <a:rPr lang="en-US" sz="2000" b="1" dirty="0"/>
              <a:t>Security Level:</a:t>
            </a:r>
          </a:p>
          <a:p>
            <a:pPr marL="0" indent="0">
              <a:buNone/>
            </a:pPr>
            <a:r>
              <a:rPr lang="en-US" sz="2000" dirty="0"/>
              <a:t>There is still presence of some insecurity and risk in GitHub software. This is due to the reason that it is cloud-based. This is why some developers and clients only help prefer to work on their own internal security.</a:t>
            </a:r>
          </a:p>
          <a:p>
            <a:pPr marL="0" indent="0">
              <a:buNone/>
            </a:pPr>
            <a:r>
              <a:rPr lang="en-US" sz="2000" b="1" dirty="0"/>
              <a:t>Pricing Policy:</a:t>
            </a:r>
          </a:p>
          <a:p>
            <a:pPr marL="0" indent="0">
              <a:buNone/>
            </a:pPr>
            <a:r>
              <a:rPr lang="en-US" sz="2000" dirty="0"/>
              <a:t>GitHub have features restricted </a:t>
            </a:r>
            <a:r>
              <a:rPr lang="en-US" dirty="0"/>
              <a:t>based on our plan</a:t>
            </a:r>
            <a:r>
              <a:rPr lang="en-US" sz="2000" dirty="0"/>
              <a:t>. If you have a large group of members, this can be expensive. Yet those who already have a IT group, their servers are better performing with their Git system. It is due to expenses and productivity. Yet a new start-up may face significant challenges. It may be due to day-by-day Git’s pricing has improved.</a:t>
            </a:r>
          </a:p>
          <a:p>
            <a:pPr marL="0" indent="0">
              <a:buNone/>
            </a:pPr>
            <a:endParaRPr lang="en-IN" sz="2000" dirty="0"/>
          </a:p>
        </p:txBody>
      </p:sp>
    </p:spTree>
    <p:extLst>
      <p:ext uri="{BB962C8B-B14F-4D97-AF65-F5344CB8AC3E}">
        <p14:creationId xmlns:p14="http://schemas.microsoft.com/office/powerpoint/2010/main" val="187736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5965-7D8E-11D8-6A09-E413DD26F84C}"/>
              </a:ext>
            </a:extLst>
          </p:cNvPr>
          <p:cNvSpPr>
            <a:spLocks noGrp="1"/>
          </p:cNvSpPr>
          <p:nvPr>
            <p:ph type="title"/>
          </p:nvPr>
        </p:nvSpPr>
        <p:spPr>
          <a:xfrm>
            <a:off x="838200" y="650929"/>
            <a:ext cx="10515600" cy="588935"/>
          </a:xfrm>
        </p:spPr>
        <p:txBody>
          <a:bodyPr>
            <a:normAutofit/>
          </a:bodyPr>
          <a:lstStyle/>
          <a:p>
            <a:r>
              <a:rPr lang="en-IN" sz="2800" dirty="0">
                <a:solidFill>
                  <a:srgbClr val="FFFF00"/>
                </a:solidFill>
                <a:latin typeface="Algerian" panose="04020705040A02060702" pitchFamily="82" charset="0"/>
              </a:rPr>
              <a:t>DEMO</a:t>
            </a:r>
          </a:p>
        </p:txBody>
      </p:sp>
      <p:pic>
        <p:nvPicPr>
          <p:cNvPr id="4" name="Content Placeholder 3">
            <a:extLst>
              <a:ext uri="{FF2B5EF4-FFF2-40B4-BE49-F238E27FC236}">
                <a16:creationId xmlns:a16="http://schemas.microsoft.com/office/drawing/2014/main" id="{0FE8C023-CB1B-3FA5-AD47-AB07034028D1}"/>
              </a:ext>
            </a:extLst>
          </p:cNvPr>
          <p:cNvPicPr>
            <a:picLocks noGrp="1" noChangeAspect="1"/>
          </p:cNv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0B4-BE49-F238E27FC236}">
                <a16:creationId xmlns:a16="http://schemas.microsoft.com/office/drawing/2014/main" id="{255CCD35-68FD-0D70-0001-D6778293C80F}"/>
              </a:ext>
            </a:extLst>
          </p:cNvPr>
          <p:cNvSpPr txBox="1"/>
          <p:nvPr/>
        </p:nvSpPr>
        <p:spPr>
          <a:xfrm>
            <a:off x="976744" y="1514168"/>
            <a:ext cx="4057521" cy="369332"/>
          </a:xfrm>
          <a:prstGeom prst="rect">
            <a:avLst/>
          </a:prstGeom>
          <a:noFill/>
        </p:spPr>
        <p:txBody>
          <a:bodyPr wrap="none" rtlCol="0">
            <a:spAutoFit/>
          </a:bodyPr>
          <a:lstStyle/>
          <a:p>
            <a:r>
              <a:rPr lang="en-US" dirty="0">
                <a:solidFill>
                  <a:srgbClr val="FFFF00"/>
                </a:solidFill>
              </a:rPr>
              <a:t>GITHUB ORGANIZATION CREATION:</a:t>
            </a:r>
            <a:endParaRPr lang="en-IN" dirty="0">
              <a:solidFill>
                <a:srgbClr val="FFFF00"/>
              </a:solidFill>
            </a:endParaRPr>
          </a:p>
        </p:txBody>
      </p:sp>
    </p:spTree>
    <p:extLst>
      <p:ext uri="{BB962C8B-B14F-4D97-AF65-F5344CB8AC3E}">
        <p14:creationId xmlns:p14="http://schemas.microsoft.com/office/powerpoint/2010/main" val="369619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61FF7E-AF80-6E0D-7A73-78B60FDF0B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36519" y="883227"/>
            <a:ext cx="9819408" cy="4904510"/>
          </a:xfrm>
          <a:prstGeom prst="rect">
            <a:avLst/>
          </a:prstGeom>
          <a:solidFill>
            <a:schemeClr val="accent2"/>
          </a:solidFill>
          <a:ln>
            <a:noFill/>
          </a:ln>
        </p:spPr>
      </p:pic>
    </p:spTree>
    <p:extLst>
      <p:ext uri="{BB962C8B-B14F-4D97-AF65-F5344CB8AC3E}">
        <p14:creationId xmlns:p14="http://schemas.microsoft.com/office/powerpoint/2010/main" val="2506856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579</TotalTime>
  <Words>498</Words>
  <Application>Microsoft Office PowerPoint</Application>
  <PresentationFormat>Widescreen</PresentationFormat>
  <Paragraphs>41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Century Gothic</vt:lpstr>
      <vt:lpstr>Wingdings</vt:lpstr>
      <vt:lpstr>Wingdings 3</vt:lpstr>
      <vt:lpstr>Ion</vt:lpstr>
      <vt:lpstr>    GITHUB ORGANIZATION</vt:lpstr>
      <vt:lpstr>Contents</vt:lpstr>
      <vt:lpstr>Introduction</vt:lpstr>
      <vt:lpstr>Goals Of Implementation</vt:lpstr>
      <vt:lpstr>GitHub Organization</vt:lpstr>
      <vt:lpstr>Github Repository</vt:lpstr>
      <vt:lpstr>Github Limitations </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ORGANIZATION</dc:title>
  <dc:creator>sindhu somanapalli</dc:creator>
  <cp:lastModifiedBy>sindhu somanapalli</cp:lastModifiedBy>
  <cp:revision>27</cp:revision>
  <dcterms:created xsi:type="dcterms:W3CDTF">2023-04-15T04:31:10Z</dcterms:created>
  <dcterms:modified xsi:type="dcterms:W3CDTF">2023-04-27T06:52:40Z</dcterms:modified>
</cp:coreProperties>
</file>