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32"/>
  </p:notesMasterIdLst>
  <p:sldIdLst>
    <p:sldId id="256" r:id="rId2"/>
    <p:sldId id="257" r:id="rId3"/>
    <p:sldId id="258" r:id="rId4"/>
    <p:sldId id="259" r:id="rId5"/>
    <p:sldId id="260" r:id="rId6"/>
    <p:sldId id="262" r:id="rId7"/>
    <p:sldId id="264" r:id="rId8"/>
    <p:sldId id="265" r:id="rId9"/>
    <p:sldId id="263" r:id="rId10"/>
    <p:sldId id="268" r:id="rId11"/>
    <p:sldId id="293" r:id="rId12"/>
    <p:sldId id="294" r:id="rId13"/>
    <p:sldId id="298" r:id="rId14"/>
    <p:sldId id="295" r:id="rId15"/>
    <p:sldId id="296" r:id="rId16"/>
    <p:sldId id="297" r:id="rId17"/>
    <p:sldId id="291" r:id="rId18"/>
    <p:sldId id="292" r:id="rId19"/>
    <p:sldId id="289" r:id="rId20"/>
    <p:sldId id="290" r:id="rId21"/>
    <p:sldId id="272" r:id="rId22"/>
    <p:sldId id="276" r:id="rId23"/>
    <p:sldId id="278" r:id="rId24"/>
    <p:sldId id="284" r:id="rId25"/>
    <p:sldId id="285" r:id="rId26"/>
    <p:sldId id="286" r:id="rId27"/>
    <p:sldId id="287" r:id="rId28"/>
    <p:sldId id="288" r:id="rId29"/>
    <p:sldId id="280" r:id="rId30"/>
    <p:sldId id="281" r:id="rId31"/>
  </p:sldIdLst>
  <p:sldSz cx="9144000" cy="5143500" type="screen16x9"/>
  <p:notesSz cx="6858000" cy="9144000"/>
  <p:embeddedFontLst>
    <p:embeddedFont>
      <p:font typeface="Kanit" panose="020B0604020202020204" charset="-34"/>
      <p:regular r:id="rId33"/>
      <p:bold r:id="rId34"/>
      <p:italic r:id="rId35"/>
      <p:boldItalic r:id="rId36"/>
    </p:embeddedFont>
    <p:embeddedFont>
      <p:font typeface="Palanquin" panose="020B0004020203020204" pitchFamily="34" charset="0"/>
      <p:regular r:id="rId37"/>
      <p:bold r:id="rId38"/>
    </p:embeddedFont>
    <p:embeddedFont>
      <p:font typeface="Signika" panose="020B0604020202020204" charset="0"/>
      <p:regular r:id="rId39"/>
      <p:bold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FE4290E-63C8-453C-A9DA-CA9F5BD54C69}">
  <a:tblStyle styleId="{AFE4290E-63C8-453C-A9DA-CA9F5BD54C6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29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93ee93297a_0_246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93ee93297a_0_246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9700d4d0ec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9700d4d0e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07840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9700d4d0ec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9700d4d0e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4458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9700d4d0ec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9700d4d0e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59449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9700d4d0ec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9700d4d0e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53014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9700d4d0ec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9700d4d0e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4661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9700d4d0ec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9700d4d0e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22500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9700d4d0ec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9700d4d0e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20662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9700d4d0ec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9700d4d0e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44803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9700d4d0ec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9700d4d0e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4976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939412c58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939412c58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9700d4d0ec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9700d4d0e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90466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940964485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940964485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93fb04b947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93fb04b947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9700d4d0ec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9700d4d0e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9700d4d0ec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9700d4d0e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42540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9700d4d0ec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9700d4d0e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85579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9700d4d0ec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9700d4d0e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05706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9700d4d0ec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9700d4d0e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25986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9700d4d0ec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9700d4d0e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18037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93fb04b947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93fb04b947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94e9ec5677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94e9ec5677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94e9ec5677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94e9ec5677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932104ddb9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932104ddb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93ee93297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93ee93297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93ee93297a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93ee93297a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93ee93297a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93ee93297a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94111add4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94111add4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slide" Target="../slides/slide5.xml"/><Relationship Id="rId1" Type="http://schemas.openxmlformats.org/officeDocument/2006/relationships/slideMaster" Target="../slideMasters/slideMaster1.xml"/><Relationship Id="rId4" Type="http://schemas.openxmlformats.org/officeDocument/2006/relationships/slide" Target="../slides/slide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884750" y="987975"/>
            <a:ext cx="4546200" cy="25776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884875" y="3455700"/>
            <a:ext cx="4546200" cy="427200"/>
          </a:xfrm>
          <a:prstGeom prst="rect">
            <a:avLst/>
          </a:prstGeom>
        </p:spPr>
        <p:txBody>
          <a:bodyPr spcFirstLastPara="1" wrap="square" lIns="91425" tIns="91425" rIns="91425" bIns="91425" anchor="ctr" anchorCtr="0">
            <a:noAutofit/>
          </a:bodyPr>
          <a:lstStyle>
            <a:lvl1pPr lvl="0" algn="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5102075" y="4669125"/>
            <a:ext cx="1157700" cy="115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920850" y="234100"/>
            <a:ext cx="610800" cy="610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484250" y="4604000"/>
            <a:ext cx="357600" cy="357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125375" y="234100"/>
            <a:ext cx="610800" cy="610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0" name="Google Shape;60;p13">
            <a:hlinkClick r:id="rId2" action="ppaction://hlinksldjump"/>
          </p:cNvPr>
          <p:cNvSpPr txBox="1">
            <a:spLocks noGrp="1"/>
          </p:cNvSpPr>
          <p:nvPr>
            <p:ph type="title" idx="2" hasCustomPrompt="1"/>
          </p:nvPr>
        </p:nvSpPr>
        <p:spPr>
          <a:xfrm>
            <a:off x="713225" y="1787250"/>
            <a:ext cx="923400" cy="96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52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
        <p:nvSpPr>
          <p:cNvPr id="61" name="Google Shape;61;p13">
            <a:hlinkClick r:id="rId2" action="ppaction://hlinksldjump"/>
          </p:cNvPr>
          <p:cNvSpPr txBox="1">
            <a:spLocks noGrp="1"/>
          </p:cNvSpPr>
          <p:nvPr>
            <p:ph type="title" idx="3"/>
          </p:nvPr>
        </p:nvSpPr>
        <p:spPr>
          <a:xfrm>
            <a:off x="1636585" y="1787250"/>
            <a:ext cx="1684500" cy="4365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sz="1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2" name="Google Shape;62;p13">
            <a:hlinkClick r:id="rId2" action="ppaction://hlinksldjump"/>
          </p:cNvPr>
          <p:cNvSpPr txBox="1">
            <a:spLocks noGrp="1"/>
          </p:cNvSpPr>
          <p:nvPr>
            <p:ph type="subTitle" idx="1"/>
          </p:nvPr>
        </p:nvSpPr>
        <p:spPr>
          <a:xfrm>
            <a:off x="1636576" y="2062667"/>
            <a:ext cx="1684500" cy="689400"/>
          </a:xfrm>
          <a:prstGeom prst="rect">
            <a:avLst/>
          </a:prstGeom>
        </p:spPr>
        <p:txBody>
          <a:bodyPr spcFirstLastPara="1" wrap="square" lIns="91425" tIns="91425" rIns="91425" bIns="91425" anchor="t" anchorCtr="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63" name="Google Shape;63;p13"/>
          <p:cNvSpPr txBox="1">
            <a:spLocks noGrp="1"/>
          </p:cNvSpPr>
          <p:nvPr>
            <p:ph type="title" idx="4" hasCustomPrompt="1"/>
          </p:nvPr>
        </p:nvSpPr>
        <p:spPr>
          <a:xfrm>
            <a:off x="713225" y="3629725"/>
            <a:ext cx="923400" cy="96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52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
        <p:nvSpPr>
          <p:cNvPr id="64" name="Google Shape;64;p13"/>
          <p:cNvSpPr txBox="1">
            <a:spLocks noGrp="1"/>
          </p:cNvSpPr>
          <p:nvPr>
            <p:ph type="title" idx="5"/>
          </p:nvPr>
        </p:nvSpPr>
        <p:spPr>
          <a:xfrm>
            <a:off x="1636585" y="3629627"/>
            <a:ext cx="1684500" cy="4365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5" name="Google Shape;65;p13"/>
          <p:cNvSpPr txBox="1">
            <a:spLocks noGrp="1"/>
          </p:cNvSpPr>
          <p:nvPr>
            <p:ph type="subTitle" idx="6"/>
          </p:nvPr>
        </p:nvSpPr>
        <p:spPr>
          <a:xfrm>
            <a:off x="1636576" y="3905175"/>
            <a:ext cx="1684500" cy="689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66" name="Google Shape;66;p13">
            <a:hlinkClick r:id="rId3" action="ppaction://hlinksldjump"/>
          </p:cNvPr>
          <p:cNvSpPr txBox="1">
            <a:spLocks noGrp="1"/>
          </p:cNvSpPr>
          <p:nvPr>
            <p:ph type="title" idx="7" hasCustomPrompt="1"/>
          </p:nvPr>
        </p:nvSpPr>
        <p:spPr>
          <a:xfrm>
            <a:off x="3321175" y="1787250"/>
            <a:ext cx="923400" cy="96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52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
        <p:nvSpPr>
          <p:cNvPr id="67" name="Google Shape;67;p13">
            <a:hlinkClick r:id="rId3" action="ppaction://hlinksldjump"/>
          </p:cNvPr>
          <p:cNvSpPr txBox="1">
            <a:spLocks noGrp="1"/>
          </p:cNvSpPr>
          <p:nvPr>
            <p:ph type="title" idx="8"/>
          </p:nvPr>
        </p:nvSpPr>
        <p:spPr>
          <a:xfrm>
            <a:off x="4244527" y="1787250"/>
            <a:ext cx="1684500" cy="4365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8" name="Google Shape;68;p13">
            <a:hlinkClick r:id="rId3" action="ppaction://hlinksldjump"/>
          </p:cNvPr>
          <p:cNvSpPr txBox="1">
            <a:spLocks noGrp="1"/>
          </p:cNvSpPr>
          <p:nvPr>
            <p:ph type="subTitle" idx="9"/>
          </p:nvPr>
        </p:nvSpPr>
        <p:spPr>
          <a:xfrm>
            <a:off x="4244526" y="2062667"/>
            <a:ext cx="1684500" cy="689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69" name="Google Shape;69;p13"/>
          <p:cNvSpPr txBox="1">
            <a:spLocks noGrp="1"/>
          </p:cNvSpPr>
          <p:nvPr>
            <p:ph type="title" idx="13" hasCustomPrompt="1"/>
          </p:nvPr>
        </p:nvSpPr>
        <p:spPr>
          <a:xfrm>
            <a:off x="3321175" y="3629725"/>
            <a:ext cx="923400" cy="96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52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
        <p:nvSpPr>
          <p:cNvPr id="70" name="Google Shape;70;p13"/>
          <p:cNvSpPr txBox="1">
            <a:spLocks noGrp="1"/>
          </p:cNvSpPr>
          <p:nvPr>
            <p:ph type="title" idx="14"/>
          </p:nvPr>
        </p:nvSpPr>
        <p:spPr>
          <a:xfrm>
            <a:off x="4244527" y="3629627"/>
            <a:ext cx="1684500" cy="4365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1" name="Google Shape;71;p13"/>
          <p:cNvSpPr txBox="1">
            <a:spLocks noGrp="1"/>
          </p:cNvSpPr>
          <p:nvPr>
            <p:ph type="subTitle" idx="15"/>
          </p:nvPr>
        </p:nvSpPr>
        <p:spPr>
          <a:xfrm>
            <a:off x="4244526" y="3905175"/>
            <a:ext cx="1684500" cy="689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72" name="Google Shape;72;p13">
            <a:hlinkClick r:id="rId4" action="ppaction://hlinksldjump"/>
          </p:cNvPr>
          <p:cNvSpPr txBox="1">
            <a:spLocks noGrp="1"/>
          </p:cNvSpPr>
          <p:nvPr>
            <p:ph type="title" idx="16" hasCustomPrompt="1"/>
          </p:nvPr>
        </p:nvSpPr>
        <p:spPr>
          <a:xfrm>
            <a:off x="5929125" y="1787250"/>
            <a:ext cx="923400" cy="96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52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
        <p:nvSpPr>
          <p:cNvPr id="73" name="Google Shape;73;p13">
            <a:hlinkClick r:id="rId4" action="ppaction://hlinksldjump"/>
          </p:cNvPr>
          <p:cNvSpPr txBox="1">
            <a:spLocks noGrp="1"/>
          </p:cNvSpPr>
          <p:nvPr>
            <p:ph type="title" idx="17"/>
          </p:nvPr>
        </p:nvSpPr>
        <p:spPr>
          <a:xfrm>
            <a:off x="6852450" y="1787250"/>
            <a:ext cx="1684500" cy="4365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4" name="Google Shape;74;p13">
            <a:hlinkClick r:id="rId4" action="ppaction://hlinksldjump"/>
          </p:cNvPr>
          <p:cNvSpPr txBox="1">
            <a:spLocks noGrp="1"/>
          </p:cNvSpPr>
          <p:nvPr>
            <p:ph type="subTitle" idx="18"/>
          </p:nvPr>
        </p:nvSpPr>
        <p:spPr>
          <a:xfrm>
            <a:off x="6852456" y="2062667"/>
            <a:ext cx="1684500" cy="689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75" name="Google Shape;75;p13"/>
          <p:cNvSpPr txBox="1">
            <a:spLocks noGrp="1"/>
          </p:cNvSpPr>
          <p:nvPr>
            <p:ph type="title" idx="19" hasCustomPrompt="1"/>
          </p:nvPr>
        </p:nvSpPr>
        <p:spPr>
          <a:xfrm>
            <a:off x="5929125" y="3629725"/>
            <a:ext cx="923400" cy="96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52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
        <p:nvSpPr>
          <p:cNvPr id="76" name="Google Shape;76;p13"/>
          <p:cNvSpPr txBox="1">
            <a:spLocks noGrp="1"/>
          </p:cNvSpPr>
          <p:nvPr>
            <p:ph type="title" idx="20"/>
          </p:nvPr>
        </p:nvSpPr>
        <p:spPr>
          <a:xfrm>
            <a:off x="6852450" y="3629627"/>
            <a:ext cx="1684500" cy="4365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7" name="Google Shape;77;p13"/>
          <p:cNvSpPr txBox="1">
            <a:spLocks noGrp="1"/>
          </p:cNvSpPr>
          <p:nvPr>
            <p:ph type="subTitle" idx="21"/>
          </p:nvPr>
        </p:nvSpPr>
        <p:spPr>
          <a:xfrm>
            <a:off x="6852456" y="3905175"/>
            <a:ext cx="1684500" cy="689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2">
  <p:cSld name="CUSTOM_3">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713347" y="1928053"/>
            <a:ext cx="4699500" cy="755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2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04" name="Google Shape;104;p17"/>
          <p:cNvSpPr txBox="1">
            <a:spLocks noGrp="1"/>
          </p:cNvSpPr>
          <p:nvPr>
            <p:ph type="title" idx="2" hasCustomPrompt="1"/>
          </p:nvPr>
        </p:nvSpPr>
        <p:spPr>
          <a:xfrm>
            <a:off x="713225" y="620840"/>
            <a:ext cx="4699800" cy="14133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0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05" name="Google Shape;105;p17"/>
          <p:cNvSpPr txBox="1">
            <a:spLocks noGrp="1"/>
          </p:cNvSpPr>
          <p:nvPr>
            <p:ph type="subTitle" idx="1"/>
          </p:nvPr>
        </p:nvSpPr>
        <p:spPr>
          <a:xfrm>
            <a:off x="713325" y="3204490"/>
            <a:ext cx="4699500" cy="8088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06" name="Google Shape;106;p17"/>
          <p:cNvSpPr txBox="1">
            <a:spLocks noGrp="1"/>
          </p:cNvSpPr>
          <p:nvPr>
            <p:ph type="subTitle" idx="3"/>
          </p:nvPr>
        </p:nvSpPr>
        <p:spPr>
          <a:xfrm>
            <a:off x="713325" y="2759665"/>
            <a:ext cx="4699500" cy="36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3">
  <p:cSld name="CUSTOM_3_1">
    <p:spTree>
      <p:nvGrpSpPr>
        <p:cNvPr id="1" name="Shape 107"/>
        <p:cNvGrpSpPr/>
        <p:nvPr/>
      </p:nvGrpSpPr>
      <p:grpSpPr>
        <a:xfrm>
          <a:off x="0" y="0"/>
          <a:ext cx="0" cy="0"/>
          <a:chOff x="0" y="0"/>
          <a:chExt cx="0" cy="0"/>
        </a:xfrm>
      </p:grpSpPr>
      <p:sp>
        <p:nvSpPr>
          <p:cNvPr id="108" name="Google Shape;108;p18"/>
          <p:cNvSpPr txBox="1">
            <a:spLocks noGrp="1"/>
          </p:cNvSpPr>
          <p:nvPr>
            <p:ph type="title"/>
          </p:nvPr>
        </p:nvSpPr>
        <p:spPr>
          <a:xfrm>
            <a:off x="2635025" y="1710253"/>
            <a:ext cx="3873900" cy="75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2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09" name="Google Shape;109;p18"/>
          <p:cNvSpPr txBox="1">
            <a:spLocks noGrp="1"/>
          </p:cNvSpPr>
          <p:nvPr>
            <p:ph type="title" idx="2" hasCustomPrompt="1"/>
          </p:nvPr>
        </p:nvSpPr>
        <p:spPr>
          <a:xfrm>
            <a:off x="2634925" y="532738"/>
            <a:ext cx="3874200" cy="141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0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10" name="Google Shape;110;p18"/>
          <p:cNvSpPr txBox="1">
            <a:spLocks noGrp="1"/>
          </p:cNvSpPr>
          <p:nvPr>
            <p:ph type="subTitle" idx="1"/>
          </p:nvPr>
        </p:nvSpPr>
        <p:spPr>
          <a:xfrm>
            <a:off x="2222200" y="2986690"/>
            <a:ext cx="4699500" cy="8088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11" name="Google Shape;111;p18"/>
          <p:cNvSpPr txBox="1">
            <a:spLocks noGrp="1"/>
          </p:cNvSpPr>
          <p:nvPr>
            <p:ph type="subTitle" idx="3"/>
          </p:nvPr>
        </p:nvSpPr>
        <p:spPr>
          <a:xfrm>
            <a:off x="2635007" y="2541865"/>
            <a:ext cx="3873900" cy="368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CUSTOM_4">
    <p:spTree>
      <p:nvGrpSpPr>
        <p:cNvPr id="1" name="Shape 127"/>
        <p:cNvGrpSpPr/>
        <p:nvPr/>
      </p:nvGrpSpPr>
      <p:grpSpPr>
        <a:xfrm>
          <a:off x="0" y="0"/>
          <a:ext cx="0" cy="0"/>
          <a:chOff x="0" y="0"/>
          <a:chExt cx="0" cy="0"/>
        </a:xfrm>
      </p:grpSpPr>
      <p:sp>
        <p:nvSpPr>
          <p:cNvPr id="128" name="Google Shape;128;p2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9" name="Google Shape;129;p22"/>
          <p:cNvSpPr/>
          <p:nvPr/>
        </p:nvSpPr>
        <p:spPr>
          <a:xfrm>
            <a:off x="8482675" y="2888050"/>
            <a:ext cx="456300" cy="456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114675" y="2086400"/>
            <a:ext cx="418800" cy="418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7489825" y="173500"/>
            <a:ext cx="418800" cy="418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3">
  <p:cSld name="CUSTOM_4_1">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4" name="Google Shape;134;p23"/>
          <p:cNvSpPr/>
          <p:nvPr/>
        </p:nvSpPr>
        <p:spPr>
          <a:xfrm>
            <a:off x="8504975" y="938850"/>
            <a:ext cx="307800" cy="30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3"/>
          <p:cNvSpPr/>
          <p:nvPr/>
        </p:nvSpPr>
        <p:spPr>
          <a:xfrm>
            <a:off x="2637450" y="77475"/>
            <a:ext cx="418800" cy="418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3"/>
          <p:cNvSpPr/>
          <p:nvPr/>
        </p:nvSpPr>
        <p:spPr>
          <a:xfrm>
            <a:off x="231425" y="3841425"/>
            <a:ext cx="418800" cy="418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137"/>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2">
  <p:cSld name="CUSTOM_5_1">
    <p:spTree>
      <p:nvGrpSpPr>
        <p:cNvPr id="1" name="Shape 138"/>
        <p:cNvGrpSpPr/>
        <p:nvPr/>
      </p:nvGrpSpPr>
      <p:grpSpPr>
        <a:xfrm>
          <a:off x="0" y="0"/>
          <a:ext cx="0" cy="0"/>
          <a:chOff x="0" y="0"/>
          <a:chExt cx="0" cy="0"/>
        </a:xfrm>
      </p:grpSpPr>
      <p:sp>
        <p:nvSpPr>
          <p:cNvPr id="139" name="Google Shape;139;p25"/>
          <p:cNvSpPr/>
          <p:nvPr/>
        </p:nvSpPr>
        <p:spPr>
          <a:xfrm>
            <a:off x="8524150" y="1232025"/>
            <a:ext cx="1088100" cy="108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5"/>
          <p:cNvSpPr/>
          <p:nvPr/>
        </p:nvSpPr>
        <p:spPr>
          <a:xfrm>
            <a:off x="-431825" y="3851325"/>
            <a:ext cx="1088100" cy="1087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5"/>
          <p:cNvSpPr/>
          <p:nvPr/>
        </p:nvSpPr>
        <p:spPr>
          <a:xfrm>
            <a:off x="1363550" y="84175"/>
            <a:ext cx="418800" cy="418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3">
  <p:cSld name="CUSTOM_5_1_1">
    <p:spTree>
      <p:nvGrpSpPr>
        <p:cNvPr id="1" name="Shape 142"/>
        <p:cNvGrpSpPr/>
        <p:nvPr/>
      </p:nvGrpSpPr>
      <p:grpSpPr>
        <a:xfrm>
          <a:off x="0" y="0"/>
          <a:ext cx="0" cy="0"/>
          <a:chOff x="0" y="0"/>
          <a:chExt cx="0" cy="0"/>
        </a:xfrm>
      </p:grpSpPr>
      <p:sp>
        <p:nvSpPr>
          <p:cNvPr id="143" name="Google Shape;143;p26"/>
          <p:cNvSpPr/>
          <p:nvPr/>
        </p:nvSpPr>
        <p:spPr>
          <a:xfrm>
            <a:off x="676950" y="151150"/>
            <a:ext cx="776700" cy="77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6"/>
          <p:cNvSpPr/>
          <p:nvPr/>
        </p:nvSpPr>
        <p:spPr>
          <a:xfrm>
            <a:off x="2390225" y="4293125"/>
            <a:ext cx="1601700" cy="1602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6"/>
          <p:cNvSpPr/>
          <p:nvPr/>
        </p:nvSpPr>
        <p:spPr>
          <a:xfrm>
            <a:off x="8030725" y="1257250"/>
            <a:ext cx="912000" cy="912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4">
  <p:cSld name="CUSTOM_5_1_1_1">
    <p:spTree>
      <p:nvGrpSpPr>
        <p:cNvPr id="1" name="Shape 146"/>
        <p:cNvGrpSpPr/>
        <p:nvPr/>
      </p:nvGrpSpPr>
      <p:grpSpPr>
        <a:xfrm>
          <a:off x="0" y="0"/>
          <a:ext cx="0" cy="0"/>
          <a:chOff x="0" y="0"/>
          <a:chExt cx="0" cy="0"/>
        </a:xfrm>
      </p:grpSpPr>
      <p:sp>
        <p:nvSpPr>
          <p:cNvPr id="147" name="Google Shape;147;p27"/>
          <p:cNvSpPr/>
          <p:nvPr/>
        </p:nvSpPr>
        <p:spPr>
          <a:xfrm>
            <a:off x="7539900" y="3535550"/>
            <a:ext cx="965700" cy="96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7"/>
          <p:cNvSpPr/>
          <p:nvPr/>
        </p:nvSpPr>
        <p:spPr>
          <a:xfrm>
            <a:off x="6274125" y="-381700"/>
            <a:ext cx="1647600" cy="1647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7"/>
          <p:cNvSpPr/>
          <p:nvPr/>
        </p:nvSpPr>
        <p:spPr>
          <a:xfrm>
            <a:off x="-223100" y="3504650"/>
            <a:ext cx="1463100" cy="146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7"/>
          <p:cNvSpPr/>
          <p:nvPr/>
        </p:nvSpPr>
        <p:spPr>
          <a:xfrm>
            <a:off x="592125" y="328975"/>
            <a:ext cx="609900" cy="609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4">
  <p:cSld name="Section header 4">
    <p:spTree>
      <p:nvGrpSpPr>
        <p:cNvPr id="1" name="Shape 112"/>
        <p:cNvGrpSpPr/>
        <p:nvPr/>
      </p:nvGrpSpPr>
      <p:grpSpPr>
        <a:xfrm>
          <a:off x="0" y="0"/>
          <a:ext cx="0" cy="0"/>
          <a:chOff x="0" y="0"/>
          <a:chExt cx="0" cy="0"/>
        </a:xfrm>
      </p:grpSpPr>
      <p:sp>
        <p:nvSpPr>
          <p:cNvPr id="113" name="Google Shape;113;p19"/>
          <p:cNvSpPr txBox="1">
            <a:spLocks noGrp="1"/>
          </p:cNvSpPr>
          <p:nvPr>
            <p:ph type="title"/>
          </p:nvPr>
        </p:nvSpPr>
        <p:spPr>
          <a:xfrm>
            <a:off x="4143975" y="3079988"/>
            <a:ext cx="3873900" cy="75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2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14" name="Google Shape;114;p19"/>
          <p:cNvSpPr txBox="1">
            <a:spLocks noGrp="1"/>
          </p:cNvSpPr>
          <p:nvPr>
            <p:ph type="title" idx="2" hasCustomPrompt="1"/>
          </p:nvPr>
        </p:nvSpPr>
        <p:spPr>
          <a:xfrm>
            <a:off x="4143875" y="2054175"/>
            <a:ext cx="3874200" cy="111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0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15" name="Google Shape;115;p19"/>
          <p:cNvSpPr txBox="1">
            <a:spLocks noGrp="1"/>
          </p:cNvSpPr>
          <p:nvPr>
            <p:ph type="subTitle" idx="1"/>
          </p:nvPr>
        </p:nvSpPr>
        <p:spPr>
          <a:xfrm>
            <a:off x="3731150" y="1245375"/>
            <a:ext cx="4699500" cy="8088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16" name="Google Shape;116;p19"/>
          <p:cNvSpPr txBox="1">
            <a:spLocks noGrp="1"/>
          </p:cNvSpPr>
          <p:nvPr>
            <p:ph type="subTitle" idx="3"/>
          </p:nvPr>
        </p:nvSpPr>
        <p:spPr>
          <a:xfrm>
            <a:off x="4143957" y="800550"/>
            <a:ext cx="3873900" cy="368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extLst>
      <p:ext uri="{BB962C8B-B14F-4D97-AF65-F5344CB8AC3E}">
        <p14:creationId xmlns:p14="http://schemas.microsoft.com/office/powerpoint/2010/main" val="2008455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731172" y="1943338"/>
            <a:ext cx="4699500" cy="7554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5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731050" y="636125"/>
            <a:ext cx="4699800" cy="1413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2000"/>
              <a:buNone/>
              <a:defRPr sz="10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8" name="Google Shape;18;p3"/>
          <p:cNvSpPr txBox="1">
            <a:spLocks noGrp="1"/>
          </p:cNvSpPr>
          <p:nvPr>
            <p:ph type="subTitle" idx="1"/>
          </p:nvPr>
        </p:nvSpPr>
        <p:spPr>
          <a:xfrm>
            <a:off x="3731150" y="3219775"/>
            <a:ext cx="4699500" cy="8088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19" name="Google Shape;19;p3"/>
          <p:cNvSpPr txBox="1">
            <a:spLocks noGrp="1"/>
          </p:cNvSpPr>
          <p:nvPr>
            <p:ph type="subTitle" idx="3"/>
          </p:nvPr>
        </p:nvSpPr>
        <p:spPr>
          <a:xfrm>
            <a:off x="3731150" y="2774950"/>
            <a:ext cx="4699500" cy="36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5">
  <p:cSld name="Section header 5">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a:xfrm>
            <a:off x="861175" y="3080000"/>
            <a:ext cx="4403700" cy="75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2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19" name="Google Shape;119;p20"/>
          <p:cNvSpPr txBox="1">
            <a:spLocks noGrp="1"/>
          </p:cNvSpPr>
          <p:nvPr>
            <p:ph type="title" idx="2" hasCustomPrompt="1"/>
          </p:nvPr>
        </p:nvSpPr>
        <p:spPr>
          <a:xfrm>
            <a:off x="1125950" y="2054175"/>
            <a:ext cx="3874200" cy="111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0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20" name="Google Shape;120;p20"/>
          <p:cNvSpPr txBox="1">
            <a:spLocks noGrp="1"/>
          </p:cNvSpPr>
          <p:nvPr>
            <p:ph type="subTitle" idx="1"/>
          </p:nvPr>
        </p:nvSpPr>
        <p:spPr>
          <a:xfrm>
            <a:off x="713225" y="1245375"/>
            <a:ext cx="4699500" cy="8088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21" name="Google Shape;121;p20"/>
          <p:cNvSpPr txBox="1">
            <a:spLocks noGrp="1"/>
          </p:cNvSpPr>
          <p:nvPr>
            <p:ph type="subTitle" idx="3"/>
          </p:nvPr>
        </p:nvSpPr>
        <p:spPr>
          <a:xfrm>
            <a:off x="1126032" y="800550"/>
            <a:ext cx="3873900" cy="36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extLst>
      <p:ext uri="{BB962C8B-B14F-4D97-AF65-F5344CB8AC3E}">
        <p14:creationId xmlns:p14="http://schemas.microsoft.com/office/powerpoint/2010/main" val="974920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6">
  <p:cSld name="Section header 6">
    <p:spTree>
      <p:nvGrpSpPr>
        <p:cNvPr id="1" name="Shape 122"/>
        <p:cNvGrpSpPr/>
        <p:nvPr/>
      </p:nvGrpSpPr>
      <p:grpSpPr>
        <a:xfrm>
          <a:off x="0" y="0"/>
          <a:ext cx="0" cy="0"/>
          <a:chOff x="0" y="0"/>
          <a:chExt cx="0" cy="0"/>
        </a:xfrm>
      </p:grpSpPr>
      <p:sp>
        <p:nvSpPr>
          <p:cNvPr id="123" name="Google Shape;123;p21"/>
          <p:cNvSpPr txBox="1">
            <a:spLocks noGrp="1"/>
          </p:cNvSpPr>
          <p:nvPr>
            <p:ph type="title"/>
          </p:nvPr>
        </p:nvSpPr>
        <p:spPr>
          <a:xfrm>
            <a:off x="2314125" y="3062549"/>
            <a:ext cx="4515900" cy="75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2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24" name="Google Shape;124;p21"/>
          <p:cNvSpPr txBox="1">
            <a:spLocks noGrp="1"/>
          </p:cNvSpPr>
          <p:nvPr>
            <p:ph type="title" idx="2" hasCustomPrompt="1"/>
          </p:nvPr>
        </p:nvSpPr>
        <p:spPr>
          <a:xfrm>
            <a:off x="2634975" y="2042949"/>
            <a:ext cx="3874200" cy="111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0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25" name="Google Shape;125;p21"/>
          <p:cNvSpPr txBox="1">
            <a:spLocks noGrp="1"/>
          </p:cNvSpPr>
          <p:nvPr>
            <p:ph type="subTitle" idx="1"/>
          </p:nvPr>
        </p:nvSpPr>
        <p:spPr>
          <a:xfrm>
            <a:off x="2222250" y="1245375"/>
            <a:ext cx="4699500" cy="8088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26" name="Google Shape;126;p21"/>
          <p:cNvSpPr txBox="1">
            <a:spLocks noGrp="1"/>
          </p:cNvSpPr>
          <p:nvPr>
            <p:ph type="subTitle" idx="3"/>
          </p:nvPr>
        </p:nvSpPr>
        <p:spPr>
          <a:xfrm>
            <a:off x="2635057" y="800550"/>
            <a:ext cx="3873900" cy="368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extLst>
      <p:ext uri="{BB962C8B-B14F-4D97-AF65-F5344CB8AC3E}">
        <p14:creationId xmlns:p14="http://schemas.microsoft.com/office/powerpoint/2010/main" val="2503620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713225" y="1178425"/>
            <a:ext cx="7717500" cy="3425400"/>
          </a:xfrm>
          <a:prstGeom prst="rect">
            <a:avLst/>
          </a:prstGeom>
        </p:spPr>
        <p:txBody>
          <a:bodyPr spcFirstLastPara="1" wrap="square" lIns="91425" tIns="91425" rIns="91425" bIns="91425" anchor="ctr" anchorCtr="0">
            <a:noAutofit/>
          </a:bodyPr>
          <a:lstStyle>
            <a:lvl1pPr marL="457200" lvl="0" indent="-330200" rtl="0">
              <a:spcBef>
                <a:spcPts val="0"/>
              </a:spcBef>
              <a:spcAft>
                <a:spcPts val="0"/>
              </a:spcAft>
              <a:buSzPts val="1600"/>
              <a:buChar char="●"/>
              <a:defRPr/>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30200" rtl="0">
              <a:spcBef>
                <a:spcPts val="0"/>
              </a:spcBef>
              <a:spcAft>
                <a:spcPts val="0"/>
              </a:spcAft>
              <a:buSzPts val="1600"/>
              <a:buChar char="●"/>
              <a:defRPr/>
            </a:lvl4pPr>
            <a:lvl5pPr marL="2286000" lvl="4" indent="-330200" rtl="0">
              <a:spcBef>
                <a:spcPts val="0"/>
              </a:spcBef>
              <a:spcAft>
                <a:spcPts val="0"/>
              </a:spcAft>
              <a:buSzPts val="1600"/>
              <a:buChar char="○"/>
              <a:defRPr/>
            </a:lvl5pPr>
            <a:lvl6pPr marL="2743200" lvl="5" indent="-330200" rtl="0">
              <a:spcBef>
                <a:spcPts val="0"/>
              </a:spcBef>
              <a:spcAft>
                <a:spcPts val="0"/>
              </a:spcAft>
              <a:buSzPts val="1600"/>
              <a:buChar char="■"/>
              <a:defRPr/>
            </a:lvl6pPr>
            <a:lvl7pPr marL="3200400" lvl="6" indent="-330200" rtl="0">
              <a:spcBef>
                <a:spcPts val="0"/>
              </a:spcBef>
              <a:spcAft>
                <a:spcPts val="0"/>
              </a:spcAft>
              <a:buSzPts val="1600"/>
              <a:buChar char="●"/>
              <a:defRPr/>
            </a:lvl7pPr>
            <a:lvl8pPr marL="3657600" lvl="7" indent="-330200" rtl="0">
              <a:spcBef>
                <a:spcPts val="0"/>
              </a:spcBef>
              <a:spcAft>
                <a:spcPts val="0"/>
              </a:spcAft>
              <a:buSzPts val="1600"/>
              <a:buChar char="○"/>
              <a:defRPr/>
            </a:lvl8pPr>
            <a:lvl9pPr marL="4114800" lvl="8" indent="-330200" rtl="0">
              <a:spcBef>
                <a:spcPts val="0"/>
              </a:spcBef>
              <a:spcAft>
                <a:spcPts val="0"/>
              </a:spcAft>
              <a:buSzPts val="1600"/>
              <a:buChar char="■"/>
              <a:defRPr/>
            </a:lvl9pPr>
          </a:lstStyle>
          <a:p>
            <a:endParaRPr/>
          </a:p>
        </p:txBody>
      </p:sp>
      <p:sp>
        <p:nvSpPr>
          <p:cNvPr id="23" name="Google Shape;23;p4"/>
          <p:cNvSpPr/>
          <p:nvPr/>
        </p:nvSpPr>
        <p:spPr>
          <a:xfrm>
            <a:off x="94825" y="3204550"/>
            <a:ext cx="456300" cy="456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a:off x="6216525" y="54475"/>
            <a:ext cx="418800" cy="418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4254275" y="4670050"/>
            <a:ext cx="418800" cy="418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5" name="Google Shape;35;p6"/>
          <p:cNvSpPr/>
          <p:nvPr/>
        </p:nvSpPr>
        <p:spPr>
          <a:xfrm>
            <a:off x="8740750" y="4072000"/>
            <a:ext cx="291600" cy="2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p:nvPr/>
        </p:nvSpPr>
        <p:spPr>
          <a:xfrm>
            <a:off x="4065075" y="60275"/>
            <a:ext cx="429900" cy="429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6"/>
          <p:cNvSpPr/>
          <p:nvPr/>
        </p:nvSpPr>
        <p:spPr>
          <a:xfrm>
            <a:off x="103750" y="2539350"/>
            <a:ext cx="291600" cy="29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2591550" y="1470395"/>
            <a:ext cx="3960900" cy="5760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591550" y="2048721"/>
            <a:ext cx="3960900" cy="1459200"/>
          </a:xfrm>
          <a:prstGeom prst="rect">
            <a:avLst/>
          </a:prstGeom>
        </p:spPr>
        <p:txBody>
          <a:bodyPr spcFirstLastPara="1" wrap="square" lIns="91425" tIns="91425" rIns="91425" bIns="91425" anchor="ctr" anchorCtr="0">
            <a:noAutofit/>
          </a:bodyPr>
          <a:lstStyle>
            <a:lvl1pPr marL="457200" lvl="0" indent="-304800" algn="ctr">
              <a:spcBef>
                <a:spcPts val="0"/>
              </a:spcBef>
              <a:spcAft>
                <a:spcPts val="0"/>
              </a:spcAft>
              <a:buSzPts val="12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0" name="Google Shape;5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1" name="Google Shape;5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600"/>
              <a:buNone/>
              <a:defRPr/>
            </a:lvl1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6" name="Google Shape;5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ctr" anchorCtr="0">
            <a:noAutofit/>
          </a:bodyPr>
          <a:lstStyle>
            <a:lvl1pPr marL="457200" lvl="0" indent="-330200" algn="ctr">
              <a:spcBef>
                <a:spcPts val="0"/>
              </a:spcBef>
              <a:spcAft>
                <a:spcPts val="0"/>
              </a:spcAft>
              <a:buSzPts val="1600"/>
              <a:buChar char="●"/>
              <a:defRPr/>
            </a:lvl1pPr>
            <a:lvl2pPr marL="914400" lvl="1" indent="-330200" algn="ctr">
              <a:spcBef>
                <a:spcPts val="0"/>
              </a:spcBef>
              <a:spcAft>
                <a:spcPts val="0"/>
              </a:spcAft>
              <a:buSzPts val="1600"/>
              <a:buChar char="○"/>
              <a:defRPr/>
            </a:lvl2pPr>
            <a:lvl3pPr marL="1371600" lvl="2" indent="-330200" algn="ctr">
              <a:spcBef>
                <a:spcPts val="0"/>
              </a:spcBef>
              <a:spcAft>
                <a:spcPts val="0"/>
              </a:spcAft>
              <a:buSzPts val="1600"/>
              <a:buChar char="■"/>
              <a:defRPr/>
            </a:lvl3pPr>
            <a:lvl4pPr marL="1828800" lvl="3" indent="-330200" algn="ctr">
              <a:spcBef>
                <a:spcPts val="0"/>
              </a:spcBef>
              <a:spcAft>
                <a:spcPts val="0"/>
              </a:spcAft>
              <a:buSzPts val="1600"/>
              <a:buChar char="●"/>
              <a:defRPr/>
            </a:lvl4pPr>
            <a:lvl5pPr marL="2286000" lvl="4" indent="-330200" algn="ctr">
              <a:spcBef>
                <a:spcPts val="0"/>
              </a:spcBef>
              <a:spcAft>
                <a:spcPts val="0"/>
              </a:spcAft>
              <a:buSzPts val="1600"/>
              <a:buChar char="○"/>
              <a:defRPr/>
            </a:lvl5pPr>
            <a:lvl6pPr marL="2743200" lvl="5" indent="-330200" algn="ctr">
              <a:spcBef>
                <a:spcPts val="0"/>
              </a:spcBef>
              <a:spcAft>
                <a:spcPts val="0"/>
              </a:spcAft>
              <a:buSzPts val="1600"/>
              <a:buChar char="■"/>
              <a:defRPr/>
            </a:lvl6pPr>
            <a:lvl7pPr marL="3200400" lvl="6" indent="-330200" algn="ctr">
              <a:spcBef>
                <a:spcPts val="0"/>
              </a:spcBef>
              <a:spcAft>
                <a:spcPts val="0"/>
              </a:spcAft>
              <a:buSzPts val="1600"/>
              <a:buChar char="●"/>
              <a:defRPr/>
            </a:lvl7pPr>
            <a:lvl8pPr marL="3657600" lvl="7" indent="-330200" algn="ctr">
              <a:spcBef>
                <a:spcPts val="0"/>
              </a:spcBef>
              <a:spcAft>
                <a:spcPts val="0"/>
              </a:spcAft>
              <a:buSzPts val="1600"/>
              <a:buChar char="○"/>
              <a:defRPr/>
            </a:lvl8pPr>
            <a:lvl9pPr marL="4114800" lvl="8" indent="-330200" algn="ctr">
              <a:spcBef>
                <a:spcPts val="0"/>
              </a:spcBef>
              <a:spcAft>
                <a:spcPts val="0"/>
              </a:spcAft>
              <a:buSzPts val="16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Signika"/>
              <a:buNone/>
              <a:defRPr sz="3000" b="1">
                <a:solidFill>
                  <a:schemeClr val="dk1"/>
                </a:solidFill>
                <a:latin typeface="Signika"/>
                <a:ea typeface="Signika"/>
                <a:cs typeface="Signika"/>
                <a:sym typeface="Signika"/>
              </a:defRPr>
            </a:lvl1pPr>
            <a:lvl2pPr lvl="1">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2pPr>
            <a:lvl3pPr lvl="2">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3pPr>
            <a:lvl4pPr lvl="3">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4pPr>
            <a:lvl5pPr lvl="4">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5pPr>
            <a:lvl6pPr lvl="5">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6pPr>
            <a:lvl7pPr lvl="6">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7pPr>
            <a:lvl8pPr lvl="7">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8pPr>
            <a:lvl9pPr lvl="8">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9pPr>
          </a:lstStyle>
          <a:p>
            <a:endParaRPr/>
          </a:p>
        </p:txBody>
      </p:sp>
      <p:sp>
        <p:nvSpPr>
          <p:cNvPr id="7" name="Google Shape;7;p1"/>
          <p:cNvSpPr txBox="1">
            <a:spLocks noGrp="1"/>
          </p:cNvSpPr>
          <p:nvPr>
            <p:ph type="body" idx="1"/>
          </p:nvPr>
        </p:nvSpPr>
        <p:spPr>
          <a:xfrm>
            <a:off x="713225" y="1178425"/>
            <a:ext cx="7717500" cy="3425400"/>
          </a:xfrm>
          <a:prstGeom prst="rect">
            <a:avLst/>
          </a:prstGeom>
          <a:noFill/>
          <a:ln>
            <a:noFill/>
          </a:ln>
        </p:spPr>
        <p:txBody>
          <a:bodyPr spcFirstLastPara="1" wrap="square" lIns="91425" tIns="91425" rIns="91425" bIns="91425" anchor="ctr" anchorCtr="0">
            <a:noAutofit/>
          </a:bodyPr>
          <a:lstStyle>
            <a:lvl1pPr marL="457200" lvl="0"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1pPr>
            <a:lvl2pPr marL="914400" lvl="1"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2pPr>
            <a:lvl3pPr marL="1371600" lvl="2"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3pPr>
            <a:lvl4pPr marL="1828800" lvl="3"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4pPr>
            <a:lvl5pPr marL="2286000" lvl="4"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5pPr>
            <a:lvl6pPr marL="2743200" lvl="5"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6pPr>
            <a:lvl7pPr marL="3200400" lvl="6"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7pPr>
            <a:lvl8pPr marL="3657600" lvl="7"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8pPr>
            <a:lvl9pPr marL="4114800" lvl="8"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5" r:id="rId6"/>
    <p:sldLayoutId id="2147483656" r:id="rId7"/>
    <p:sldLayoutId id="2147483657" r:id="rId8"/>
    <p:sldLayoutId id="2147483658" r:id="rId9"/>
    <p:sldLayoutId id="2147483659" r:id="rId10"/>
    <p:sldLayoutId id="2147483663" r:id="rId11"/>
    <p:sldLayoutId id="2147483664" r:id="rId12"/>
    <p:sldLayoutId id="2147483668" r:id="rId13"/>
    <p:sldLayoutId id="2147483669" r:id="rId14"/>
    <p:sldLayoutId id="2147483670" r:id="rId15"/>
    <p:sldLayoutId id="2147483671" r:id="rId16"/>
    <p:sldLayoutId id="2147483672" r:id="rId17"/>
    <p:sldLayoutId id="2147483673" r:id="rId18"/>
    <p:sldLayoutId id="2147483676" r:id="rId19"/>
    <p:sldLayoutId id="2147483677" r:id="rId20"/>
    <p:sldLayoutId id="2147483678"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slide" Target="slide5.xml"/><Relationship Id="rId7" Type="http://schemas.openxmlformats.org/officeDocument/2006/relationships/slide" Target="slide10.xml"/><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slide" Target="slide21.xml"/><Relationship Id="rId5" Type="http://schemas.openxmlformats.org/officeDocument/2006/relationships/slide" Target="slide22.xml"/><Relationship Id="rId4" Type="http://schemas.openxmlformats.org/officeDocument/2006/relationships/slide" Target="slide29.xml"/></Relationships>
</file>

<file path=ppt/slides/_rels/slide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0"/>
          <p:cNvSpPr/>
          <p:nvPr/>
        </p:nvSpPr>
        <p:spPr>
          <a:xfrm>
            <a:off x="-120850" y="1414875"/>
            <a:ext cx="1633200" cy="1633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0"/>
          <p:cNvSpPr txBox="1">
            <a:spLocks noGrp="1"/>
          </p:cNvSpPr>
          <p:nvPr>
            <p:ph type="ctrTitle"/>
          </p:nvPr>
        </p:nvSpPr>
        <p:spPr>
          <a:xfrm>
            <a:off x="2204562" y="2322605"/>
            <a:ext cx="6106173" cy="1699828"/>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vi-VN" sz="4400" dirty="0" err="1"/>
              <a:t>Dashboard</a:t>
            </a:r>
            <a:br>
              <a:rPr lang="vi-VN" sz="4400" dirty="0"/>
            </a:br>
            <a:r>
              <a:rPr lang="vi-VN" sz="3600" dirty="0"/>
              <a:t>hiển thị dữ liệu</a:t>
            </a:r>
            <a:br>
              <a:rPr lang="vi-VN" sz="4400" dirty="0"/>
            </a:br>
            <a:r>
              <a:rPr lang="vi-VN" sz="4400" dirty="0"/>
              <a:t>từ máy chủ MQTT</a:t>
            </a:r>
            <a:endParaRPr sz="4400" dirty="0"/>
          </a:p>
        </p:txBody>
      </p:sp>
      <p:sp>
        <p:nvSpPr>
          <p:cNvPr id="161" name="Google Shape;161;p30"/>
          <p:cNvSpPr txBox="1">
            <a:spLocks noGrp="1"/>
          </p:cNvSpPr>
          <p:nvPr>
            <p:ph type="subTitle" idx="1"/>
          </p:nvPr>
        </p:nvSpPr>
        <p:spPr>
          <a:xfrm>
            <a:off x="362825" y="4035493"/>
            <a:ext cx="4546200" cy="42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Giảng viên hướng </a:t>
            </a:r>
            <a:r>
              <a:rPr lang="vi-VN" dirty="0"/>
              <a:t>dẫn:</a:t>
            </a:r>
          </a:p>
          <a:p>
            <a:pPr marL="0" lvl="0" indent="0" algn="ctr" rtl="0">
              <a:spcBef>
                <a:spcPts val="0"/>
              </a:spcBef>
              <a:spcAft>
                <a:spcPts val="0"/>
              </a:spcAft>
              <a:buNone/>
            </a:pPr>
            <a:r>
              <a:rPr lang="vi-VN" sz="2000" b="1" dirty="0"/>
              <a:t>TS. Trần Lê Hữu Phúc</a:t>
            </a:r>
            <a:endParaRPr sz="2000" b="1" dirty="0"/>
          </a:p>
        </p:txBody>
      </p:sp>
      <p:grpSp>
        <p:nvGrpSpPr>
          <p:cNvPr id="162" name="Google Shape;162;p30"/>
          <p:cNvGrpSpPr/>
          <p:nvPr/>
        </p:nvGrpSpPr>
        <p:grpSpPr>
          <a:xfrm>
            <a:off x="525615" y="1211439"/>
            <a:ext cx="3598324" cy="2117088"/>
            <a:chOff x="305498" y="2315002"/>
            <a:chExt cx="3598324" cy="2117088"/>
          </a:xfrm>
        </p:grpSpPr>
        <p:grpSp>
          <p:nvGrpSpPr>
            <p:cNvPr id="163" name="Google Shape;163;p30"/>
            <p:cNvGrpSpPr/>
            <p:nvPr/>
          </p:nvGrpSpPr>
          <p:grpSpPr>
            <a:xfrm flipH="1">
              <a:off x="305498" y="2315002"/>
              <a:ext cx="3598324" cy="2014420"/>
              <a:chOff x="266475" y="728850"/>
              <a:chExt cx="6979900" cy="3907500"/>
            </a:xfrm>
          </p:grpSpPr>
          <p:sp>
            <p:nvSpPr>
              <p:cNvPr id="164" name="Google Shape;164;p30"/>
              <p:cNvSpPr/>
              <p:nvPr/>
            </p:nvSpPr>
            <p:spPr>
              <a:xfrm>
                <a:off x="3798950" y="4009225"/>
                <a:ext cx="1191175" cy="627125"/>
              </a:xfrm>
              <a:custGeom>
                <a:avLst/>
                <a:gdLst/>
                <a:ahLst/>
                <a:cxnLst/>
                <a:rect l="l" t="t" r="r" b="b"/>
                <a:pathLst>
                  <a:path w="47647" h="25085" fill="none" extrusionOk="0">
                    <a:moveTo>
                      <a:pt x="1" y="25084"/>
                    </a:moveTo>
                    <a:lnTo>
                      <a:pt x="7690" y="1"/>
                    </a:lnTo>
                    <a:lnTo>
                      <a:pt x="38950" y="1"/>
                    </a:lnTo>
                    <a:lnTo>
                      <a:pt x="47647" y="25084"/>
                    </a:lnTo>
                    <a:close/>
                  </a:path>
                </a:pathLst>
              </a:custGeom>
              <a:noFill/>
              <a:ln w="19050" cap="flat" cmpd="sng">
                <a:solidFill>
                  <a:schemeClr val="accent6">
                    <a:lumMod val="10000"/>
                  </a:schemeClr>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0"/>
              <p:cNvSpPr/>
              <p:nvPr/>
            </p:nvSpPr>
            <p:spPr>
              <a:xfrm>
                <a:off x="1627800" y="908475"/>
                <a:ext cx="5448425" cy="2924325"/>
              </a:xfrm>
              <a:custGeom>
                <a:avLst/>
                <a:gdLst/>
                <a:ahLst/>
                <a:cxnLst/>
                <a:rect l="l" t="t" r="r" b="b"/>
                <a:pathLst>
                  <a:path w="217937" h="116973" fill="none" extrusionOk="0">
                    <a:moveTo>
                      <a:pt x="5924" y="0"/>
                    </a:moveTo>
                    <a:lnTo>
                      <a:pt x="212012" y="0"/>
                    </a:lnTo>
                    <a:cubicBezTo>
                      <a:pt x="215289" y="0"/>
                      <a:pt x="217936" y="2647"/>
                      <a:pt x="217936" y="5924"/>
                    </a:cubicBezTo>
                    <a:lnTo>
                      <a:pt x="217936" y="111048"/>
                    </a:lnTo>
                    <a:cubicBezTo>
                      <a:pt x="217936" y="114325"/>
                      <a:pt x="215289" y="116972"/>
                      <a:pt x="212012" y="116972"/>
                    </a:cubicBezTo>
                    <a:lnTo>
                      <a:pt x="5924" y="116972"/>
                    </a:lnTo>
                    <a:cubicBezTo>
                      <a:pt x="2647" y="116972"/>
                      <a:pt x="0" y="114325"/>
                      <a:pt x="0" y="111048"/>
                    </a:cubicBezTo>
                    <a:lnTo>
                      <a:pt x="0" y="5924"/>
                    </a:lnTo>
                    <a:cubicBezTo>
                      <a:pt x="0" y="2647"/>
                      <a:pt x="2647" y="0"/>
                      <a:pt x="5924" y="0"/>
                    </a:cubicBezTo>
                    <a:close/>
                  </a:path>
                </a:pathLst>
              </a:custGeom>
              <a:noFill/>
              <a:ln w="19050" cap="flat" cmpd="sng">
                <a:solidFill>
                  <a:schemeClr val="accent6">
                    <a:lumMod val="10000"/>
                  </a:schemeClr>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0"/>
              <p:cNvSpPr/>
              <p:nvPr/>
            </p:nvSpPr>
            <p:spPr>
              <a:xfrm>
                <a:off x="1457625" y="728850"/>
                <a:ext cx="5788750" cy="3280400"/>
              </a:xfrm>
              <a:custGeom>
                <a:avLst/>
                <a:gdLst/>
                <a:ahLst/>
                <a:cxnLst/>
                <a:rect l="l" t="t" r="r" b="b"/>
                <a:pathLst>
                  <a:path w="231550" h="131216" fill="none" extrusionOk="0">
                    <a:moveTo>
                      <a:pt x="6429" y="0"/>
                    </a:moveTo>
                    <a:lnTo>
                      <a:pt x="225122" y="0"/>
                    </a:lnTo>
                    <a:cubicBezTo>
                      <a:pt x="228651" y="0"/>
                      <a:pt x="231550" y="2900"/>
                      <a:pt x="231550" y="6429"/>
                    </a:cubicBezTo>
                    <a:lnTo>
                      <a:pt x="231550" y="124787"/>
                    </a:lnTo>
                    <a:cubicBezTo>
                      <a:pt x="231550" y="128443"/>
                      <a:pt x="228651" y="131216"/>
                      <a:pt x="225122" y="131216"/>
                    </a:cubicBezTo>
                    <a:lnTo>
                      <a:pt x="6429" y="131216"/>
                    </a:lnTo>
                    <a:cubicBezTo>
                      <a:pt x="2773" y="131216"/>
                      <a:pt x="0" y="128443"/>
                      <a:pt x="0" y="124787"/>
                    </a:cubicBezTo>
                    <a:lnTo>
                      <a:pt x="0" y="6429"/>
                    </a:lnTo>
                    <a:cubicBezTo>
                      <a:pt x="0" y="2900"/>
                      <a:pt x="2773" y="0"/>
                      <a:pt x="6429" y="0"/>
                    </a:cubicBezTo>
                    <a:close/>
                  </a:path>
                </a:pathLst>
              </a:custGeom>
              <a:noFill/>
              <a:ln w="19050" cap="flat" cmpd="sng">
                <a:solidFill>
                  <a:schemeClr val="accent6">
                    <a:lumMod val="10000"/>
                  </a:schemeClr>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0"/>
              <p:cNvSpPr/>
              <p:nvPr/>
            </p:nvSpPr>
            <p:spPr>
              <a:xfrm>
                <a:off x="2141425" y="1450475"/>
                <a:ext cx="245825" cy="245800"/>
              </a:xfrm>
              <a:custGeom>
                <a:avLst/>
                <a:gdLst/>
                <a:ahLst/>
                <a:cxnLst/>
                <a:rect l="l" t="t" r="r" b="b"/>
                <a:pathLst>
                  <a:path w="9833" h="9832" fill="none" extrusionOk="0">
                    <a:moveTo>
                      <a:pt x="1135" y="0"/>
                    </a:moveTo>
                    <a:lnTo>
                      <a:pt x="8698" y="0"/>
                    </a:lnTo>
                    <a:cubicBezTo>
                      <a:pt x="9328" y="0"/>
                      <a:pt x="9832" y="504"/>
                      <a:pt x="9832" y="1135"/>
                    </a:cubicBezTo>
                    <a:lnTo>
                      <a:pt x="9832" y="8698"/>
                    </a:lnTo>
                    <a:cubicBezTo>
                      <a:pt x="9832" y="9328"/>
                      <a:pt x="9328" y="9832"/>
                      <a:pt x="8698" y="9832"/>
                    </a:cubicBezTo>
                    <a:lnTo>
                      <a:pt x="1135" y="9832"/>
                    </a:lnTo>
                    <a:cubicBezTo>
                      <a:pt x="505" y="9832"/>
                      <a:pt x="1" y="9328"/>
                      <a:pt x="1" y="8698"/>
                    </a:cubicBezTo>
                    <a:lnTo>
                      <a:pt x="1" y="1135"/>
                    </a:lnTo>
                    <a:cubicBezTo>
                      <a:pt x="1" y="504"/>
                      <a:pt x="505" y="0"/>
                      <a:pt x="1135" y="0"/>
                    </a:cubicBezTo>
                    <a:close/>
                  </a:path>
                </a:pathLst>
              </a:custGeom>
              <a:noFill/>
              <a:ln w="19050" cap="flat" cmpd="sng">
                <a:solidFill>
                  <a:schemeClr val="accent6">
                    <a:lumMod val="10000"/>
                  </a:schemeClr>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0"/>
              <p:cNvSpPr/>
              <p:nvPr/>
            </p:nvSpPr>
            <p:spPr>
              <a:xfrm>
                <a:off x="2141425" y="1781350"/>
                <a:ext cx="245825" cy="245800"/>
              </a:xfrm>
              <a:custGeom>
                <a:avLst/>
                <a:gdLst/>
                <a:ahLst/>
                <a:cxnLst/>
                <a:rect l="l" t="t" r="r" b="b"/>
                <a:pathLst>
                  <a:path w="9833" h="9832" fill="none" extrusionOk="0">
                    <a:moveTo>
                      <a:pt x="1135" y="0"/>
                    </a:moveTo>
                    <a:lnTo>
                      <a:pt x="8698" y="0"/>
                    </a:lnTo>
                    <a:cubicBezTo>
                      <a:pt x="9328" y="0"/>
                      <a:pt x="9832" y="504"/>
                      <a:pt x="9832" y="1135"/>
                    </a:cubicBezTo>
                    <a:lnTo>
                      <a:pt x="9832" y="8698"/>
                    </a:lnTo>
                    <a:cubicBezTo>
                      <a:pt x="9832" y="9328"/>
                      <a:pt x="9328" y="9832"/>
                      <a:pt x="8698" y="9832"/>
                    </a:cubicBezTo>
                    <a:lnTo>
                      <a:pt x="1135" y="9832"/>
                    </a:lnTo>
                    <a:cubicBezTo>
                      <a:pt x="505" y="9832"/>
                      <a:pt x="1" y="9328"/>
                      <a:pt x="1" y="8698"/>
                    </a:cubicBezTo>
                    <a:lnTo>
                      <a:pt x="1" y="1135"/>
                    </a:lnTo>
                    <a:cubicBezTo>
                      <a:pt x="1" y="504"/>
                      <a:pt x="505" y="0"/>
                      <a:pt x="1135" y="0"/>
                    </a:cubicBezTo>
                    <a:close/>
                  </a:path>
                </a:pathLst>
              </a:custGeom>
              <a:noFill/>
              <a:ln w="19050" cap="flat" cmpd="sng">
                <a:solidFill>
                  <a:schemeClr val="accent6">
                    <a:lumMod val="10000"/>
                  </a:schemeClr>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0"/>
              <p:cNvSpPr/>
              <p:nvPr/>
            </p:nvSpPr>
            <p:spPr>
              <a:xfrm>
                <a:off x="2141425" y="2115375"/>
                <a:ext cx="245825" cy="245825"/>
              </a:xfrm>
              <a:custGeom>
                <a:avLst/>
                <a:gdLst/>
                <a:ahLst/>
                <a:cxnLst/>
                <a:rect l="l" t="t" r="r" b="b"/>
                <a:pathLst>
                  <a:path w="9833" h="9833" fill="none" extrusionOk="0">
                    <a:moveTo>
                      <a:pt x="1135" y="0"/>
                    </a:moveTo>
                    <a:lnTo>
                      <a:pt x="8698" y="0"/>
                    </a:lnTo>
                    <a:cubicBezTo>
                      <a:pt x="9328" y="0"/>
                      <a:pt x="9832" y="505"/>
                      <a:pt x="9832" y="1135"/>
                    </a:cubicBezTo>
                    <a:lnTo>
                      <a:pt x="9832" y="8698"/>
                    </a:lnTo>
                    <a:cubicBezTo>
                      <a:pt x="9832" y="9328"/>
                      <a:pt x="9328" y="9832"/>
                      <a:pt x="8698" y="9832"/>
                    </a:cubicBezTo>
                    <a:lnTo>
                      <a:pt x="1135" y="9832"/>
                    </a:lnTo>
                    <a:cubicBezTo>
                      <a:pt x="505" y="9832"/>
                      <a:pt x="1" y="9328"/>
                      <a:pt x="1" y="8698"/>
                    </a:cubicBezTo>
                    <a:lnTo>
                      <a:pt x="1" y="1135"/>
                    </a:lnTo>
                    <a:cubicBezTo>
                      <a:pt x="1" y="505"/>
                      <a:pt x="505" y="0"/>
                      <a:pt x="1135" y="0"/>
                    </a:cubicBezTo>
                    <a:close/>
                  </a:path>
                </a:pathLst>
              </a:custGeom>
              <a:noFill/>
              <a:ln w="19050" cap="flat" cmpd="sng">
                <a:solidFill>
                  <a:schemeClr val="accent6">
                    <a:lumMod val="10000"/>
                  </a:schemeClr>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0"/>
              <p:cNvSpPr/>
              <p:nvPr/>
            </p:nvSpPr>
            <p:spPr>
              <a:xfrm>
                <a:off x="2141425" y="2446250"/>
                <a:ext cx="245825" cy="245825"/>
              </a:xfrm>
              <a:custGeom>
                <a:avLst/>
                <a:gdLst/>
                <a:ahLst/>
                <a:cxnLst/>
                <a:rect l="l" t="t" r="r" b="b"/>
                <a:pathLst>
                  <a:path w="9833" h="9833" fill="none" extrusionOk="0">
                    <a:moveTo>
                      <a:pt x="1135" y="0"/>
                    </a:moveTo>
                    <a:lnTo>
                      <a:pt x="8698" y="0"/>
                    </a:lnTo>
                    <a:cubicBezTo>
                      <a:pt x="9328" y="0"/>
                      <a:pt x="9832" y="504"/>
                      <a:pt x="9832" y="1135"/>
                    </a:cubicBezTo>
                    <a:lnTo>
                      <a:pt x="9832" y="8698"/>
                    </a:lnTo>
                    <a:cubicBezTo>
                      <a:pt x="9832" y="9328"/>
                      <a:pt x="9328" y="9832"/>
                      <a:pt x="8698" y="9832"/>
                    </a:cubicBezTo>
                    <a:lnTo>
                      <a:pt x="1135" y="9832"/>
                    </a:lnTo>
                    <a:cubicBezTo>
                      <a:pt x="505" y="9832"/>
                      <a:pt x="1" y="9328"/>
                      <a:pt x="1" y="8698"/>
                    </a:cubicBezTo>
                    <a:lnTo>
                      <a:pt x="1" y="1135"/>
                    </a:lnTo>
                    <a:cubicBezTo>
                      <a:pt x="1" y="504"/>
                      <a:pt x="505" y="0"/>
                      <a:pt x="1135" y="0"/>
                    </a:cubicBezTo>
                    <a:close/>
                  </a:path>
                </a:pathLst>
              </a:custGeom>
              <a:noFill/>
              <a:ln w="19050" cap="flat" cmpd="sng">
                <a:solidFill>
                  <a:schemeClr val="accent6">
                    <a:lumMod val="10000"/>
                  </a:schemeClr>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0"/>
              <p:cNvSpPr/>
              <p:nvPr/>
            </p:nvSpPr>
            <p:spPr>
              <a:xfrm flipH="1">
                <a:off x="2077065" y="1456775"/>
                <a:ext cx="208000" cy="144975"/>
              </a:xfrm>
              <a:custGeom>
                <a:avLst/>
                <a:gdLst/>
                <a:ahLst/>
                <a:cxnLst/>
                <a:rect l="l" t="t" r="r" b="b"/>
                <a:pathLst>
                  <a:path w="8320" h="5799" fill="none" extrusionOk="0">
                    <a:moveTo>
                      <a:pt x="1" y="3404"/>
                    </a:moveTo>
                    <a:lnTo>
                      <a:pt x="2396" y="5799"/>
                    </a:lnTo>
                    <a:lnTo>
                      <a:pt x="8320" y="0"/>
                    </a:lnTo>
                  </a:path>
                </a:pathLst>
              </a:custGeom>
              <a:noFill/>
              <a:ln w="19050" cap="rnd" cmpd="sng">
                <a:solidFill>
                  <a:schemeClr val="accent6">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0"/>
              <p:cNvSpPr/>
              <p:nvPr/>
            </p:nvSpPr>
            <p:spPr>
              <a:xfrm flipH="1">
                <a:off x="2077065" y="1784500"/>
                <a:ext cx="208000" cy="148125"/>
              </a:xfrm>
              <a:custGeom>
                <a:avLst/>
                <a:gdLst/>
                <a:ahLst/>
                <a:cxnLst/>
                <a:rect l="l" t="t" r="r" b="b"/>
                <a:pathLst>
                  <a:path w="8320" h="5925" fill="none" extrusionOk="0">
                    <a:moveTo>
                      <a:pt x="1" y="3530"/>
                    </a:moveTo>
                    <a:lnTo>
                      <a:pt x="2396" y="5925"/>
                    </a:lnTo>
                    <a:lnTo>
                      <a:pt x="8320" y="0"/>
                    </a:lnTo>
                  </a:path>
                </a:pathLst>
              </a:custGeom>
              <a:noFill/>
              <a:ln w="19050" cap="rnd" cmpd="sng">
                <a:solidFill>
                  <a:schemeClr val="accent6">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0"/>
              <p:cNvSpPr/>
              <p:nvPr/>
            </p:nvSpPr>
            <p:spPr>
              <a:xfrm flipH="1">
                <a:off x="2077065" y="2115375"/>
                <a:ext cx="208000" cy="148125"/>
              </a:xfrm>
              <a:custGeom>
                <a:avLst/>
                <a:gdLst/>
                <a:ahLst/>
                <a:cxnLst/>
                <a:rect l="l" t="t" r="r" b="b"/>
                <a:pathLst>
                  <a:path w="8320" h="5925" fill="none" extrusionOk="0">
                    <a:moveTo>
                      <a:pt x="1" y="3530"/>
                    </a:moveTo>
                    <a:lnTo>
                      <a:pt x="2396" y="5925"/>
                    </a:lnTo>
                    <a:lnTo>
                      <a:pt x="8320" y="0"/>
                    </a:lnTo>
                  </a:path>
                </a:pathLst>
              </a:custGeom>
              <a:noFill/>
              <a:ln w="19050" cap="rnd" cmpd="sng">
                <a:solidFill>
                  <a:schemeClr val="accent6">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0"/>
              <p:cNvSpPr/>
              <p:nvPr/>
            </p:nvSpPr>
            <p:spPr>
              <a:xfrm>
                <a:off x="2595200" y="1573375"/>
                <a:ext cx="1966375" cy="25"/>
              </a:xfrm>
              <a:custGeom>
                <a:avLst/>
                <a:gdLst/>
                <a:ahLst/>
                <a:cxnLst/>
                <a:rect l="l" t="t" r="r" b="b"/>
                <a:pathLst>
                  <a:path w="78655" h="1" fill="none" extrusionOk="0">
                    <a:moveTo>
                      <a:pt x="1" y="0"/>
                    </a:moveTo>
                    <a:lnTo>
                      <a:pt x="78654" y="0"/>
                    </a:lnTo>
                  </a:path>
                </a:pathLst>
              </a:custGeom>
              <a:noFill/>
              <a:ln w="19050" cap="rnd" cmpd="sng">
                <a:solidFill>
                  <a:schemeClr val="accent6">
                    <a:lumMod val="10000"/>
                  </a:schemeClr>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0"/>
              <p:cNvSpPr/>
              <p:nvPr/>
            </p:nvSpPr>
            <p:spPr>
              <a:xfrm>
                <a:off x="2595200" y="1904250"/>
                <a:ext cx="1966375" cy="25"/>
              </a:xfrm>
              <a:custGeom>
                <a:avLst/>
                <a:gdLst/>
                <a:ahLst/>
                <a:cxnLst/>
                <a:rect l="l" t="t" r="r" b="b"/>
                <a:pathLst>
                  <a:path w="78655" h="1" fill="none" extrusionOk="0">
                    <a:moveTo>
                      <a:pt x="1" y="0"/>
                    </a:moveTo>
                    <a:lnTo>
                      <a:pt x="78654" y="0"/>
                    </a:lnTo>
                  </a:path>
                </a:pathLst>
              </a:custGeom>
              <a:noFill/>
              <a:ln w="19050" cap="rnd" cmpd="sng">
                <a:solidFill>
                  <a:schemeClr val="accent6">
                    <a:lumMod val="10000"/>
                  </a:schemeClr>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0"/>
              <p:cNvSpPr/>
              <p:nvPr/>
            </p:nvSpPr>
            <p:spPr>
              <a:xfrm>
                <a:off x="2595200" y="2238275"/>
                <a:ext cx="1966375" cy="25"/>
              </a:xfrm>
              <a:custGeom>
                <a:avLst/>
                <a:gdLst/>
                <a:ahLst/>
                <a:cxnLst/>
                <a:rect l="l" t="t" r="r" b="b"/>
                <a:pathLst>
                  <a:path w="78655" h="1" fill="none" extrusionOk="0">
                    <a:moveTo>
                      <a:pt x="1" y="0"/>
                    </a:moveTo>
                    <a:lnTo>
                      <a:pt x="78654" y="0"/>
                    </a:lnTo>
                  </a:path>
                </a:pathLst>
              </a:custGeom>
              <a:noFill/>
              <a:ln w="19050" cap="rnd" cmpd="sng">
                <a:solidFill>
                  <a:schemeClr val="accent6">
                    <a:lumMod val="10000"/>
                  </a:schemeClr>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0"/>
              <p:cNvSpPr/>
              <p:nvPr/>
            </p:nvSpPr>
            <p:spPr>
              <a:xfrm>
                <a:off x="2595200" y="2569150"/>
                <a:ext cx="1966375" cy="25"/>
              </a:xfrm>
              <a:custGeom>
                <a:avLst/>
                <a:gdLst/>
                <a:ahLst/>
                <a:cxnLst/>
                <a:rect l="l" t="t" r="r" b="b"/>
                <a:pathLst>
                  <a:path w="78655" h="1" fill="none" extrusionOk="0">
                    <a:moveTo>
                      <a:pt x="1" y="0"/>
                    </a:moveTo>
                    <a:lnTo>
                      <a:pt x="78654" y="0"/>
                    </a:lnTo>
                  </a:path>
                </a:pathLst>
              </a:custGeom>
              <a:noFill/>
              <a:ln w="19050" cap="rnd" cmpd="sng">
                <a:solidFill>
                  <a:schemeClr val="accent6">
                    <a:lumMod val="10000"/>
                  </a:schemeClr>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0"/>
              <p:cNvSpPr/>
              <p:nvPr/>
            </p:nvSpPr>
            <p:spPr>
              <a:xfrm>
                <a:off x="5617200" y="3397900"/>
                <a:ext cx="642875" cy="1068600"/>
              </a:xfrm>
              <a:custGeom>
                <a:avLst/>
                <a:gdLst/>
                <a:ahLst/>
                <a:cxnLst/>
                <a:rect l="l" t="t" r="r" b="b"/>
                <a:pathLst>
                  <a:path w="25715" h="42744" extrusionOk="0">
                    <a:moveTo>
                      <a:pt x="1891" y="1"/>
                    </a:moveTo>
                    <a:cubicBezTo>
                      <a:pt x="631" y="1261"/>
                      <a:pt x="0" y="3152"/>
                      <a:pt x="505" y="4917"/>
                    </a:cubicBezTo>
                    <a:lnTo>
                      <a:pt x="9580" y="38949"/>
                    </a:lnTo>
                    <a:cubicBezTo>
                      <a:pt x="10200" y="41431"/>
                      <a:pt x="12291" y="42744"/>
                      <a:pt x="14409" y="42744"/>
                    </a:cubicBezTo>
                    <a:cubicBezTo>
                      <a:pt x="16163" y="42744"/>
                      <a:pt x="17937" y="41842"/>
                      <a:pt x="18907" y="39958"/>
                    </a:cubicBezTo>
                    <a:lnTo>
                      <a:pt x="24201" y="29496"/>
                    </a:lnTo>
                    <a:cubicBezTo>
                      <a:pt x="24454" y="28739"/>
                      <a:pt x="25084" y="28109"/>
                      <a:pt x="25714" y="27731"/>
                    </a:cubicBezTo>
                    <a:lnTo>
                      <a:pt x="1891" y="1"/>
                    </a:lnTo>
                    <a:close/>
                  </a:path>
                </a:pathLst>
              </a:custGeom>
              <a:solidFill>
                <a:schemeClr val="dk2"/>
              </a:solidFill>
              <a:ln w="19050" cap="flat" cmpd="sng">
                <a:solidFill>
                  <a:schemeClr val="accent6">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0"/>
              <p:cNvSpPr/>
              <p:nvPr/>
            </p:nvSpPr>
            <p:spPr>
              <a:xfrm>
                <a:off x="5604600" y="3325425"/>
                <a:ext cx="1099775" cy="1169125"/>
              </a:xfrm>
              <a:custGeom>
                <a:avLst/>
                <a:gdLst/>
                <a:ahLst/>
                <a:cxnLst/>
                <a:rect l="l" t="t" r="r" b="b"/>
                <a:pathLst>
                  <a:path w="43991" h="46765" fill="none" extrusionOk="0">
                    <a:moveTo>
                      <a:pt x="39831" y="17143"/>
                    </a:moveTo>
                    <a:lnTo>
                      <a:pt x="8067" y="1891"/>
                    </a:lnTo>
                    <a:cubicBezTo>
                      <a:pt x="4160" y="1"/>
                      <a:pt x="0" y="3530"/>
                      <a:pt x="1009" y="7689"/>
                    </a:cubicBezTo>
                    <a:lnTo>
                      <a:pt x="10084" y="41722"/>
                    </a:lnTo>
                    <a:cubicBezTo>
                      <a:pt x="11218" y="46134"/>
                      <a:pt x="17269" y="46764"/>
                      <a:pt x="19411" y="42605"/>
                    </a:cubicBezTo>
                    <a:lnTo>
                      <a:pt x="24705" y="32143"/>
                    </a:lnTo>
                    <a:cubicBezTo>
                      <a:pt x="24958" y="31512"/>
                      <a:pt x="25588" y="30882"/>
                      <a:pt x="26218" y="30378"/>
                    </a:cubicBezTo>
                    <a:cubicBezTo>
                      <a:pt x="26722" y="30000"/>
                      <a:pt x="27226" y="29748"/>
                      <a:pt x="27731" y="29622"/>
                    </a:cubicBezTo>
                    <a:lnTo>
                      <a:pt x="38949" y="26471"/>
                    </a:lnTo>
                    <a:cubicBezTo>
                      <a:pt x="43487" y="25210"/>
                      <a:pt x="43991" y="19034"/>
                      <a:pt x="39831" y="17143"/>
                    </a:cubicBezTo>
                    <a:close/>
                  </a:path>
                </a:pathLst>
              </a:custGeom>
              <a:noFill/>
              <a:ln w="19050" cap="rnd" cmpd="sng">
                <a:solidFill>
                  <a:schemeClr val="accent6">
                    <a:lumMod val="10000"/>
                  </a:schemeClr>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0"/>
              <p:cNvSpPr/>
              <p:nvPr/>
            </p:nvSpPr>
            <p:spPr>
              <a:xfrm>
                <a:off x="5021625" y="1475675"/>
                <a:ext cx="1632325" cy="1629200"/>
              </a:xfrm>
              <a:custGeom>
                <a:avLst/>
                <a:gdLst/>
                <a:ahLst/>
                <a:cxnLst/>
                <a:rect l="l" t="t" r="r" b="b"/>
                <a:pathLst>
                  <a:path w="65293" h="65168" fill="none" extrusionOk="0">
                    <a:moveTo>
                      <a:pt x="53697" y="11597"/>
                    </a:moveTo>
                    <a:cubicBezTo>
                      <a:pt x="65293" y="23193"/>
                      <a:pt x="65293" y="41974"/>
                      <a:pt x="53697" y="53571"/>
                    </a:cubicBezTo>
                    <a:cubicBezTo>
                      <a:pt x="42100" y="65167"/>
                      <a:pt x="23193" y="65167"/>
                      <a:pt x="11597" y="53571"/>
                    </a:cubicBezTo>
                    <a:cubicBezTo>
                      <a:pt x="0" y="41974"/>
                      <a:pt x="0" y="23193"/>
                      <a:pt x="11597" y="11597"/>
                    </a:cubicBezTo>
                    <a:cubicBezTo>
                      <a:pt x="23193" y="1"/>
                      <a:pt x="42100" y="1"/>
                      <a:pt x="53697" y="11597"/>
                    </a:cubicBezTo>
                    <a:close/>
                  </a:path>
                </a:pathLst>
              </a:custGeom>
              <a:noFill/>
              <a:ln w="19050" cap="flat" cmpd="sng">
                <a:solidFill>
                  <a:schemeClr val="accent6">
                    <a:lumMod val="10000"/>
                  </a:schemeClr>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0"/>
              <p:cNvSpPr/>
              <p:nvPr/>
            </p:nvSpPr>
            <p:spPr>
              <a:xfrm flipH="1">
                <a:off x="5511874" y="1995625"/>
                <a:ext cx="510525" cy="589300"/>
              </a:xfrm>
              <a:custGeom>
                <a:avLst/>
                <a:gdLst/>
                <a:ahLst/>
                <a:cxnLst/>
                <a:rect l="l" t="t" r="r" b="b"/>
                <a:pathLst>
                  <a:path w="20421" h="23572" fill="none" extrusionOk="0">
                    <a:moveTo>
                      <a:pt x="20421" y="11723"/>
                    </a:moveTo>
                    <a:lnTo>
                      <a:pt x="1" y="1"/>
                    </a:lnTo>
                    <a:lnTo>
                      <a:pt x="1" y="23571"/>
                    </a:lnTo>
                    <a:close/>
                  </a:path>
                </a:pathLst>
              </a:custGeom>
              <a:noFill/>
              <a:ln w="19050" cap="flat" cmpd="sng">
                <a:solidFill>
                  <a:schemeClr val="accent6">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0"/>
              <p:cNvSpPr/>
              <p:nvPr/>
            </p:nvSpPr>
            <p:spPr>
              <a:xfrm>
                <a:off x="2141425" y="3167875"/>
                <a:ext cx="1188025" cy="327750"/>
              </a:xfrm>
              <a:custGeom>
                <a:avLst/>
                <a:gdLst/>
                <a:ahLst/>
                <a:cxnLst/>
                <a:rect l="l" t="t" r="r" b="b"/>
                <a:pathLst>
                  <a:path w="47521" h="13110" extrusionOk="0">
                    <a:moveTo>
                      <a:pt x="6555" y="0"/>
                    </a:moveTo>
                    <a:cubicBezTo>
                      <a:pt x="2900" y="0"/>
                      <a:pt x="1" y="2899"/>
                      <a:pt x="1" y="6555"/>
                    </a:cubicBezTo>
                    <a:cubicBezTo>
                      <a:pt x="1" y="10084"/>
                      <a:pt x="2900" y="13109"/>
                      <a:pt x="6555" y="13109"/>
                    </a:cubicBezTo>
                    <a:lnTo>
                      <a:pt x="40966" y="13109"/>
                    </a:lnTo>
                    <a:cubicBezTo>
                      <a:pt x="44496" y="13109"/>
                      <a:pt x="47521" y="10084"/>
                      <a:pt x="47521" y="6555"/>
                    </a:cubicBezTo>
                    <a:cubicBezTo>
                      <a:pt x="47521" y="2899"/>
                      <a:pt x="44496" y="0"/>
                      <a:pt x="40966" y="0"/>
                    </a:cubicBezTo>
                    <a:close/>
                  </a:path>
                </a:pathLst>
              </a:custGeom>
              <a:solidFill>
                <a:schemeClr val="lt1"/>
              </a:solidFill>
              <a:ln w="19050" cap="flat" cmpd="sng">
                <a:solidFill>
                  <a:schemeClr val="accent6">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0"/>
              <p:cNvSpPr/>
              <p:nvPr/>
            </p:nvSpPr>
            <p:spPr>
              <a:xfrm>
                <a:off x="3395600" y="3167875"/>
                <a:ext cx="1188025" cy="327750"/>
              </a:xfrm>
              <a:custGeom>
                <a:avLst/>
                <a:gdLst/>
                <a:ahLst/>
                <a:cxnLst/>
                <a:rect l="l" t="t" r="r" b="b"/>
                <a:pathLst>
                  <a:path w="47521" h="13110" extrusionOk="0">
                    <a:moveTo>
                      <a:pt x="6555" y="0"/>
                    </a:moveTo>
                    <a:cubicBezTo>
                      <a:pt x="2900" y="0"/>
                      <a:pt x="1" y="2899"/>
                      <a:pt x="1" y="6555"/>
                    </a:cubicBezTo>
                    <a:cubicBezTo>
                      <a:pt x="1" y="10084"/>
                      <a:pt x="2900" y="13109"/>
                      <a:pt x="6555" y="13109"/>
                    </a:cubicBezTo>
                    <a:lnTo>
                      <a:pt x="40966" y="13109"/>
                    </a:lnTo>
                    <a:cubicBezTo>
                      <a:pt x="44622" y="13109"/>
                      <a:pt x="47521" y="10084"/>
                      <a:pt x="47521" y="6555"/>
                    </a:cubicBezTo>
                    <a:cubicBezTo>
                      <a:pt x="47521" y="2899"/>
                      <a:pt x="44622" y="0"/>
                      <a:pt x="40966" y="0"/>
                    </a:cubicBezTo>
                    <a:close/>
                  </a:path>
                </a:pathLst>
              </a:custGeom>
              <a:solidFill>
                <a:schemeClr val="lt2"/>
              </a:solidFill>
              <a:ln w="19050" cap="flat" cmpd="sng">
                <a:solidFill>
                  <a:schemeClr val="accent6">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0"/>
              <p:cNvSpPr/>
              <p:nvPr/>
            </p:nvSpPr>
            <p:spPr>
              <a:xfrm>
                <a:off x="266475" y="1078625"/>
                <a:ext cx="822475" cy="1329825"/>
              </a:xfrm>
              <a:custGeom>
                <a:avLst/>
                <a:gdLst/>
                <a:ahLst/>
                <a:cxnLst/>
                <a:rect l="l" t="t" r="r" b="b"/>
                <a:pathLst>
                  <a:path w="32899" h="53193" fill="none" extrusionOk="0">
                    <a:moveTo>
                      <a:pt x="16513" y="53193"/>
                    </a:moveTo>
                    <a:lnTo>
                      <a:pt x="16513" y="53193"/>
                    </a:lnTo>
                    <a:cubicBezTo>
                      <a:pt x="7437" y="53193"/>
                      <a:pt x="0" y="45756"/>
                      <a:pt x="0" y="36681"/>
                    </a:cubicBezTo>
                    <a:lnTo>
                      <a:pt x="0" y="16513"/>
                    </a:lnTo>
                    <a:cubicBezTo>
                      <a:pt x="0" y="7438"/>
                      <a:pt x="7437" y="1"/>
                      <a:pt x="16513" y="127"/>
                    </a:cubicBezTo>
                    <a:lnTo>
                      <a:pt x="16513" y="127"/>
                    </a:lnTo>
                    <a:cubicBezTo>
                      <a:pt x="25588" y="127"/>
                      <a:pt x="32899" y="7438"/>
                      <a:pt x="32899" y="16513"/>
                    </a:cubicBezTo>
                    <a:lnTo>
                      <a:pt x="32899" y="36681"/>
                    </a:lnTo>
                    <a:cubicBezTo>
                      <a:pt x="32899" y="45756"/>
                      <a:pt x="25588" y="53193"/>
                      <a:pt x="16513" y="53193"/>
                    </a:cubicBezTo>
                    <a:close/>
                  </a:path>
                </a:pathLst>
              </a:custGeom>
              <a:noFill/>
              <a:ln w="19050" cap="flat" cmpd="sng">
                <a:solidFill>
                  <a:schemeClr val="accent6">
                    <a:lumMod val="10000"/>
                  </a:schemeClr>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0"/>
              <p:cNvSpPr/>
              <p:nvPr/>
            </p:nvSpPr>
            <p:spPr>
              <a:xfrm>
                <a:off x="266475" y="1516650"/>
                <a:ext cx="822475" cy="25"/>
              </a:xfrm>
              <a:custGeom>
                <a:avLst/>
                <a:gdLst/>
                <a:ahLst/>
                <a:cxnLst/>
                <a:rect l="l" t="t" r="r" b="b"/>
                <a:pathLst>
                  <a:path w="32899" h="1" fill="none" extrusionOk="0">
                    <a:moveTo>
                      <a:pt x="0" y="0"/>
                    </a:moveTo>
                    <a:lnTo>
                      <a:pt x="32899" y="0"/>
                    </a:lnTo>
                  </a:path>
                </a:pathLst>
              </a:custGeom>
              <a:noFill/>
              <a:ln w="19050" cap="flat" cmpd="sng">
                <a:solidFill>
                  <a:schemeClr val="accent6">
                    <a:lumMod val="10000"/>
                  </a:schemeClr>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0"/>
              <p:cNvSpPr/>
              <p:nvPr/>
            </p:nvSpPr>
            <p:spPr>
              <a:xfrm>
                <a:off x="679275" y="1081775"/>
                <a:ext cx="25" cy="431750"/>
              </a:xfrm>
              <a:custGeom>
                <a:avLst/>
                <a:gdLst/>
                <a:ahLst/>
                <a:cxnLst/>
                <a:rect l="l" t="t" r="r" b="b"/>
                <a:pathLst>
                  <a:path w="1" h="17270" fill="none" extrusionOk="0">
                    <a:moveTo>
                      <a:pt x="1" y="1"/>
                    </a:moveTo>
                    <a:lnTo>
                      <a:pt x="1" y="17269"/>
                    </a:lnTo>
                  </a:path>
                </a:pathLst>
              </a:custGeom>
              <a:noFill/>
              <a:ln w="19050" cap="flat" cmpd="sng">
                <a:solidFill>
                  <a:schemeClr val="accent6">
                    <a:lumMod val="10000"/>
                  </a:schemeClr>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0"/>
              <p:cNvSpPr/>
              <p:nvPr/>
            </p:nvSpPr>
            <p:spPr>
              <a:xfrm>
                <a:off x="654075" y="2408425"/>
                <a:ext cx="3252050" cy="1878150"/>
              </a:xfrm>
              <a:custGeom>
                <a:avLst/>
                <a:gdLst/>
                <a:ahLst/>
                <a:cxnLst/>
                <a:rect l="l" t="t" r="r" b="b"/>
                <a:pathLst>
                  <a:path w="130082" h="75126" fill="none" extrusionOk="0">
                    <a:moveTo>
                      <a:pt x="0" y="1"/>
                    </a:moveTo>
                    <a:lnTo>
                      <a:pt x="0" y="43739"/>
                    </a:lnTo>
                    <a:cubicBezTo>
                      <a:pt x="0" y="47016"/>
                      <a:pt x="2521" y="49663"/>
                      <a:pt x="5798" y="49663"/>
                    </a:cubicBezTo>
                    <a:lnTo>
                      <a:pt x="5798" y="49663"/>
                    </a:lnTo>
                    <a:cubicBezTo>
                      <a:pt x="9076" y="49663"/>
                      <a:pt x="11723" y="52310"/>
                      <a:pt x="11723" y="55462"/>
                    </a:cubicBezTo>
                    <a:lnTo>
                      <a:pt x="11723" y="69201"/>
                    </a:lnTo>
                    <a:cubicBezTo>
                      <a:pt x="11723" y="72478"/>
                      <a:pt x="14370" y="75125"/>
                      <a:pt x="17647" y="75125"/>
                    </a:cubicBezTo>
                    <a:lnTo>
                      <a:pt x="130081" y="75125"/>
                    </a:lnTo>
                  </a:path>
                </a:pathLst>
              </a:custGeom>
              <a:noFill/>
              <a:ln w="19050" cap="rnd" cmpd="sng">
                <a:solidFill>
                  <a:schemeClr val="accent6">
                    <a:lumMod val="10000"/>
                  </a:schemeClr>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30"/>
            <p:cNvSpPr/>
            <p:nvPr/>
          </p:nvSpPr>
          <p:spPr>
            <a:xfrm flipH="1">
              <a:off x="1145474" y="4329419"/>
              <a:ext cx="1270334" cy="102670"/>
            </a:xfrm>
            <a:prstGeom prst="roundRect">
              <a:avLst>
                <a:gd name="adj" fmla="val 50000"/>
              </a:avLst>
            </a:prstGeom>
            <a:noFill/>
            <a:ln w="19050" cap="flat" cmpd="sng">
              <a:solidFill>
                <a:schemeClr val="accent6">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42"/>
          <p:cNvSpPr txBox="1">
            <a:spLocks noGrp="1"/>
          </p:cNvSpPr>
          <p:nvPr>
            <p:ph type="title"/>
          </p:nvPr>
        </p:nvSpPr>
        <p:spPr>
          <a:xfrm>
            <a:off x="2635025" y="1710253"/>
            <a:ext cx="3873900" cy="75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KHÁI NIỆM</a:t>
            </a:r>
            <a:endParaRPr sz="4800" dirty="0"/>
          </a:p>
        </p:txBody>
      </p:sp>
      <p:sp>
        <p:nvSpPr>
          <p:cNvPr id="427" name="Google Shape;427;p42"/>
          <p:cNvSpPr txBox="1">
            <a:spLocks noGrp="1"/>
          </p:cNvSpPr>
          <p:nvPr>
            <p:ph type="title" idx="2"/>
          </p:nvPr>
        </p:nvSpPr>
        <p:spPr>
          <a:xfrm>
            <a:off x="2634925" y="532738"/>
            <a:ext cx="3874200" cy="141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600" dirty="0"/>
              <a:t>03 </a:t>
            </a:r>
            <a:endParaRPr sz="9600" dirty="0"/>
          </a:p>
        </p:txBody>
      </p:sp>
      <p:sp>
        <p:nvSpPr>
          <p:cNvPr id="429" name="Google Shape;429;p42"/>
          <p:cNvSpPr txBox="1">
            <a:spLocks noGrp="1"/>
          </p:cNvSpPr>
          <p:nvPr>
            <p:ph type="subTitle" idx="3"/>
          </p:nvPr>
        </p:nvSpPr>
        <p:spPr>
          <a:xfrm>
            <a:off x="2635006" y="2541865"/>
            <a:ext cx="4329211" cy="36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1800" dirty="0">
                <a:latin typeface="Signika" panose="020B0604020202020204" charset="0"/>
              </a:rPr>
              <a:t>C</a:t>
            </a:r>
            <a:r>
              <a:rPr lang="en" sz="1800" dirty="0">
                <a:latin typeface="Signika" panose="020B0604020202020204" charset="0"/>
              </a:rPr>
              <a:t>ác khái niệm “đặc trưng”</a:t>
            </a:r>
            <a:r>
              <a:rPr lang="vi-VN" sz="1800" dirty="0">
                <a:latin typeface="Signika" panose="020B0604020202020204" charset="0"/>
              </a:rPr>
              <a:t> của hệ thống</a:t>
            </a:r>
            <a:endParaRPr sz="1800" dirty="0">
              <a:latin typeface="Signika" panose="020B0604020202020204" charset="0"/>
            </a:endParaRPr>
          </a:p>
        </p:txBody>
      </p:sp>
      <p:sp>
        <p:nvSpPr>
          <p:cNvPr id="430" name="Google Shape;430;p42"/>
          <p:cNvSpPr/>
          <p:nvPr/>
        </p:nvSpPr>
        <p:spPr>
          <a:xfrm>
            <a:off x="-486803" y="-343225"/>
            <a:ext cx="2709000" cy="270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2"/>
          <p:cNvSpPr/>
          <p:nvPr/>
        </p:nvSpPr>
        <p:spPr>
          <a:xfrm>
            <a:off x="7951401" y="1895000"/>
            <a:ext cx="2709000" cy="270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2" name="Google Shape;432;p42"/>
          <p:cNvGrpSpPr/>
          <p:nvPr/>
        </p:nvGrpSpPr>
        <p:grpSpPr>
          <a:xfrm>
            <a:off x="1402300" y="1546900"/>
            <a:ext cx="718900" cy="1085700"/>
            <a:chOff x="248275" y="3381125"/>
            <a:chExt cx="718900" cy="1085700"/>
          </a:xfrm>
        </p:grpSpPr>
        <p:sp>
          <p:nvSpPr>
            <p:cNvPr id="433" name="Google Shape;433;p42"/>
            <p:cNvSpPr/>
            <p:nvPr/>
          </p:nvSpPr>
          <p:spPr>
            <a:xfrm>
              <a:off x="248275" y="3381125"/>
              <a:ext cx="718900" cy="1085700"/>
            </a:xfrm>
            <a:custGeom>
              <a:avLst/>
              <a:gdLst/>
              <a:ahLst/>
              <a:cxnLst/>
              <a:rect l="l" t="t" r="r" b="b"/>
              <a:pathLst>
                <a:path w="28756" h="43428" fill="none" extrusionOk="0">
                  <a:moveTo>
                    <a:pt x="28756" y="9932"/>
                  </a:moveTo>
                  <a:lnTo>
                    <a:pt x="28756" y="1"/>
                  </a:lnTo>
                  <a:lnTo>
                    <a:pt x="0" y="1"/>
                  </a:lnTo>
                  <a:lnTo>
                    <a:pt x="0" y="9345"/>
                  </a:lnTo>
                  <a:cubicBezTo>
                    <a:pt x="1355" y="11918"/>
                    <a:pt x="2257" y="16523"/>
                    <a:pt x="2257" y="21714"/>
                  </a:cubicBezTo>
                  <a:cubicBezTo>
                    <a:pt x="2257" y="26951"/>
                    <a:pt x="1400" y="31510"/>
                    <a:pt x="0" y="34083"/>
                  </a:cubicBezTo>
                  <a:lnTo>
                    <a:pt x="0" y="43428"/>
                  </a:lnTo>
                  <a:lnTo>
                    <a:pt x="28756" y="43428"/>
                  </a:lnTo>
                  <a:lnTo>
                    <a:pt x="28756" y="33496"/>
                  </a:lnTo>
                  <a:cubicBezTo>
                    <a:pt x="27582" y="30878"/>
                    <a:pt x="26770" y="26590"/>
                    <a:pt x="26770" y="21714"/>
                  </a:cubicBezTo>
                  <a:cubicBezTo>
                    <a:pt x="26770" y="16884"/>
                    <a:pt x="27582" y="12596"/>
                    <a:pt x="28756" y="9932"/>
                  </a:cubicBezTo>
                  <a:close/>
                  <a:moveTo>
                    <a:pt x="7990" y="29930"/>
                  </a:moveTo>
                  <a:lnTo>
                    <a:pt x="7990" y="1"/>
                  </a:lnTo>
                  <a:lnTo>
                    <a:pt x="20766" y="1"/>
                  </a:lnTo>
                  <a:lnTo>
                    <a:pt x="20766" y="29930"/>
                  </a:lnTo>
                  <a:cubicBezTo>
                    <a:pt x="20766" y="33451"/>
                    <a:pt x="17922" y="36295"/>
                    <a:pt x="14401" y="36295"/>
                  </a:cubicBezTo>
                  <a:lnTo>
                    <a:pt x="14401" y="36295"/>
                  </a:lnTo>
                  <a:cubicBezTo>
                    <a:pt x="10880" y="36295"/>
                    <a:pt x="7990" y="33451"/>
                    <a:pt x="7990" y="29930"/>
                  </a:cubicBezTo>
                  <a:close/>
                </a:path>
              </a:pathLst>
            </a:custGeom>
            <a:noFill/>
            <a:ln w="28575" cap="flat" cmpd="sng">
              <a:solidFill>
                <a:schemeClr val="dk1"/>
              </a:solidFill>
              <a:prstDash val="solid"/>
              <a:miter lim="451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2"/>
            <p:cNvSpPr/>
            <p:nvPr/>
          </p:nvSpPr>
          <p:spPr>
            <a:xfrm>
              <a:off x="448025" y="3381125"/>
              <a:ext cx="58700" cy="871275"/>
            </a:xfrm>
            <a:custGeom>
              <a:avLst/>
              <a:gdLst/>
              <a:ahLst/>
              <a:cxnLst/>
              <a:rect l="l" t="t" r="r" b="b"/>
              <a:pathLst>
                <a:path w="2348" h="34851" fill="none" extrusionOk="0">
                  <a:moveTo>
                    <a:pt x="2348" y="1"/>
                  </a:moveTo>
                  <a:lnTo>
                    <a:pt x="0" y="1"/>
                  </a:lnTo>
                  <a:lnTo>
                    <a:pt x="0" y="29930"/>
                  </a:lnTo>
                  <a:cubicBezTo>
                    <a:pt x="0" y="31826"/>
                    <a:pt x="858" y="33632"/>
                    <a:pt x="2348" y="34851"/>
                  </a:cubicBezTo>
                  <a:close/>
                </a:path>
              </a:pathLst>
            </a:custGeom>
            <a:noFill/>
            <a:ln w="28575" cap="flat" cmpd="sng">
              <a:solidFill>
                <a:schemeClr val="dk1"/>
              </a:solidFill>
              <a:prstDash val="solid"/>
              <a:miter lim="451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2"/>
            <p:cNvSpPr/>
            <p:nvPr/>
          </p:nvSpPr>
          <p:spPr>
            <a:xfrm>
              <a:off x="608275" y="3381125"/>
              <a:ext cx="159150" cy="907400"/>
            </a:xfrm>
            <a:custGeom>
              <a:avLst/>
              <a:gdLst/>
              <a:ahLst/>
              <a:cxnLst/>
              <a:rect l="l" t="t" r="r" b="b"/>
              <a:pathLst>
                <a:path w="6366" h="36296" fill="none" extrusionOk="0">
                  <a:moveTo>
                    <a:pt x="6366" y="29930"/>
                  </a:moveTo>
                  <a:lnTo>
                    <a:pt x="6366" y="1"/>
                  </a:lnTo>
                  <a:lnTo>
                    <a:pt x="1" y="1"/>
                  </a:lnTo>
                  <a:lnTo>
                    <a:pt x="1" y="36295"/>
                  </a:lnTo>
                  <a:cubicBezTo>
                    <a:pt x="3522" y="36295"/>
                    <a:pt x="6366" y="33451"/>
                    <a:pt x="6366" y="29930"/>
                  </a:cubicBezTo>
                  <a:close/>
                </a:path>
              </a:pathLst>
            </a:custGeom>
            <a:noFill/>
            <a:ln w="28575" cap="flat" cmpd="sng">
              <a:solidFill>
                <a:schemeClr val="dk1"/>
              </a:solidFill>
              <a:prstDash val="solid"/>
              <a:miter lim="451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2"/>
            <p:cNvSpPr/>
            <p:nvPr/>
          </p:nvSpPr>
          <p:spPr>
            <a:xfrm>
              <a:off x="506700" y="3381125"/>
              <a:ext cx="101600" cy="907400"/>
            </a:xfrm>
            <a:custGeom>
              <a:avLst/>
              <a:gdLst/>
              <a:ahLst/>
              <a:cxnLst/>
              <a:rect l="l" t="t" r="r" b="b"/>
              <a:pathLst>
                <a:path w="4064" h="36296" fill="none" extrusionOk="0">
                  <a:moveTo>
                    <a:pt x="4064" y="36295"/>
                  </a:moveTo>
                  <a:lnTo>
                    <a:pt x="4064" y="1"/>
                  </a:lnTo>
                  <a:lnTo>
                    <a:pt x="1" y="1"/>
                  </a:lnTo>
                  <a:lnTo>
                    <a:pt x="1" y="34851"/>
                  </a:lnTo>
                  <a:cubicBezTo>
                    <a:pt x="1129" y="35799"/>
                    <a:pt x="2574" y="36295"/>
                    <a:pt x="4064" y="36295"/>
                  </a:cubicBezTo>
                  <a:close/>
                  <a:moveTo>
                    <a:pt x="1716" y="15710"/>
                  </a:moveTo>
                  <a:cubicBezTo>
                    <a:pt x="2755" y="15710"/>
                    <a:pt x="3251" y="16974"/>
                    <a:pt x="2529" y="17697"/>
                  </a:cubicBezTo>
                  <a:cubicBezTo>
                    <a:pt x="1761" y="18419"/>
                    <a:pt x="543" y="17877"/>
                    <a:pt x="543" y="16839"/>
                  </a:cubicBezTo>
                  <a:cubicBezTo>
                    <a:pt x="543" y="16207"/>
                    <a:pt x="1084" y="15665"/>
                    <a:pt x="1716" y="15710"/>
                  </a:cubicBezTo>
                  <a:close/>
                </a:path>
              </a:pathLst>
            </a:custGeom>
            <a:noFill/>
            <a:ln w="28575" cap="flat" cmpd="sng">
              <a:solidFill>
                <a:schemeClr val="dk1"/>
              </a:solidFill>
              <a:prstDash val="solid"/>
              <a:miter lim="451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2"/>
            <p:cNvSpPr/>
            <p:nvPr/>
          </p:nvSpPr>
          <p:spPr>
            <a:xfrm>
              <a:off x="520250" y="3763725"/>
              <a:ext cx="67750" cy="67725"/>
            </a:xfrm>
            <a:custGeom>
              <a:avLst/>
              <a:gdLst/>
              <a:ahLst/>
              <a:cxnLst/>
              <a:rect l="l" t="t" r="r" b="b"/>
              <a:pathLst>
                <a:path w="2710" h="2709" fill="none" extrusionOk="0">
                  <a:moveTo>
                    <a:pt x="1174" y="2709"/>
                  </a:moveTo>
                  <a:cubicBezTo>
                    <a:pt x="2213" y="2709"/>
                    <a:pt x="2709" y="1445"/>
                    <a:pt x="1987" y="722"/>
                  </a:cubicBezTo>
                  <a:cubicBezTo>
                    <a:pt x="1219" y="0"/>
                    <a:pt x="1" y="542"/>
                    <a:pt x="1" y="1535"/>
                  </a:cubicBezTo>
                  <a:cubicBezTo>
                    <a:pt x="1" y="2212"/>
                    <a:pt x="542" y="2709"/>
                    <a:pt x="1174" y="2709"/>
                  </a:cubicBezTo>
                  <a:close/>
                </a:path>
              </a:pathLst>
            </a:custGeom>
            <a:noFill/>
            <a:ln w="28575" cap="flat" cmpd="sng">
              <a:solidFill>
                <a:schemeClr val="dk1"/>
              </a:solidFill>
              <a:prstDash val="solid"/>
              <a:miter lim="451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42"/>
          <p:cNvSpPr/>
          <p:nvPr/>
        </p:nvSpPr>
        <p:spPr>
          <a:xfrm>
            <a:off x="7893150" y="1750900"/>
            <a:ext cx="537489" cy="1343746"/>
          </a:xfrm>
          <a:custGeom>
            <a:avLst/>
            <a:gdLst/>
            <a:ahLst/>
            <a:cxnLst/>
            <a:rect l="l" t="t" r="r" b="b"/>
            <a:pathLst>
              <a:path w="11361" h="28403" fill="none" extrusionOk="0">
                <a:moveTo>
                  <a:pt x="0" y="5334"/>
                </a:moveTo>
                <a:lnTo>
                  <a:pt x="0" y="22115"/>
                </a:lnTo>
                <a:lnTo>
                  <a:pt x="1214" y="22115"/>
                </a:lnTo>
                <a:lnTo>
                  <a:pt x="1214" y="5334"/>
                </a:lnTo>
                <a:cubicBezTo>
                  <a:pt x="1214" y="2863"/>
                  <a:pt x="3209" y="868"/>
                  <a:pt x="5680" y="868"/>
                </a:cubicBezTo>
                <a:cubicBezTo>
                  <a:pt x="8152" y="868"/>
                  <a:pt x="10147" y="2863"/>
                  <a:pt x="10147" y="5334"/>
                </a:cubicBezTo>
                <a:lnTo>
                  <a:pt x="10147" y="23849"/>
                </a:lnTo>
                <a:cubicBezTo>
                  <a:pt x="10147" y="25692"/>
                  <a:pt x="8651" y="27188"/>
                  <a:pt x="6808" y="27188"/>
                </a:cubicBezTo>
                <a:cubicBezTo>
                  <a:pt x="4965" y="27188"/>
                  <a:pt x="3469" y="25692"/>
                  <a:pt x="3469" y="23849"/>
                </a:cubicBezTo>
                <a:lnTo>
                  <a:pt x="3512" y="6288"/>
                </a:lnTo>
                <a:cubicBezTo>
                  <a:pt x="3512" y="4987"/>
                  <a:pt x="4596" y="3903"/>
                  <a:pt x="5897" y="3903"/>
                </a:cubicBezTo>
                <a:cubicBezTo>
                  <a:pt x="7220" y="3903"/>
                  <a:pt x="8304" y="4987"/>
                  <a:pt x="8304" y="6288"/>
                </a:cubicBezTo>
                <a:lnTo>
                  <a:pt x="8304" y="16196"/>
                </a:lnTo>
                <a:lnTo>
                  <a:pt x="9518" y="16196"/>
                </a:lnTo>
                <a:lnTo>
                  <a:pt x="9518" y="6288"/>
                </a:lnTo>
                <a:cubicBezTo>
                  <a:pt x="9496" y="4315"/>
                  <a:pt x="7892" y="2689"/>
                  <a:pt x="5897" y="2689"/>
                </a:cubicBezTo>
                <a:cubicBezTo>
                  <a:pt x="3924" y="2689"/>
                  <a:pt x="2298" y="4315"/>
                  <a:pt x="2298" y="6288"/>
                </a:cubicBezTo>
                <a:lnTo>
                  <a:pt x="2255" y="23849"/>
                </a:lnTo>
                <a:cubicBezTo>
                  <a:pt x="2255" y="26364"/>
                  <a:pt x="4293" y="28402"/>
                  <a:pt x="6808" y="28402"/>
                </a:cubicBezTo>
                <a:cubicBezTo>
                  <a:pt x="9323" y="28402"/>
                  <a:pt x="11361" y="26364"/>
                  <a:pt x="11361" y="23849"/>
                </a:cubicBezTo>
                <a:lnTo>
                  <a:pt x="11361" y="5334"/>
                </a:lnTo>
                <a:cubicBezTo>
                  <a:pt x="11187" y="2342"/>
                  <a:pt x="8694" y="1"/>
                  <a:pt x="5680" y="1"/>
                </a:cubicBezTo>
                <a:cubicBezTo>
                  <a:pt x="2688" y="1"/>
                  <a:pt x="195" y="2342"/>
                  <a:pt x="0" y="5334"/>
                </a:cubicBezTo>
                <a:close/>
              </a:path>
            </a:pathLst>
          </a:custGeom>
          <a:noFill/>
          <a:ln w="28575" cap="flat" cmpd="sng">
            <a:solidFill>
              <a:schemeClr val="dk1"/>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2"/>
          <p:cNvSpPr/>
          <p:nvPr/>
        </p:nvSpPr>
        <p:spPr>
          <a:xfrm>
            <a:off x="7174350" y="242125"/>
            <a:ext cx="718800" cy="718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2"/>
          <p:cNvSpPr/>
          <p:nvPr/>
        </p:nvSpPr>
        <p:spPr>
          <a:xfrm>
            <a:off x="650600" y="3565700"/>
            <a:ext cx="537600" cy="537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2"/>
          <p:cNvSpPr/>
          <p:nvPr/>
        </p:nvSpPr>
        <p:spPr>
          <a:xfrm>
            <a:off x="4065075" y="60275"/>
            <a:ext cx="429900" cy="429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2">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Back</a:t>
            </a:r>
            <a:endParaRPr sz="1600">
              <a:solidFill>
                <a:schemeClr val="accent1"/>
              </a:solidFill>
              <a:latin typeface="Signika"/>
              <a:ea typeface="Signika"/>
              <a:cs typeface="Signika"/>
              <a:sym typeface="Signika"/>
            </a:endParaRPr>
          </a:p>
        </p:txBody>
      </p:sp>
      <p:sp>
        <p:nvSpPr>
          <p:cNvPr id="443" name="Google Shape;443;p42">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2"/>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2">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5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Khái niệm đặc trưng</a:t>
            </a:r>
            <a:endParaRPr dirty="0"/>
          </a:p>
        </p:txBody>
      </p:sp>
      <p:sp>
        <p:nvSpPr>
          <p:cNvPr id="700" name="Google Shape;700;p52"/>
          <p:cNvSpPr txBox="1"/>
          <p:nvPr/>
        </p:nvSpPr>
        <p:spPr>
          <a:xfrm>
            <a:off x="713225" y="1112200"/>
            <a:ext cx="7717500" cy="489600"/>
          </a:xfrm>
          <a:prstGeom prst="rect">
            <a:avLst/>
          </a:prstGeom>
          <a:noFill/>
          <a:ln>
            <a:noFill/>
          </a:ln>
        </p:spPr>
        <p:txBody>
          <a:bodyPr spcFirstLastPara="1" wrap="square" lIns="114300" tIns="91425" rIns="91425" bIns="91425" anchor="ctr" anchorCtr="0">
            <a:noAutofit/>
          </a:bodyPr>
          <a:lstStyle/>
          <a:p>
            <a:pPr marL="0" lvl="0" indent="0" algn="l" rtl="0">
              <a:spcBef>
                <a:spcPts val="0"/>
              </a:spcBef>
              <a:spcAft>
                <a:spcPts val="0"/>
              </a:spcAft>
              <a:buNone/>
            </a:pPr>
            <a:r>
              <a:rPr lang="vi-VN" sz="1600" dirty="0">
                <a:solidFill>
                  <a:schemeClr val="dk1"/>
                </a:solidFill>
                <a:latin typeface="Signika" panose="020B0604020202020204" charset="0"/>
                <a:ea typeface="Palanquin"/>
                <a:cs typeface="Palanquin"/>
                <a:sym typeface="Palanquin"/>
              </a:rPr>
              <a:t>Các khái niệm đặc trưng được sử dụng trong xây dựng hệ thống</a:t>
            </a:r>
          </a:p>
        </p:txBody>
      </p:sp>
      <p:sp>
        <p:nvSpPr>
          <p:cNvPr id="701" name="Google Shape;701;p52">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Back</a:t>
            </a:r>
            <a:endParaRPr sz="1600" dirty="0">
              <a:solidFill>
                <a:schemeClr val="accent1"/>
              </a:solidFill>
              <a:latin typeface="Signika"/>
              <a:ea typeface="Signika"/>
              <a:cs typeface="Signika"/>
              <a:sym typeface="Signika"/>
            </a:endParaRPr>
          </a:p>
        </p:txBody>
      </p:sp>
      <p:sp>
        <p:nvSpPr>
          <p:cNvPr id="702" name="Google Shape;702;p52">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2"/>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2">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
        <p:nvSpPr>
          <p:cNvPr id="705" name="Google Shape;705;p52"/>
          <p:cNvSpPr txBox="1"/>
          <p:nvPr/>
        </p:nvSpPr>
        <p:spPr>
          <a:xfrm>
            <a:off x="713225" y="1877970"/>
            <a:ext cx="2010487" cy="2010410"/>
          </a:xfrm>
          <a:prstGeom prst="rect">
            <a:avLst/>
          </a:prstGeom>
          <a:no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2000" b="1" dirty="0">
                <a:solidFill>
                  <a:schemeClr val="dk1"/>
                </a:solidFill>
                <a:latin typeface="Signika"/>
                <a:ea typeface="Signika"/>
                <a:cs typeface="Signika"/>
                <a:sym typeface="Signika"/>
              </a:rPr>
              <a:t>MÔI TRƯỜNG</a:t>
            </a:r>
            <a:endParaRPr sz="2000" b="1" dirty="0">
              <a:solidFill>
                <a:schemeClr val="dk1"/>
              </a:solidFill>
              <a:latin typeface="Signika"/>
              <a:ea typeface="Signika"/>
              <a:cs typeface="Signika"/>
              <a:sym typeface="Signika"/>
            </a:endParaRPr>
          </a:p>
        </p:txBody>
      </p:sp>
      <p:sp>
        <p:nvSpPr>
          <p:cNvPr id="2" name="TextBox 1">
            <a:extLst>
              <a:ext uri="{FF2B5EF4-FFF2-40B4-BE49-F238E27FC236}">
                <a16:creationId xmlns:a16="http://schemas.microsoft.com/office/drawing/2014/main" id="{1A656C1A-0118-D37A-77D6-D73B1EE52C53}"/>
              </a:ext>
            </a:extLst>
          </p:cNvPr>
          <p:cNvSpPr txBox="1"/>
          <p:nvPr/>
        </p:nvSpPr>
        <p:spPr>
          <a:xfrm>
            <a:off x="3284781" y="2260640"/>
            <a:ext cx="5145869" cy="1569660"/>
          </a:xfrm>
          <a:prstGeom prst="rect">
            <a:avLst/>
          </a:prstGeom>
          <a:noFill/>
        </p:spPr>
        <p:txBody>
          <a:bodyPr wrap="square" rtlCol="0">
            <a:spAutoFit/>
          </a:bodyPr>
          <a:lstStyle/>
          <a:p>
            <a:pPr marL="285750" indent="-285750">
              <a:buFont typeface="Arial" panose="020B0604020202020204" pitchFamily="34" charset="0"/>
              <a:buChar char="•"/>
            </a:pPr>
            <a:r>
              <a:rPr lang="vi-VN" sz="1600" dirty="0">
                <a:solidFill>
                  <a:schemeClr val="tx1"/>
                </a:solidFill>
                <a:latin typeface="Signika" panose="020B0604020202020204" charset="0"/>
              </a:rPr>
              <a:t>Là một hệ thống phần mềm được thiết kế để viết các ứng dụng </a:t>
            </a:r>
            <a:r>
              <a:rPr lang="vi-VN" sz="1600" dirty="0" err="1">
                <a:solidFill>
                  <a:schemeClr val="tx1"/>
                </a:solidFill>
                <a:latin typeface="Signika" panose="020B0604020202020204" charset="0"/>
              </a:rPr>
              <a:t>internet</a:t>
            </a:r>
            <a:r>
              <a:rPr lang="vi-VN" sz="1600" dirty="0">
                <a:solidFill>
                  <a:schemeClr val="tx1"/>
                </a:solidFill>
                <a:latin typeface="Signika" panose="020B0604020202020204" charset="0"/>
              </a:rPr>
              <a:t> có khả năng mở rộng, đặc biệt là máy chủ web.</a:t>
            </a:r>
          </a:p>
          <a:p>
            <a:pPr marL="285750" indent="-285750">
              <a:buFont typeface="Arial" panose="020B0604020202020204" pitchFamily="34" charset="0"/>
              <a:buChar char="•"/>
            </a:pPr>
            <a:r>
              <a:rPr lang="vi-VN" sz="1600" dirty="0">
                <a:solidFill>
                  <a:schemeClr val="tx1"/>
                </a:solidFill>
                <a:latin typeface="Signika" panose="020B0604020202020204" charset="0"/>
              </a:rPr>
              <a:t>Chương trình được viết bằng </a:t>
            </a:r>
            <a:r>
              <a:rPr lang="vi-VN" sz="1600" dirty="0" err="1">
                <a:solidFill>
                  <a:schemeClr val="tx1"/>
                </a:solidFill>
                <a:latin typeface="Signika" panose="020B0604020202020204" charset="0"/>
              </a:rPr>
              <a:t>JavaScript</a:t>
            </a:r>
            <a:r>
              <a:rPr lang="vi-VN" sz="1600" dirty="0">
                <a:solidFill>
                  <a:schemeClr val="tx1"/>
                </a:solidFill>
                <a:latin typeface="Signika" panose="020B0604020202020204" charset="0"/>
              </a:rPr>
              <a:t>, sử dụng kỹ thuật điều </a:t>
            </a:r>
            <a:r>
              <a:rPr lang="vi-VN" sz="1600" dirty="0" err="1">
                <a:solidFill>
                  <a:schemeClr val="tx1"/>
                </a:solidFill>
                <a:latin typeface="Signika" panose="020B0604020202020204" charset="0"/>
              </a:rPr>
              <a:t>khiển</a:t>
            </a:r>
            <a:r>
              <a:rPr lang="vi-VN" sz="1600" dirty="0">
                <a:solidFill>
                  <a:schemeClr val="tx1"/>
                </a:solidFill>
                <a:latin typeface="Signika" panose="020B0604020202020204" charset="0"/>
              </a:rPr>
              <a:t> theo sự kiện, nhập/xuất không đồng bộ để tối thiểu tổng chi phí và tối đa khả năng mở rộng</a:t>
            </a:r>
          </a:p>
        </p:txBody>
      </p:sp>
      <p:sp>
        <p:nvSpPr>
          <p:cNvPr id="3" name="TextBox 2">
            <a:extLst>
              <a:ext uri="{FF2B5EF4-FFF2-40B4-BE49-F238E27FC236}">
                <a16:creationId xmlns:a16="http://schemas.microsoft.com/office/drawing/2014/main" id="{96B02D8E-F787-F2B4-01E6-7321969DBBCD}"/>
              </a:ext>
            </a:extLst>
          </p:cNvPr>
          <p:cNvSpPr txBox="1"/>
          <p:nvPr/>
        </p:nvSpPr>
        <p:spPr>
          <a:xfrm>
            <a:off x="2924956" y="1922086"/>
            <a:ext cx="857927" cy="338554"/>
          </a:xfrm>
          <a:prstGeom prst="rect">
            <a:avLst/>
          </a:prstGeom>
          <a:noFill/>
        </p:spPr>
        <p:txBody>
          <a:bodyPr wrap="none" rtlCol="0">
            <a:spAutoFit/>
          </a:bodyPr>
          <a:lstStyle/>
          <a:p>
            <a:r>
              <a:rPr lang="vi-VN" sz="1600" b="1" dirty="0" err="1">
                <a:solidFill>
                  <a:schemeClr val="tx1"/>
                </a:solidFill>
                <a:latin typeface="Signika" panose="020B0604020202020204" charset="0"/>
              </a:rPr>
              <a:t>NodeJS</a:t>
            </a:r>
            <a:endParaRPr lang="vi-VN" sz="1600" b="1" dirty="0">
              <a:solidFill>
                <a:schemeClr val="tx1"/>
              </a:solidFill>
              <a:latin typeface="Signika" panose="020B0604020202020204" charset="0"/>
            </a:endParaRPr>
          </a:p>
        </p:txBody>
      </p:sp>
      <p:pic>
        <p:nvPicPr>
          <p:cNvPr id="4" name="Picture 3">
            <a:extLst>
              <a:ext uri="{FF2B5EF4-FFF2-40B4-BE49-F238E27FC236}">
                <a16:creationId xmlns:a16="http://schemas.microsoft.com/office/drawing/2014/main" id="{536D2345-7975-E9A1-BCCA-75DE7EEA7F7F}"/>
              </a:ext>
            </a:extLst>
          </p:cNvPr>
          <p:cNvPicPr>
            <a:picLocks noChangeAspect="1"/>
          </p:cNvPicPr>
          <p:nvPr/>
        </p:nvPicPr>
        <p:blipFill>
          <a:blip r:embed="rId4"/>
          <a:stretch>
            <a:fillRect/>
          </a:stretch>
        </p:blipFill>
        <p:spPr>
          <a:xfrm>
            <a:off x="7211734" y="1305406"/>
            <a:ext cx="1239931" cy="758988"/>
          </a:xfrm>
          <a:prstGeom prst="rect">
            <a:avLst/>
          </a:prstGeom>
        </p:spPr>
      </p:pic>
    </p:spTree>
    <p:extLst>
      <p:ext uri="{BB962C8B-B14F-4D97-AF65-F5344CB8AC3E}">
        <p14:creationId xmlns:p14="http://schemas.microsoft.com/office/powerpoint/2010/main" val="2775171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5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Khái niệm đặc trưng</a:t>
            </a:r>
            <a:endParaRPr dirty="0"/>
          </a:p>
        </p:txBody>
      </p:sp>
      <p:sp>
        <p:nvSpPr>
          <p:cNvPr id="700" name="Google Shape;700;p52"/>
          <p:cNvSpPr txBox="1"/>
          <p:nvPr/>
        </p:nvSpPr>
        <p:spPr>
          <a:xfrm>
            <a:off x="713225" y="1112200"/>
            <a:ext cx="7717500" cy="489600"/>
          </a:xfrm>
          <a:prstGeom prst="rect">
            <a:avLst/>
          </a:prstGeom>
          <a:noFill/>
          <a:ln>
            <a:noFill/>
          </a:ln>
        </p:spPr>
        <p:txBody>
          <a:bodyPr spcFirstLastPara="1" wrap="square" lIns="114300" tIns="91425" rIns="91425" bIns="91425" anchor="ctr" anchorCtr="0">
            <a:noAutofit/>
          </a:bodyPr>
          <a:lstStyle/>
          <a:p>
            <a:pPr marL="0" lvl="0" indent="0" algn="l" rtl="0">
              <a:spcBef>
                <a:spcPts val="0"/>
              </a:spcBef>
              <a:spcAft>
                <a:spcPts val="0"/>
              </a:spcAft>
              <a:buNone/>
            </a:pPr>
            <a:r>
              <a:rPr lang="vi-VN" sz="1600" dirty="0">
                <a:solidFill>
                  <a:schemeClr val="dk1"/>
                </a:solidFill>
                <a:latin typeface="Signika" panose="020B0604020202020204" charset="0"/>
                <a:ea typeface="Palanquin"/>
                <a:cs typeface="Palanquin"/>
                <a:sym typeface="Palanquin"/>
              </a:rPr>
              <a:t>Các khái niệm đặc trưng được sử dụng trong xây dựng hệ thống</a:t>
            </a:r>
          </a:p>
        </p:txBody>
      </p:sp>
      <p:sp>
        <p:nvSpPr>
          <p:cNvPr id="701" name="Google Shape;701;p52">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Back</a:t>
            </a:r>
            <a:endParaRPr sz="1600" dirty="0">
              <a:solidFill>
                <a:schemeClr val="accent1"/>
              </a:solidFill>
              <a:latin typeface="Signika"/>
              <a:ea typeface="Signika"/>
              <a:cs typeface="Signika"/>
              <a:sym typeface="Signika"/>
            </a:endParaRPr>
          </a:p>
        </p:txBody>
      </p:sp>
      <p:sp>
        <p:nvSpPr>
          <p:cNvPr id="702" name="Google Shape;702;p52">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2"/>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2">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
        <p:nvSpPr>
          <p:cNvPr id="705" name="Google Shape;705;p52"/>
          <p:cNvSpPr txBox="1"/>
          <p:nvPr/>
        </p:nvSpPr>
        <p:spPr>
          <a:xfrm>
            <a:off x="713225" y="1877970"/>
            <a:ext cx="2010487" cy="2010410"/>
          </a:xfrm>
          <a:prstGeom prst="rect">
            <a:avLst/>
          </a:prstGeom>
          <a:no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2000" b="1" dirty="0">
                <a:solidFill>
                  <a:schemeClr val="dk1"/>
                </a:solidFill>
                <a:latin typeface="Signika"/>
                <a:ea typeface="Signika"/>
                <a:cs typeface="Signika"/>
                <a:sym typeface="Signika"/>
              </a:rPr>
              <a:t>CƠ SỞ DỮ LIỆU</a:t>
            </a:r>
            <a:endParaRPr sz="2000" b="1" dirty="0">
              <a:solidFill>
                <a:schemeClr val="dk1"/>
              </a:solidFill>
              <a:latin typeface="Signika"/>
              <a:ea typeface="Signika"/>
              <a:cs typeface="Signika"/>
              <a:sym typeface="Signika"/>
            </a:endParaRPr>
          </a:p>
        </p:txBody>
      </p:sp>
      <p:sp>
        <p:nvSpPr>
          <p:cNvPr id="2" name="TextBox 1">
            <a:extLst>
              <a:ext uri="{FF2B5EF4-FFF2-40B4-BE49-F238E27FC236}">
                <a16:creationId xmlns:a16="http://schemas.microsoft.com/office/drawing/2014/main" id="{1A656C1A-0118-D37A-77D6-D73B1EE52C53}"/>
              </a:ext>
            </a:extLst>
          </p:cNvPr>
          <p:cNvSpPr txBox="1"/>
          <p:nvPr/>
        </p:nvSpPr>
        <p:spPr>
          <a:xfrm>
            <a:off x="3284781" y="2260640"/>
            <a:ext cx="5145869" cy="1323439"/>
          </a:xfrm>
          <a:prstGeom prst="rect">
            <a:avLst/>
          </a:prstGeom>
          <a:noFill/>
        </p:spPr>
        <p:txBody>
          <a:bodyPr wrap="square" rtlCol="0">
            <a:spAutoFit/>
          </a:bodyPr>
          <a:lstStyle/>
          <a:p>
            <a:pPr marL="285750" indent="-285750">
              <a:buFont typeface="Arial" panose="020B0604020202020204" pitchFamily="34" charset="0"/>
              <a:buChar char="•"/>
            </a:pPr>
            <a:r>
              <a:rPr lang="vi-VN" sz="1600" dirty="0" err="1">
                <a:solidFill>
                  <a:schemeClr val="tx1"/>
                </a:solidFill>
                <a:latin typeface="Signika" panose="020B0604020202020204" charset="0"/>
              </a:rPr>
              <a:t>MongoDB</a:t>
            </a:r>
            <a:r>
              <a:rPr lang="vi-VN" sz="1600" dirty="0">
                <a:solidFill>
                  <a:schemeClr val="tx1"/>
                </a:solidFill>
                <a:latin typeface="Signika" panose="020B0604020202020204" charset="0"/>
              </a:rPr>
              <a:t> là một hệ quản trị cơ sở dữ liệu </a:t>
            </a:r>
            <a:r>
              <a:rPr lang="vi-VN" sz="1600" dirty="0" err="1">
                <a:solidFill>
                  <a:schemeClr val="tx1"/>
                </a:solidFill>
                <a:latin typeface="Signika" panose="020B0604020202020204" charset="0"/>
              </a:rPr>
              <a:t>NoSQL</a:t>
            </a:r>
            <a:r>
              <a:rPr lang="vi-VN" sz="1600" dirty="0">
                <a:solidFill>
                  <a:schemeClr val="tx1"/>
                </a:solidFill>
                <a:latin typeface="Signika" panose="020B0604020202020204" charset="0"/>
              </a:rPr>
              <a:t> mã nguồn mở đa nền tảng viết bằng C++. </a:t>
            </a:r>
          </a:p>
          <a:p>
            <a:pPr marL="285750" indent="-285750">
              <a:buFont typeface="Arial" panose="020B0604020202020204" pitchFamily="34" charset="0"/>
              <a:buChar char="•"/>
            </a:pPr>
            <a:r>
              <a:rPr lang="vi-VN" sz="1600" dirty="0">
                <a:solidFill>
                  <a:schemeClr val="tx1"/>
                </a:solidFill>
                <a:latin typeface="Signika" panose="020B0604020202020204" charset="0"/>
              </a:rPr>
              <a:t>Bản ghi trong </a:t>
            </a:r>
            <a:r>
              <a:rPr lang="vi-VN" sz="1600" dirty="0" err="1">
                <a:solidFill>
                  <a:schemeClr val="tx1"/>
                </a:solidFill>
                <a:latin typeface="Signika" panose="020B0604020202020204" charset="0"/>
              </a:rPr>
              <a:t>MongoDB</a:t>
            </a:r>
            <a:r>
              <a:rPr lang="vi-VN" sz="1600" dirty="0">
                <a:solidFill>
                  <a:schemeClr val="tx1"/>
                </a:solidFill>
                <a:latin typeface="Signika" panose="020B0604020202020204" charset="0"/>
              </a:rPr>
              <a:t> được lưu trữ dạng một dữ liệu văn bản, là một cấu trúc dữ liệu bao gồm các cặp giá trị và trường tương tự như các đối tượng JSON.</a:t>
            </a:r>
          </a:p>
        </p:txBody>
      </p:sp>
      <p:sp>
        <p:nvSpPr>
          <p:cNvPr id="3" name="TextBox 2">
            <a:extLst>
              <a:ext uri="{FF2B5EF4-FFF2-40B4-BE49-F238E27FC236}">
                <a16:creationId xmlns:a16="http://schemas.microsoft.com/office/drawing/2014/main" id="{96B02D8E-F787-F2B4-01E6-7321969DBBCD}"/>
              </a:ext>
            </a:extLst>
          </p:cNvPr>
          <p:cNvSpPr txBox="1"/>
          <p:nvPr/>
        </p:nvSpPr>
        <p:spPr>
          <a:xfrm>
            <a:off x="2924956" y="1922086"/>
            <a:ext cx="1056700" cy="338554"/>
          </a:xfrm>
          <a:prstGeom prst="rect">
            <a:avLst/>
          </a:prstGeom>
          <a:noFill/>
        </p:spPr>
        <p:txBody>
          <a:bodyPr wrap="none" rtlCol="0">
            <a:spAutoFit/>
          </a:bodyPr>
          <a:lstStyle/>
          <a:p>
            <a:r>
              <a:rPr lang="vi-VN" sz="1600" b="1" dirty="0" err="1">
                <a:solidFill>
                  <a:schemeClr val="tx1"/>
                </a:solidFill>
                <a:latin typeface="Signika" panose="020B0604020202020204" charset="0"/>
              </a:rPr>
              <a:t>MongoDB</a:t>
            </a:r>
            <a:endParaRPr lang="vi-VN" sz="1600" b="1" dirty="0">
              <a:solidFill>
                <a:schemeClr val="tx1"/>
              </a:solidFill>
              <a:latin typeface="Signika" panose="020B0604020202020204" charset="0"/>
            </a:endParaRPr>
          </a:p>
        </p:txBody>
      </p:sp>
      <p:pic>
        <p:nvPicPr>
          <p:cNvPr id="5" name="Picture 4">
            <a:extLst>
              <a:ext uri="{FF2B5EF4-FFF2-40B4-BE49-F238E27FC236}">
                <a16:creationId xmlns:a16="http://schemas.microsoft.com/office/drawing/2014/main" id="{3B2C1DC1-5E87-C8BD-EEC1-7E79C09AB70A}"/>
              </a:ext>
            </a:extLst>
          </p:cNvPr>
          <p:cNvPicPr>
            <a:picLocks noChangeAspect="1"/>
          </p:cNvPicPr>
          <p:nvPr/>
        </p:nvPicPr>
        <p:blipFill>
          <a:blip r:embed="rId4"/>
          <a:stretch>
            <a:fillRect/>
          </a:stretch>
        </p:blipFill>
        <p:spPr>
          <a:xfrm>
            <a:off x="6506245" y="1601800"/>
            <a:ext cx="1924405" cy="485467"/>
          </a:xfrm>
          <a:prstGeom prst="rect">
            <a:avLst/>
          </a:prstGeom>
        </p:spPr>
      </p:pic>
    </p:spTree>
    <p:extLst>
      <p:ext uri="{BB962C8B-B14F-4D97-AF65-F5344CB8AC3E}">
        <p14:creationId xmlns:p14="http://schemas.microsoft.com/office/powerpoint/2010/main" val="2244332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5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Khái niệm đặc trưng</a:t>
            </a:r>
            <a:endParaRPr dirty="0"/>
          </a:p>
        </p:txBody>
      </p:sp>
      <p:sp>
        <p:nvSpPr>
          <p:cNvPr id="700" name="Google Shape;700;p52"/>
          <p:cNvSpPr txBox="1"/>
          <p:nvPr/>
        </p:nvSpPr>
        <p:spPr>
          <a:xfrm>
            <a:off x="713225" y="1112200"/>
            <a:ext cx="7717500" cy="489600"/>
          </a:xfrm>
          <a:prstGeom prst="rect">
            <a:avLst/>
          </a:prstGeom>
          <a:noFill/>
          <a:ln>
            <a:noFill/>
          </a:ln>
        </p:spPr>
        <p:txBody>
          <a:bodyPr spcFirstLastPara="1" wrap="square" lIns="114300" tIns="91425" rIns="91425" bIns="91425" anchor="ctr" anchorCtr="0">
            <a:noAutofit/>
          </a:bodyPr>
          <a:lstStyle/>
          <a:p>
            <a:pPr marL="0" lvl="0" indent="0" algn="l" rtl="0">
              <a:spcBef>
                <a:spcPts val="0"/>
              </a:spcBef>
              <a:spcAft>
                <a:spcPts val="0"/>
              </a:spcAft>
              <a:buNone/>
            </a:pPr>
            <a:r>
              <a:rPr lang="vi-VN" sz="1600" dirty="0">
                <a:solidFill>
                  <a:schemeClr val="dk1"/>
                </a:solidFill>
                <a:latin typeface="Signika" panose="020B0604020202020204" charset="0"/>
                <a:ea typeface="Palanquin"/>
                <a:cs typeface="Palanquin"/>
                <a:sym typeface="Palanquin"/>
              </a:rPr>
              <a:t>Các khái niệm đặc trưng được sử dụng trong xây dựng hệ thống</a:t>
            </a:r>
          </a:p>
        </p:txBody>
      </p:sp>
      <p:sp>
        <p:nvSpPr>
          <p:cNvPr id="701" name="Google Shape;701;p52">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Back</a:t>
            </a:r>
            <a:endParaRPr sz="1600" dirty="0">
              <a:solidFill>
                <a:schemeClr val="accent1"/>
              </a:solidFill>
              <a:latin typeface="Signika"/>
              <a:ea typeface="Signika"/>
              <a:cs typeface="Signika"/>
              <a:sym typeface="Signika"/>
            </a:endParaRPr>
          </a:p>
        </p:txBody>
      </p:sp>
      <p:sp>
        <p:nvSpPr>
          <p:cNvPr id="702" name="Google Shape;702;p52">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2"/>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2">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
        <p:nvSpPr>
          <p:cNvPr id="705" name="Google Shape;705;p52"/>
          <p:cNvSpPr txBox="1"/>
          <p:nvPr/>
        </p:nvSpPr>
        <p:spPr>
          <a:xfrm>
            <a:off x="713225" y="1877970"/>
            <a:ext cx="2010487" cy="2010410"/>
          </a:xfrm>
          <a:prstGeom prst="rect">
            <a:avLst/>
          </a:prstGeom>
          <a:no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2000" b="1" dirty="0">
                <a:solidFill>
                  <a:schemeClr val="dk1"/>
                </a:solidFill>
                <a:latin typeface="Signika"/>
                <a:ea typeface="Signika"/>
                <a:cs typeface="Signika"/>
                <a:sym typeface="Signika"/>
              </a:rPr>
              <a:t>CÔNG NGHỆ</a:t>
            </a:r>
          </a:p>
          <a:p>
            <a:pPr marL="0" lvl="0" indent="0" algn="ctr" rtl="0">
              <a:spcBef>
                <a:spcPts val="0"/>
              </a:spcBef>
              <a:spcAft>
                <a:spcPts val="0"/>
              </a:spcAft>
              <a:buNone/>
            </a:pPr>
            <a:r>
              <a:rPr lang="vi-VN" sz="2000" b="1" dirty="0">
                <a:solidFill>
                  <a:schemeClr val="dk1"/>
                </a:solidFill>
                <a:latin typeface="Signika"/>
                <a:ea typeface="Signika"/>
                <a:cs typeface="Signika"/>
                <a:sym typeface="Signika"/>
              </a:rPr>
              <a:t>CƠ SỞ DỮ LIỆU</a:t>
            </a:r>
            <a:endParaRPr sz="2000" b="1" dirty="0">
              <a:solidFill>
                <a:schemeClr val="dk1"/>
              </a:solidFill>
              <a:latin typeface="Signika"/>
              <a:ea typeface="Signika"/>
              <a:cs typeface="Signika"/>
              <a:sym typeface="Signika"/>
            </a:endParaRPr>
          </a:p>
        </p:txBody>
      </p:sp>
      <p:sp>
        <p:nvSpPr>
          <p:cNvPr id="2" name="TextBox 1">
            <a:extLst>
              <a:ext uri="{FF2B5EF4-FFF2-40B4-BE49-F238E27FC236}">
                <a16:creationId xmlns:a16="http://schemas.microsoft.com/office/drawing/2014/main" id="{1A656C1A-0118-D37A-77D6-D73B1EE52C53}"/>
              </a:ext>
            </a:extLst>
          </p:cNvPr>
          <p:cNvSpPr txBox="1"/>
          <p:nvPr/>
        </p:nvSpPr>
        <p:spPr>
          <a:xfrm>
            <a:off x="3284781" y="2260640"/>
            <a:ext cx="5145869" cy="1323439"/>
          </a:xfrm>
          <a:prstGeom prst="rect">
            <a:avLst/>
          </a:prstGeom>
          <a:noFill/>
        </p:spPr>
        <p:txBody>
          <a:bodyPr wrap="square" rtlCol="0">
            <a:spAutoFit/>
          </a:bodyPr>
          <a:lstStyle/>
          <a:p>
            <a:pPr marL="285750" indent="-285750">
              <a:buFont typeface="Arial" panose="020B0604020202020204" pitchFamily="34" charset="0"/>
              <a:buChar char="•"/>
            </a:pPr>
            <a:r>
              <a:rPr lang="vi-VN" sz="1600" dirty="0">
                <a:solidFill>
                  <a:schemeClr val="tx1"/>
                </a:solidFill>
                <a:latin typeface="Signika" panose="020B0604020202020204" charset="0"/>
              </a:rPr>
              <a:t>Đồng bộ hóa </a:t>
            </a:r>
            <a:r>
              <a:rPr lang="vi-VN" sz="1600" dirty="0" err="1">
                <a:solidFill>
                  <a:schemeClr val="tx1"/>
                </a:solidFill>
                <a:latin typeface="Signika" panose="020B0604020202020204" charset="0"/>
              </a:rPr>
              <a:t>edge</a:t>
            </a:r>
            <a:r>
              <a:rPr lang="vi-VN" sz="1600" dirty="0">
                <a:solidFill>
                  <a:schemeClr val="tx1"/>
                </a:solidFill>
                <a:latin typeface="Signika" panose="020B0604020202020204" charset="0"/>
              </a:rPr>
              <a:t>-to-cloud và dịch vụ quản lý back-</a:t>
            </a:r>
            <a:r>
              <a:rPr lang="vi-VN" sz="1600" dirty="0" err="1">
                <a:solidFill>
                  <a:schemeClr val="tx1"/>
                </a:solidFill>
                <a:latin typeface="Signika" panose="020B0604020202020204" charset="0"/>
              </a:rPr>
              <a:t>end</a:t>
            </a:r>
            <a:r>
              <a:rPr lang="vi-VN" sz="1600" dirty="0">
                <a:solidFill>
                  <a:schemeClr val="tx1"/>
                </a:solidFill>
                <a:latin typeface="Signika" panose="020B0604020202020204" charset="0"/>
              </a:rPr>
              <a:t> toàn diện của </a:t>
            </a:r>
            <a:r>
              <a:rPr lang="vi-VN" sz="1600" dirty="0" err="1">
                <a:solidFill>
                  <a:schemeClr val="tx1"/>
                </a:solidFill>
                <a:latin typeface="Signika" panose="020B0604020202020204" charset="0"/>
              </a:rPr>
              <a:t>MongoDB</a:t>
            </a:r>
            <a:r>
              <a:rPr lang="vi-VN" sz="1600" dirty="0">
                <a:solidFill>
                  <a:schemeClr val="tx1"/>
                </a:solidFill>
                <a:latin typeface="Signika" panose="020B0604020202020204" charset="0"/>
              </a:rPr>
              <a:t> </a:t>
            </a:r>
            <a:r>
              <a:rPr lang="vi-VN" sz="1600" dirty="0" err="1">
                <a:solidFill>
                  <a:schemeClr val="tx1"/>
                </a:solidFill>
                <a:latin typeface="Signika" panose="020B0604020202020204" charset="0"/>
              </a:rPr>
              <a:t>Realm</a:t>
            </a:r>
            <a:r>
              <a:rPr lang="vi-VN" sz="1600" dirty="0">
                <a:solidFill>
                  <a:schemeClr val="tx1"/>
                </a:solidFill>
                <a:latin typeface="Signika" panose="020B0604020202020204" charset="0"/>
              </a:rPr>
              <a:t> giúp xử lý, </a:t>
            </a:r>
            <a:r>
              <a:rPr lang="vi-VN" sz="1600" dirty="0" err="1">
                <a:solidFill>
                  <a:schemeClr val="tx1"/>
                </a:solidFill>
                <a:latin typeface="Signika" panose="020B0604020202020204" charset="0"/>
              </a:rPr>
              <a:t>lọc</a:t>
            </a:r>
            <a:r>
              <a:rPr lang="vi-VN" sz="1600" dirty="0">
                <a:solidFill>
                  <a:schemeClr val="tx1"/>
                </a:solidFill>
                <a:latin typeface="Signika" panose="020B0604020202020204" charset="0"/>
              </a:rPr>
              <a:t>, đồng bộ một cách dễ dàng và thời gian thực dữ liệu từ cơ sở dữ liệu </a:t>
            </a:r>
            <a:r>
              <a:rPr lang="vi-VN" sz="1600" dirty="0" err="1">
                <a:solidFill>
                  <a:schemeClr val="tx1"/>
                </a:solidFill>
                <a:latin typeface="Signika" panose="020B0604020202020204" charset="0"/>
              </a:rPr>
              <a:t>MongoDB</a:t>
            </a:r>
            <a:r>
              <a:rPr lang="vi-VN" sz="1600" dirty="0">
                <a:solidFill>
                  <a:schemeClr val="tx1"/>
                </a:solidFill>
                <a:latin typeface="Signika" panose="020B0604020202020204" charset="0"/>
              </a:rPr>
              <a:t> đến các </a:t>
            </a:r>
            <a:r>
              <a:rPr lang="vi-VN" sz="1600" dirty="0" err="1">
                <a:solidFill>
                  <a:schemeClr val="tx1"/>
                </a:solidFill>
                <a:latin typeface="Signika" panose="020B0604020202020204" charset="0"/>
              </a:rPr>
              <a:t>các</a:t>
            </a:r>
            <a:r>
              <a:rPr lang="vi-VN" sz="1600" dirty="0">
                <a:solidFill>
                  <a:schemeClr val="tx1"/>
                </a:solidFill>
                <a:latin typeface="Signika" panose="020B0604020202020204" charset="0"/>
              </a:rPr>
              <a:t> nền tảng </a:t>
            </a:r>
            <a:r>
              <a:rPr lang="vi-VN" sz="1600" dirty="0" err="1">
                <a:solidFill>
                  <a:schemeClr val="tx1"/>
                </a:solidFill>
                <a:latin typeface="Signika" panose="020B0604020202020204" charset="0"/>
              </a:rPr>
              <a:t>Android</a:t>
            </a:r>
            <a:r>
              <a:rPr lang="vi-VN" sz="1600" dirty="0">
                <a:solidFill>
                  <a:schemeClr val="tx1"/>
                </a:solidFill>
                <a:latin typeface="Signika" panose="020B0604020202020204" charset="0"/>
              </a:rPr>
              <a:t>, </a:t>
            </a:r>
            <a:r>
              <a:rPr lang="vi-VN" sz="1600" dirty="0" err="1">
                <a:solidFill>
                  <a:schemeClr val="tx1"/>
                </a:solidFill>
                <a:latin typeface="Signika" panose="020B0604020202020204" charset="0"/>
              </a:rPr>
              <a:t>iOS</a:t>
            </a:r>
            <a:r>
              <a:rPr lang="vi-VN" sz="1600" dirty="0">
                <a:solidFill>
                  <a:schemeClr val="tx1"/>
                </a:solidFill>
                <a:latin typeface="Signika" panose="020B0604020202020204" charset="0"/>
              </a:rPr>
              <a:t> và Web.</a:t>
            </a:r>
          </a:p>
        </p:txBody>
      </p:sp>
      <p:sp>
        <p:nvSpPr>
          <p:cNvPr id="3" name="TextBox 2">
            <a:extLst>
              <a:ext uri="{FF2B5EF4-FFF2-40B4-BE49-F238E27FC236}">
                <a16:creationId xmlns:a16="http://schemas.microsoft.com/office/drawing/2014/main" id="{96B02D8E-F787-F2B4-01E6-7321969DBBCD}"/>
              </a:ext>
            </a:extLst>
          </p:cNvPr>
          <p:cNvSpPr txBox="1"/>
          <p:nvPr/>
        </p:nvSpPr>
        <p:spPr>
          <a:xfrm>
            <a:off x="2924956" y="1922086"/>
            <a:ext cx="1772550" cy="338554"/>
          </a:xfrm>
          <a:prstGeom prst="rect">
            <a:avLst/>
          </a:prstGeom>
          <a:noFill/>
        </p:spPr>
        <p:txBody>
          <a:bodyPr wrap="square" rtlCol="0">
            <a:spAutoFit/>
          </a:bodyPr>
          <a:lstStyle/>
          <a:p>
            <a:r>
              <a:rPr lang="vi-VN" sz="1600" b="1" dirty="0" err="1">
                <a:solidFill>
                  <a:schemeClr val="tx1"/>
                </a:solidFill>
                <a:latin typeface="Signika" panose="020B0604020202020204" charset="0"/>
              </a:rPr>
              <a:t>MongoDB</a:t>
            </a:r>
            <a:r>
              <a:rPr lang="vi-VN" sz="1600" b="1" dirty="0">
                <a:solidFill>
                  <a:schemeClr val="tx1"/>
                </a:solidFill>
                <a:latin typeface="Signika" panose="020B0604020202020204" charset="0"/>
              </a:rPr>
              <a:t> </a:t>
            </a:r>
            <a:r>
              <a:rPr lang="vi-VN" sz="1600" b="1" dirty="0" err="1">
                <a:solidFill>
                  <a:schemeClr val="tx1"/>
                </a:solidFill>
                <a:latin typeface="Signika" panose="020B0604020202020204" charset="0"/>
              </a:rPr>
              <a:t>Realm</a:t>
            </a:r>
            <a:endParaRPr lang="vi-VN" sz="1600" b="1" dirty="0">
              <a:solidFill>
                <a:schemeClr val="tx1"/>
              </a:solidFill>
              <a:latin typeface="Signika" panose="020B0604020202020204" charset="0"/>
            </a:endParaRPr>
          </a:p>
        </p:txBody>
      </p:sp>
      <p:pic>
        <p:nvPicPr>
          <p:cNvPr id="5" name="Picture 4">
            <a:extLst>
              <a:ext uri="{FF2B5EF4-FFF2-40B4-BE49-F238E27FC236}">
                <a16:creationId xmlns:a16="http://schemas.microsoft.com/office/drawing/2014/main" id="{224A4975-6D2E-308E-BF71-8820D469F5FC}"/>
              </a:ext>
            </a:extLst>
          </p:cNvPr>
          <p:cNvPicPr>
            <a:picLocks noChangeAspect="1"/>
          </p:cNvPicPr>
          <p:nvPr/>
        </p:nvPicPr>
        <p:blipFill rotWithShape="1">
          <a:blip r:embed="rId4"/>
          <a:srcRect l="23758" t="35124" r="25697" b="36737"/>
          <a:stretch/>
        </p:blipFill>
        <p:spPr>
          <a:xfrm>
            <a:off x="6883563" y="1518663"/>
            <a:ext cx="1547087" cy="572700"/>
          </a:xfrm>
          <a:prstGeom prst="rect">
            <a:avLst/>
          </a:prstGeom>
        </p:spPr>
      </p:pic>
    </p:spTree>
    <p:extLst>
      <p:ext uri="{BB962C8B-B14F-4D97-AF65-F5344CB8AC3E}">
        <p14:creationId xmlns:p14="http://schemas.microsoft.com/office/powerpoint/2010/main" val="1649305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5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Khái niệm đặc trưng</a:t>
            </a:r>
            <a:endParaRPr dirty="0"/>
          </a:p>
        </p:txBody>
      </p:sp>
      <p:sp>
        <p:nvSpPr>
          <p:cNvPr id="700" name="Google Shape;700;p52"/>
          <p:cNvSpPr txBox="1"/>
          <p:nvPr/>
        </p:nvSpPr>
        <p:spPr>
          <a:xfrm>
            <a:off x="713225" y="1112200"/>
            <a:ext cx="7717500" cy="489600"/>
          </a:xfrm>
          <a:prstGeom prst="rect">
            <a:avLst/>
          </a:prstGeom>
          <a:noFill/>
          <a:ln>
            <a:noFill/>
          </a:ln>
        </p:spPr>
        <p:txBody>
          <a:bodyPr spcFirstLastPara="1" wrap="square" lIns="114300" tIns="91425" rIns="91425" bIns="91425" anchor="ctr" anchorCtr="0">
            <a:noAutofit/>
          </a:bodyPr>
          <a:lstStyle/>
          <a:p>
            <a:pPr marL="0" lvl="0" indent="0" algn="l" rtl="0">
              <a:spcBef>
                <a:spcPts val="0"/>
              </a:spcBef>
              <a:spcAft>
                <a:spcPts val="0"/>
              </a:spcAft>
              <a:buNone/>
            </a:pPr>
            <a:r>
              <a:rPr lang="vi-VN" sz="1600" dirty="0">
                <a:solidFill>
                  <a:schemeClr val="dk1"/>
                </a:solidFill>
                <a:latin typeface="Signika" panose="020B0604020202020204" charset="0"/>
                <a:ea typeface="Palanquin"/>
                <a:cs typeface="Palanquin"/>
                <a:sym typeface="Palanquin"/>
              </a:rPr>
              <a:t>Các khái niệm đặc trưng được sử dụng trong xây dựng hệ thống</a:t>
            </a:r>
          </a:p>
        </p:txBody>
      </p:sp>
      <p:sp>
        <p:nvSpPr>
          <p:cNvPr id="701" name="Google Shape;701;p52">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Back</a:t>
            </a:r>
            <a:endParaRPr sz="1600" dirty="0">
              <a:solidFill>
                <a:schemeClr val="accent1"/>
              </a:solidFill>
              <a:latin typeface="Signika"/>
              <a:ea typeface="Signika"/>
              <a:cs typeface="Signika"/>
              <a:sym typeface="Signika"/>
            </a:endParaRPr>
          </a:p>
        </p:txBody>
      </p:sp>
      <p:sp>
        <p:nvSpPr>
          <p:cNvPr id="702" name="Google Shape;702;p52">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2"/>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2">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
        <p:nvSpPr>
          <p:cNvPr id="705" name="Google Shape;705;p52"/>
          <p:cNvSpPr txBox="1"/>
          <p:nvPr/>
        </p:nvSpPr>
        <p:spPr>
          <a:xfrm>
            <a:off x="713225" y="1877970"/>
            <a:ext cx="2010487" cy="2010410"/>
          </a:xfrm>
          <a:prstGeom prst="rect">
            <a:avLst/>
          </a:prstGeom>
          <a:no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2000" b="1" dirty="0">
                <a:solidFill>
                  <a:schemeClr val="dk1"/>
                </a:solidFill>
                <a:latin typeface="Signika"/>
                <a:ea typeface="Signika"/>
                <a:cs typeface="Signika"/>
                <a:sym typeface="Signika"/>
              </a:rPr>
              <a:t>CÔNG NGHỆ GIAO DIỆN</a:t>
            </a:r>
            <a:endParaRPr sz="2000" b="1" dirty="0">
              <a:solidFill>
                <a:schemeClr val="dk1"/>
              </a:solidFill>
              <a:latin typeface="Signika"/>
              <a:ea typeface="Signika"/>
              <a:cs typeface="Signika"/>
              <a:sym typeface="Signika"/>
            </a:endParaRPr>
          </a:p>
        </p:txBody>
      </p:sp>
      <p:sp>
        <p:nvSpPr>
          <p:cNvPr id="2" name="TextBox 1">
            <a:extLst>
              <a:ext uri="{FF2B5EF4-FFF2-40B4-BE49-F238E27FC236}">
                <a16:creationId xmlns:a16="http://schemas.microsoft.com/office/drawing/2014/main" id="{1A656C1A-0118-D37A-77D6-D73B1EE52C53}"/>
              </a:ext>
            </a:extLst>
          </p:cNvPr>
          <p:cNvSpPr txBox="1"/>
          <p:nvPr/>
        </p:nvSpPr>
        <p:spPr>
          <a:xfrm>
            <a:off x="3284781" y="2260640"/>
            <a:ext cx="5145869" cy="1569660"/>
          </a:xfrm>
          <a:prstGeom prst="rect">
            <a:avLst/>
          </a:prstGeom>
          <a:noFill/>
        </p:spPr>
        <p:txBody>
          <a:bodyPr wrap="square" rtlCol="0">
            <a:spAutoFit/>
          </a:bodyPr>
          <a:lstStyle/>
          <a:p>
            <a:pPr marL="285750" indent="-285750">
              <a:buFont typeface="Arial" panose="020B0604020202020204" pitchFamily="34" charset="0"/>
              <a:buChar char="•"/>
            </a:pPr>
            <a:r>
              <a:rPr lang="vi-VN" sz="1600" dirty="0" err="1">
                <a:solidFill>
                  <a:schemeClr val="tx1"/>
                </a:solidFill>
                <a:latin typeface="Signika" panose="020B0604020202020204" charset="0"/>
              </a:rPr>
              <a:t>Bootstrap</a:t>
            </a:r>
            <a:r>
              <a:rPr lang="vi-VN" sz="1600" dirty="0">
                <a:solidFill>
                  <a:schemeClr val="tx1"/>
                </a:solidFill>
                <a:latin typeface="Signika" panose="020B0604020202020204" charset="0"/>
              </a:rPr>
              <a:t> là một khung CSS mã nguồn mở và miễn phí hướng đến việc phát triển web </a:t>
            </a:r>
            <a:r>
              <a:rPr lang="vi-VN" sz="1600" dirty="0" err="1">
                <a:solidFill>
                  <a:schemeClr val="tx1"/>
                </a:solidFill>
                <a:latin typeface="Signika" panose="020B0604020202020204" charset="0"/>
              </a:rPr>
              <a:t>front-end</a:t>
            </a:r>
            <a:r>
              <a:rPr lang="vi-VN" sz="1600" dirty="0">
                <a:solidFill>
                  <a:schemeClr val="tx1"/>
                </a:solidFill>
                <a:latin typeface="Signika" panose="020B0604020202020204" charset="0"/>
              </a:rPr>
              <a:t> đáp ứng trên thiết bị di động.</a:t>
            </a:r>
          </a:p>
          <a:p>
            <a:pPr marL="285750" indent="-285750">
              <a:buFont typeface="Arial" panose="020B0604020202020204" pitchFamily="34" charset="0"/>
              <a:buChar char="•"/>
            </a:pPr>
            <a:r>
              <a:rPr lang="vi-VN" sz="1600" dirty="0">
                <a:solidFill>
                  <a:schemeClr val="tx1"/>
                </a:solidFill>
                <a:latin typeface="Signika" panose="020B0604020202020204" charset="0"/>
              </a:rPr>
              <a:t>Nó chứa các mẫu thiết kế dựa trên HTML, CSS và </a:t>
            </a:r>
            <a:r>
              <a:rPr lang="vi-VN" sz="1600" dirty="0" err="1">
                <a:solidFill>
                  <a:schemeClr val="tx1"/>
                </a:solidFill>
                <a:latin typeface="Signika" panose="020B0604020202020204" charset="0"/>
              </a:rPr>
              <a:t>JavaScript</a:t>
            </a:r>
            <a:r>
              <a:rPr lang="vi-VN" sz="1600" dirty="0">
                <a:solidFill>
                  <a:schemeClr val="tx1"/>
                </a:solidFill>
                <a:latin typeface="Signika" panose="020B0604020202020204" charset="0"/>
              </a:rPr>
              <a:t> cho kiểu chữ, biểu mẫu, nút, điều hướng và các thành phần giao diện khác.</a:t>
            </a:r>
          </a:p>
        </p:txBody>
      </p:sp>
      <p:sp>
        <p:nvSpPr>
          <p:cNvPr id="3" name="TextBox 2">
            <a:extLst>
              <a:ext uri="{FF2B5EF4-FFF2-40B4-BE49-F238E27FC236}">
                <a16:creationId xmlns:a16="http://schemas.microsoft.com/office/drawing/2014/main" id="{96B02D8E-F787-F2B4-01E6-7321969DBBCD}"/>
              </a:ext>
            </a:extLst>
          </p:cNvPr>
          <p:cNvSpPr txBox="1"/>
          <p:nvPr/>
        </p:nvSpPr>
        <p:spPr>
          <a:xfrm>
            <a:off x="2924956" y="1922086"/>
            <a:ext cx="1091232" cy="338554"/>
          </a:xfrm>
          <a:prstGeom prst="rect">
            <a:avLst/>
          </a:prstGeom>
          <a:noFill/>
        </p:spPr>
        <p:txBody>
          <a:bodyPr wrap="square" rtlCol="0">
            <a:spAutoFit/>
          </a:bodyPr>
          <a:lstStyle/>
          <a:p>
            <a:r>
              <a:rPr lang="vi-VN" sz="1600" b="1" dirty="0" err="1">
                <a:solidFill>
                  <a:schemeClr val="tx1"/>
                </a:solidFill>
                <a:latin typeface="Signika" panose="020B0604020202020204" charset="0"/>
              </a:rPr>
              <a:t>Bootstrap</a:t>
            </a:r>
            <a:endParaRPr lang="vi-VN" sz="1600" b="1" dirty="0">
              <a:solidFill>
                <a:schemeClr val="tx1"/>
              </a:solidFill>
              <a:latin typeface="Signika" panose="020B0604020202020204" charset="0"/>
            </a:endParaRPr>
          </a:p>
        </p:txBody>
      </p:sp>
      <p:pic>
        <p:nvPicPr>
          <p:cNvPr id="4" name="Picture 3">
            <a:extLst>
              <a:ext uri="{FF2B5EF4-FFF2-40B4-BE49-F238E27FC236}">
                <a16:creationId xmlns:a16="http://schemas.microsoft.com/office/drawing/2014/main" id="{DD749051-E368-3EED-8C5C-E84F26670F72}"/>
              </a:ext>
            </a:extLst>
          </p:cNvPr>
          <p:cNvPicPr>
            <a:picLocks noChangeAspect="1"/>
          </p:cNvPicPr>
          <p:nvPr/>
        </p:nvPicPr>
        <p:blipFill>
          <a:blip r:embed="rId4"/>
          <a:stretch>
            <a:fillRect/>
          </a:stretch>
        </p:blipFill>
        <p:spPr>
          <a:xfrm>
            <a:off x="7775510" y="1616937"/>
            <a:ext cx="655140" cy="522065"/>
          </a:xfrm>
          <a:prstGeom prst="rect">
            <a:avLst/>
          </a:prstGeom>
        </p:spPr>
      </p:pic>
    </p:spTree>
    <p:extLst>
      <p:ext uri="{BB962C8B-B14F-4D97-AF65-F5344CB8AC3E}">
        <p14:creationId xmlns:p14="http://schemas.microsoft.com/office/powerpoint/2010/main" val="6296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5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Khái niệm đặc trưng</a:t>
            </a:r>
            <a:endParaRPr dirty="0"/>
          </a:p>
        </p:txBody>
      </p:sp>
      <p:sp>
        <p:nvSpPr>
          <p:cNvPr id="700" name="Google Shape;700;p52"/>
          <p:cNvSpPr txBox="1"/>
          <p:nvPr/>
        </p:nvSpPr>
        <p:spPr>
          <a:xfrm>
            <a:off x="713225" y="1112200"/>
            <a:ext cx="7717500" cy="489600"/>
          </a:xfrm>
          <a:prstGeom prst="rect">
            <a:avLst/>
          </a:prstGeom>
          <a:noFill/>
          <a:ln>
            <a:noFill/>
          </a:ln>
        </p:spPr>
        <p:txBody>
          <a:bodyPr spcFirstLastPara="1" wrap="square" lIns="114300" tIns="91425" rIns="91425" bIns="91425" anchor="ctr" anchorCtr="0">
            <a:noAutofit/>
          </a:bodyPr>
          <a:lstStyle/>
          <a:p>
            <a:pPr marL="0" lvl="0" indent="0" algn="l" rtl="0">
              <a:spcBef>
                <a:spcPts val="0"/>
              </a:spcBef>
              <a:spcAft>
                <a:spcPts val="0"/>
              </a:spcAft>
              <a:buNone/>
            </a:pPr>
            <a:r>
              <a:rPr lang="vi-VN" sz="1600" dirty="0">
                <a:solidFill>
                  <a:schemeClr val="dk1"/>
                </a:solidFill>
                <a:latin typeface="Signika" panose="020B0604020202020204" charset="0"/>
                <a:ea typeface="Palanquin"/>
                <a:cs typeface="Palanquin"/>
                <a:sym typeface="Palanquin"/>
              </a:rPr>
              <a:t>Các khái niệm đặc trưng được sử dụng trong xây dựng hệ thống</a:t>
            </a:r>
          </a:p>
        </p:txBody>
      </p:sp>
      <p:sp>
        <p:nvSpPr>
          <p:cNvPr id="701" name="Google Shape;701;p52">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Back</a:t>
            </a:r>
            <a:endParaRPr sz="1600" dirty="0">
              <a:solidFill>
                <a:schemeClr val="accent1"/>
              </a:solidFill>
              <a:latin typeface="Signika"/>
              <a:ea typeface="Signika"/>
              <a:cs typeface="Signika"/>
              <a:sym typeface="Signika"/>
            </a:endParaRPr>
          </a:p>
        </p:txBody>
      </p:sp>
      <p:sp>
        <p:nvSpPr>
          <p:cNvPr id="702" name="Google Shape;702;p52">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2"/>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2">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
        <p:nvSpPr>
          <p:cNvPr id="705" name="Google Shape;705;p52"/>
          <p:cNvSpPr txBox="1"/>
          <p:nvPr/>
        </p:nvSpPr>
        <p:spPr>
          <a:xfrm>
            <a:off x="713225" y="1877970"/>
            <a:ext cx="2010487" cy="2010410"/>
          </a:xfrm>
          <a:prstGeom prst="rect">
            <a:avLst/>
          </a:prstGeom>
          <a:no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2000" b="1" dirty="0">
                <a:solidFill>
                  <a:schemeClr val="dk1"/>
                </a:solidFill>
                <a:latin typeface="Signika"/>
                <a:ea typeface="Signika"/>
                <a:cs typeface="Signika"/>
                <a:sym typeface="Signika"/>
              </a:rPr>
              <a:t>CÔNG NGHỆ GIAO DIỆN</a:t>
            </a:r>
            <a:endParaRPr sz="2000" b="1" dirty="0">
              <a:solidFill>
                <a:schemeClr val="dk1"/>
              </a:solidFill>
              <a:latin typeface="Signika"/>
              <a:ea typeface="Signika"/>
              <a:cs typeface="Signika"/>
              <a:sym typeface="Signika"/>
            </a:endParaRPr>
          </a:p>
        </p:txBody>
      </p:sp>
      <p:sp>
        <p:nvSpPr>
          <p:cNvPr id="2" name="TextBox 1">
            <a:extLst>
              <a:ext uri="{FF2B5EF4-FFF2-40B4-BE49-F238E27FC236}">
                <a16:creationId xmlns:a16="http://schemas.microsoft.com/office/drawing/2014/main" id="{1A656C1A-0118-D37A-77D6-D73B1EE52C53}"/>
              </a:ext>
            </a:extLst>
          </p:cNvPr>
          <p:cNvSpPr txBox="1"/>
          <p:nvPr/>
        </p:nvSpPr>
        <p:spPr>
          <a:xfrm>
            <a:off x="3284781" y="2260640"/>
            <a:ext cx="5145869" cy="1323439"/>
          </a:xfrm>
          <a:prstGeom prst="rect">
            <a:avLst/>
          </a:prstGeom>
          <a:noFill/>
        </p:spPr>
        <p:txBody>
          <a:bodyPr wrap="square" rtlCol="0">
            <a:spAutoFit/>
          </a:bodyPr>
          <a:lstStyle/>
          <a:p>
            <a:pPr marL="285750" indent="-285750">
              <a:buFont typeface="Arial" panose="020B0604020202020204" pitchFamily="34" charset="0"/>
              <a:buChar char="•"/>
            </a:pPr>
            <a:r>
              <a:rPr lang="vi-VN" sz="1600" dirty="0">
                <a:solidFill>
                  <a:schemeClr val="tx1"/>
                </a:solidFill>
                <a:latin typeface="Signika" panose="020B0604020202020204" charset="0"/>
              </a:rPr>
              <a:t>Vue.js, gọi tắt là </a:t>
            </a:r>
            <a:r>
              <a:rPr lang="vi-VN" sz="1600" dirty="0" err="1">
                <a:solidFill>
                  <a:schemeClr val="tx1"/>
                </a:solidFill>
                <a:latin typeface="Signika" panose="020B0604020202020204" charset="0"/>
              </a:rPr>
              <a:t>Vue</a:t>
            </a:r>
            <a:r>
              <a:rPr lang="vi-VN" sz="1600" dirty="0">
                <a:solidFill>
                  <a:schemeClr val="tx1"/>
                </a:solidFill>
                <a:latin typeface="Signika" panose="020B0604020202020204" charset="0"/>
              </a:rPr>
              <a:t>, là một </a:t>
            </a:r>
            <a:r>
              <a:rPr lang="vi-VN" sz="1600" dirty="0" err="1">
                <a:solidFill>
                  <a:schemeClr val="tx1"/>
                </a:solidFill>
                <a:latin typeface="Signika" panose="020B0604020202020204" charset="0"/>
              </a:rPr>
              <a:t>framework</a:t>
            </a:r>
            <a:r>
              <a:rPr lang="vi-VN" sz="1600" dirty="0">
                <a:solidFill>
                  <a:schemeClr val="tx1"/>
                </a:solidFill>
                <a:latin typeface="Signika" panose="020B0604020202020204" charset="0"/>
              </a:rPr>
              <a:t> linh động dùng để xây dựng giao diện người dùng.</a:t>
            </a:r>
          </a:p>
          <a:p>
            <a:pPr marL="285750" indent="-285750">
              <a:buFont typeface="Arial" panose="020B0604020202020204" pitchFamily="34" charset="0"/>
              <a:buChar char="•"/>
            </a:pPr>
            <a:r>
              <a:rPr lang="vi-VN" sz="1600" dirty="0">
                <a:solidFill>
                  <a:schemeClr val="tx1"/>
                </a:solidFill>
                <a:latin typeface="Signika" panose="020B0604020202020204" charset="0"/>
              </a:rPr>
              <a:t>Khác với các </a:t>
            </a:r>
            <a:r>
              <a:rPr lang="vi-VN" sz="1600" dirty="0" err="1">
                <a:solidFill>
                  <a:schemeClr val="tx1"/>
                </a:solidFill>
                <a:latin typeface="Signika" panose="020B0604020202020204" charset="0"/>
              </a:rPr>
              <a:t>framework</a:t>
            </a:r>
            <a:r>
              <a:rPr lang="vi-VN" sz="1600" dirty="0">
                <a:solidFill>
                  <a:schemeClr val="tx1"/>
                </a:solidFill>
                <a:latin typeface="Signika" panose="020B0604020202020204" charset="0"/>
              </a:rPr>
              <a:t> nguyên khối, </a:t>
            </a:r>
            <a:r>
              <a:rPr lang="vi-VN" sz="1600" dirty="0" err="1">
                <a:solidFill>
                  <a:schemeClr val="tx1"/>
                </a:solidFill>
                <a:latin typeface="Signika" panose="020B0604020202020204" charset="0"/>
              </a:rPr>
              <a:t>Vue</a:t>
            </a:r>
            <a:r>
              <a:rPr lang="vi-VN" sz="1600" dirty="0">
                <a:solidFill>
                  <a:schemeClr val="tx1"/>
                </a:solidFill>
                <a:latin typeface="Signika" panose="020B0604020202020204" charset="0"/>
              </a:rPr>
              <a:t> được thiết kế từ đầu theo hướng cho phép và </a:t>
            </a:r>
            <a:r>
              <a:rPr lang="vi-VN" sz="1600" dirty="0" err="1">
                <a:solidFill>
                  <a:schemeClr val="tx1"/>
                </a:solidFill>
                <a:latin typeface="Signika" panose="020B0604020202020204" charset="0"/>
              </a:rPr>
              <a:t>khuyến</a:t>
            </a:r>
            <a:r>
              <a:rPr lang="vi-VN" sz="1600" dirty="0">
                <a:solidFill>
                  <a:schemeClr val="tx1"/>
                </a:solidFill>
                <a:latin typeface="Signika" panose="020B0604020202020204" charset="0"/>
              </a:rPr>
              <a:t> khích việc phát triển ứng dụng theo các bước. </a:t>
            </a:r>
          </a:p>
        </p:txBody>
      </p:sp>
      <p:sp>
        <p:nvSpPr>
          <p:cNvPr id="3" name="TextBox 2">
            <a:extLst>
              <a:ext uri="{FF2B5EF4-FFF2-40B4-BE49-F238E27FC236}">
                <a16:creationId xmlns:a16="http://schemas.microsoft.com/office/drawing/2014/main" id="{96B02D8E-F787-F2B4-01E6-7321969DBBCD}"/>
              </a:ext>
            </a:extLst>
          </p:cNvPr>
          <p:cNvSpPr txBox="1"/>
          <p:nvPr/>
        </p:nvSpPr>
        <p:spPr>
          <a:xfrm>
            <a:off x="2924956" y="1922086"/>
            <a:ext cx="1091232" cy="338554"/>
          </a:xfrm>
          <a:prstGeom prst="rect">
            <a:avLst/>
          </a:prstGeom>
          <a:noFill/>
        </p:spPr>
        <p:txBody>
          <a:bodyPr wrap="square" rtlCol="0">
            <a:spAutoFit/>
          </a:bodyPr>
          <a:lstStyle/>
          <a:p>
            <a:r>
              <a:rPr lang="vi-VN" sz="1600" b="1" dirty="0">
                <a:solidFill>
                  <a:schemeClr val="tx1"/>
                </a:solidFill>
                <a:latin typeface="Signika" panose="020B0604020202020204" charset="0"/>
              </a:rPr>
              <a:t>Vue.js</a:t>
            </a:r>
          </a:p>
        </p:txBody>
      </p:sp>
      <p:pic>
        <p:nvPicPr>
          <p:cNvPr id="4" name="Picture 3">
            <a:extLst>
              <a:ext uri="{FF2B5EF4-FFF2-40B4-BE49-F238E27FC236}">
                <a16:creationId xmlns:a16="http://schemas.microsoft.com/office/drawing/2014/main" id="{7113A756-7C79-70E8-6171-106AF2CFA2FE}"/>
              </a:ext>
            </a:extLst>
          </p:cNvPr>
          <p:cNvPicPr>
            <a:picLocks noChangeAspect="1"/>
          </p:cNvPicPr>
          <p:nvPr/>
        </p:nvPicPr>
        <p:blipFill>
          <a:blip r:embed="rId4"/>
          <a:stretch>
            <a:fillRect/>
          </a:stretch>
        </p:blipFill>
        <p:spPr>
          <a:xfrm>
            <a:off x="7700026" y="1526724"/>
            <a:ext cx="730624" cy="730624"/>
          </a:xfrm>
          <a:prstGeom prst="rect">
            <a:avLst/>
          </a:prstGeom>
        </p:spPr>
      </p:pic>
    </p:spTree>
    <p:extLst>
      <p:ext uri="{BB962C8B-B14F-4D97-AF65-F5344CB8AC3E}">
        <p14:creationId xmlns:p14="http://schemas.microsoft.com/office/powerpoint/2010/main" val="814770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5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Khái niệm đặc trưng</a:t>
            </a:r>
            <a:endParaRPr dirty="0"/>
          </a:p>
        </p:txBody>
      </p:sp>
      <p:sp>
        <p:nvSpPr>
          <p:cNvPr id="700" name="Google Shape;700;p52"/>
          <p:cNvSpPr txBox="1"/>
          <p:nvPr/>
        </p:nvSpPr>
        <p:spPr>
          <a:xfrm>
            <a:off x="713225" y="1112200"/>
            <a:ext cx="7717500" cy="489600"/>
          </a:xfrm>
          <a:prstGeom prst="rect">
            <a:avLst/>
          </a:prstGeom>
          <a:noFill/>
          <a:ln>
            <a:noFill/>
          </a:ln>
        </p:spPr>
        <p:txBody>
          <a:bodyPr spcFirstLastPara="1" wrap="square" lIns="114300" tIns="91425" rIns="91425" bIns="91425" anchor="ctr" anchorCtr="0">
            <a:noAutofit/>
          </a:bodyPr>
          <a:lstStyle/>
          <a:p>
            <a:pPr marL="0" lvl="0" indent="0" algn="l" rtl="0">
              <a:spcBef>
                <a:spcPts val="0"/>
              </a:spcBef>
              <a:spcAft>
                <a:spcPts val="0"/>
              </a:spcAft>
              <a:buNone/>
            </a:pPr>
            <a:r>
              <a:rPr lang="vi-VN" sz="1600" dirty="0">
                <a:solidFill>
                  <a:schemeClr val="dk1"/>
                </a:solidFill>
                <a:latin typeface="Signika" panose="020B0604020202020204" charset="0"/>
                <a:ea typeface="Palanquin"/>
                <a:cs typeface="Palanquin"/>
                <a:sym typeface="Palanquin"/>
              </a:rPr>
              <a:t>Các khái niệm đặc trưng được sử dụng trong xây dựng hệ thống</a:t>
            </a:r>
          </a:p>
        </p:txBody>
      </p:sp>
      <p:sp>
        <p:nvSpPr>
          <p:cNvPr id="701" name="Google Shape;701;p52">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Back</a:t>
            </a:r>
            <a:endParaRPr sz="1600" dirty="0">
              <a:solidFill>
                <a:schemeClr val="accent1"/>
              </a:solidFill>
              <a:latin typeface="Signika"/>
              <a:ea typeface="Signika"/>
              <a:cs typeface="Signika"/>
              <a:sym typeface="Signika"/>
            </a:endParaRPr>
          </a:p>
        </p:txBody>
      </p:sp>
      <p:sp>
        <p:nvSpPr>
          <p:cNvPr id="702" name="Google Shape;702;p52">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2"/>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2">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
        <p:nvSpPr>
          <p:cNvPr id="705" name="Google Shape;705;p52"/>
          <p:cNvSpPr txBox="1"/>
          <p:nvPr/>
        </p:nvSpPr>
        <p:spPr>
          <a:xfrm>
            <a:off x="713225" y="1877970"/>
            <a:ext cx="2010487" cy="2010410"/>
          </a:xfrm>
          <a:prstGeom prst="rect">
            <a:avLst/>
          </a:prstGeom>
          <a:no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2000" b="1" dirty="0">
                <a:solidFill>
                  <a:schemeClr val="dk1"/>
                </a:solidFill>
                <a:latin typeface="Signika"/>
                <a:ea typeface="Signika"/>
                <a:cs typeface="Signika"/>
                <a:sym typeface="Signika"/>
              </a:rPr>
              <a:t>THƯ VIỆN </a:t>
            </a:r>
            <a:br>
              <a:rPr lang="vi-VN" sz="2000" b="1" dirty="0">
                <a:solidFill>
                  <a:schemeClr val="dk1"/>
                </a:solidFill>
                <a:latin typeface="Signika"/>
                <a:ea typeface="Signika"/>
                <a:cs typeface="Signika"/>
                <a:sym typeface="Signika"/>
              </a:rPr>
            </a:br>
            <a:r>
              <a:rPr lang="vi-VN" sz="2000" b="1" dirty="0">
                <a:solidFill>
                  <a:schemeClr val="dk1"/>
                </a:solidFill>
                <a:latin typeface="Signika"/>
                <a:ea typeface="Signika"/>
                <a:cs typeface="Signika"/>
                <a:sym typeface="Signika"/>
              </a:rPr>
              <a:t>MÁY CHỦ</a:t>
            </a:r>
            <a:endParaRPr sz="2000" b="1" dirty="0">
              <a:solidFill>
                <a:schemeClr val="dk1"/>
              </a:solidFill>
              <a:latin typeface="Signika"/>
              <a:ea typeface="Signika"/>
              <a:cs typeface="Signika"/>
              <a:sym typeface="Signika"/>
            </a:endParaRPr>
          </a:p>
        </p:txBody>
      </p:sp>
      <p:sp>
        <p:nvSpPr>
          <p:cNvPr id="2" name="TextBox 1">
            <a:extLst>
              <a:ext uri="{FF2B5EF4-FFF2-40B4-BE49-F238E27FC236}">
                <a16:creationId xmlns:a16="http://schemas.microsoft.com/office/drawing/2014/main" id="{1A656C1A-0118-D37A-77D6-D73B1EE52C53}"/>
              </a:ext>
            </a:extLst>
          </p:cNvPr>
          <p:cNvSpPr txBox="1"/>
          <p:nvPr/>
        </p:nvSpPr>
        <p:spPr>
          <a:xfrm>
            <a:off x="3284781" y="2260640"/>
            <a:ext cx="5145869" cy="1569660"/>
          </a:xfrm>
          <a:prstGeom prst="rect">
            <a:avLst/>
          </a:prstGeom>
          <a:noFill/>
        </p:spPr>
        <p:txBody>
          <a:bodyPr wrap="square" rtlCol="0">
            <a:spAutoFit/>
          </a:bodyPr>
          <a:lstStyle/>
          <a:p>
            <a:pPr marL="285750" indent="-285750">
              <a:buFont typeface="Arial" panose="020B0604020202020204" pitchFamily="34" charset="0"/>
              <a:buChar char="•"/>
            </a:pPr>
            <a:r>
              <a:rPr lang="vi-VN" sz="1600" dirty="0">
                <a:solidFill>
                  <a:schemeClr val="tx1"/>
                </a:solidFill>
                <a:latin typeface="Signika" panose="020B0604020202020204" charset="0"/>
              </a:rPr>
              <a:t>MQTT.js là một thư viện máy khách cho giao thức MQTT, được viết bằng </a:t>
            </a:r>
            <a:r>
              <a:rPr lang="vi-VN" sz="1600" dirty="0" err="1">
                <a:solidFill>
                  <a:schemeClr val="tx1"/>
                </a:solidFill>
                <a:latin typeface="Signika" panose="020B0604020202020204" charset="0"/>
              </a:rPr>
              <a:t>JavaScript</a:t>
            </a:r>
            <a:r>
              <a:rPr lang="vi-VN" sz="1600" dirty="0">
                <a:solidFill>
                  <a:schemeClr val="tx1"/>
                </a:solidFill>
                <a:latin typeface="Signika" panose="020B0604020202020204" charset="0"/>
              </a:rPr>
              <a:t> cho node.js và trình duyệt.</a:t>
            </a:r>
          </a:p>
          <a:p>
            <a:pPr marL="285750" indent="-285750">
              <a:buFont typeface="Arial" panose="020B0604020202020204" pitchFamily="34" charset="0"/>
              <a:buChar char="•"/>
            </a:pPr>
            <a:r>
              <a:rPr lang="vi-VN" sz="1600" dirty="0">
                <a:solidFill>
                  <a:schemeClr val="tx1"/>
                </a:solidFill>
                <a:latin typeface="Signika" panose="020B0604020202020204" charset="0"/>
              </a:rPr>
              <a:t>MQTT.js </a:t>
            </a:r>
            <a:r>
              <a:rPr lang="vi-VN" sz="1600" dirty="0" err="1">
                <a:solidFill>
                  <a:schemeClr val="tx1"/>
                </a:solidFill>
                <a:latin typeface="Signika" panose="020B0604020202020204" charset="0"/>
              </a:rPr>
              <a:t>hỗ</a:t>
            </a:r>
            <a:r>
              <a:rPr lang="vi-VN" sz="1600" dirty="0">
                <a:solidFill>
                  <a:schemeClr val="tx1"/>
                </a:solidFill>
                <a:latin typeface="Signika" panose="020B0604020202020204" charset="0"/>
              </a:rPr>
              <a:t> trợ hệ thống nhận và gửi dữ liệu giữa </a:t>
            </a:r>
            <a:r>
              <a:rPr lang="vi-VN" sz="1600" dirty="0" err="1">
                <a:solidFill>
                  <a:schemeClr val="tx1"/>
                </a:solidFill>
                <a:latin typeface="Signika" panose="020B0604020202020204" charset="0"/>
              </a:rPr>
              <a:t>broker</a:t>
            </a:r>
            <a:r>
              <a:rPr lang="vi-VN" sz="1600" dirty="0">
                <a:solidFill>
                  <a:schemeClr val="tx1"/>
                </a:solidFill>
                <a:latin typeface="Signika" panose="020B0604020202020204" charset="0"/>
              </a:rPr>
              <a:t> và hệ thống một cách </a:t>
            </a:r>
            <a:r>
              <a:rPr lang="vi-VN" sz="1600" dirty="0" err="1">
                <a:solidFill>
                  <a:schemeClr val="tx1"/>
                </a:solidFill>
                <a:latin typeface="Signika" panose="020B0604020202020204" charset="0"/>
              </a:rPr>
              <a:t>mượt</a:t>
            </a:r>
            <a:r>
              <a:rPr lang="vi-VN" sz="1600" dirty="0">
                <a:solidFill>
                  <a:schemeClr val="tx1"/>
                </a:solidFill>
                <a:latin typeface="Signika" panose="020B0604020202020204" charset="0"/>
              </a:rPr>
              <a:t> mà và trơn tru theo thời gian thực</a:t>
            </a:r>
          </a:p>
        </p:txBody>
      </p:sp>
      <p:sp>
        <p:nvSpPr>
          <p:cNvPr id="3" name="TextBox 2">
            <a:extLst>
              <a:ext uri="{FF2B5EF4-FFF2-40B4-BE49-F238E27FC236}">
                <a16:creationId xmlns:a16="http://schemas.microsoft.com/office/drawing/2014/main" id="{96B02D8E-F787-F2B4-01E6-7321969DBBCD}"/>
              </a:ext>
            </a:extLst>
          </p:cNvPr>
          <p:cNvSpPr txBox="1"/>
          <p:nvPr/>
        </p:nvSpPr>
        <p:spPr>
          <a:xfrm>
            <a:off x="2924956" y="1922086"/>
            <a:ext cx="1091232" cy="338554"/>
          </a:xfrm>
          <a:prstGeom prst="rect">
            <a:avLst/>
          </a:prstGeom>
          <a:noFill/>
        </p:spPr>
        <p:txBody>
          <a:bodyPr wrap="square" rtlCol="0">
            <a:spAutoFit/>
          </a:bodyPr>
          <a:lstStyle/>
          <a:p>
            <a:r>
              <a:rPr lang="vi-VN" sz="1600" b="1" dirty="0">
                <a:solidFill>
                  <a:schemeClr val="tx1"/>
                </a:solidFill>
                <a:latin typeface="Signika" panose="020B0604020202020204" charset="0"/>
              </a:rPr>
              <a:t>MQTT.js</a:t>
            </a:r>
          </a:p>
        </p:txBody>
      </p:sp>
      <p:pic>
        <p:nvPicPr>
          <p:cNvPr id="4" name="Picture 3">
            <a:extLst>
              <a:ext uri="{FF2B5EF4-FFF2-40B4-BE49-F238E27FC236}">
                <a16:creationId xmlns:a16="http://schemas.microsoft.com/office/drawing/2014/main" id="{0168A4A0-55A3-34BF-516E-C0A56C1CB8AB}"/>
              </a:ext>
            </a:extLst>
          </p:cNvPr>
          <p:cNvPicPr>
            <a:picLocks noChangeAspect="1"/>
          </p:cNvPicPr>
          <p:nvPr/>
        </p:nvPicPr>
        <p:blipFill>
          <a:blip r:embed="rId4"/>
          <a:stretch>
            <a:fillRect/>
          </a:stretch>
        </p:blipFill>
        <p:spPr>
          <a:xfrm>
            <a:off x="6724302" y="1534661"/>
            <a:ext cx="1706348" cy="686618"/>
          </a:xfrm>
          <a:prstGeom prst="rect">
            <a:avLst/>
          </a:prstGeom>
        </p:spPr>
      </p:pic>
    </p:spTree>
    <p:extLst>
      <p:ext uri="{BB962C8B-B14F-4D97-AF65-F5344CB8AC3E}">
        <p14:creationId xmlns:p14="http://schemas.microsoft.com/office/powerpoint/2010/main" val="3328413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5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Khái niệm đặc trưng</a:t>
            </a:r>
            <a:endParaRPr dirty="0"/>
          </a:p>
        </p:txBody>
      </p:sp>
      <p:sp>
        <p:nvSpPr>
          <p:cNvPr id="700" name="Google Shape;700;p52"/>
          <p:cNvSpPr txBox="1"/>
          <p:nvPr/>
        </p:nvSpPr>
        <p:spPr>
          <a:xfrm>
            <a:off x="713225" y="1112200"/>
            <a:ext cx="7717500" cy="489600"/>
          </a:xfrm>
          <a:prstGeom prst="rect">
            <a:avLst/>
          </a:prstGeom>
          <a:noFill/>
          <a:ln>
            <a:noFill/>
          </a:ln>
        </p:spPr>
        <p:txBody>
          <a:bodyPr spcFirstLastPara="1" wrap="square" lIns="114300" tIns="91425" rIns="91425" bIns="91425" anchor="ctr" anchorCtr="0">
            <a:noAutofit/>
          </a:bodyPr>
          <a:lstStyle/>
          <a:p>
            <a:pPr marL="0" lvl="0" indent="0" algn="l" rtl="0">
              <a:spcBef>
                <a:spcPts val="0"/>
              </a:spcBef>
              <a:spcAft>
                <a:spcPts val="0"/>
              </a:spcAft>
              <a:buNone/>
            </a:pPr>
            <a:r>
              <a:rPr lang="vi-VN" sz="1600" dirty="0">
                <a:solidFill>
                  <a:schemeClr val="dk1"/>
                </a:solidFill>
                <a:latin typeface="Signika" panose="020B0604020202020204" charset="0"/>
                <a:ea typeface="Palanquin"/>
                <a:cs typeface="Palanquin"/>
                <a:sym typeface="Palanquin"/>
              </a:rPr>
              <a:t>Các khái niệm đặc trưng được sử dụng trong hệ thống</a:t>
            </a:r>
            <a:endParaRPr sz="1600" dirty="0">
              <a:solidFill>
                <a:schemeClr val="dk1"/>
              </a:solidFill>
              <a:latin typeface="Signika" panose="020B0604020202020204" charset="0"/>
              <a:ea typeface="Palanquin"/>
              <a:cs typeface="Palanquin"/>
              <a:sym typeface="Palanquin"/>
            </a:endParaRPr>
          </a:p>
        </p:txBody>
      </p:sp>
      <p:sp>
        <p:nvSpPr>
          <p:cNvPr id="701" name="Google Shape;701;p52">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Back</a:t>
            </a:r>
            <a:endParaRPr sz="1600" dirty="0">
              <a:solidFill>
                <a:schemeClr val="accent1"/>
              </a:solidFill>
              <a:latin typeface="Signika"/>
              <a:ea typeface="Signika"/>
              <a:cs typeface="Signika"/>
              <a:sym typeface="Signika"/>
            </a:endParaRPr>
          </a:p>
        </p:txBody>
      </p:sp>
      <p:sp>
        <p:nvSpPr>
          <p:cNvPr id="702" name="Google Shape;702;p52">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2"/>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2">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
        <p:nvSpPr>
          <p:cNvPr id="705" name="Google Shape;705;p52"/>
          <p:cNvSpPr txBox="1"/>
          <p:nvPr/>
        </p:nvSpPr>
        <p:spPr>
          <a:xfrm>
            <a:off x="713225" y="1877970"/>
            <a:ext cx="2010487" cy="2010410"/>
          </a:xfrm>
          <a:prstGeom prst="rect">
            <a:avLst/>
          </a:prstGeom>
          <a:no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2000" b="1" dirty="0">
                <a:solidFill>
                  <a:schemeClr val="dk1"/>
                </a:solidFill>
                <a:latin typeface="Signika"/>
                <a:ea typeface="Signika"/>
                <a:cs typeface="Signika"/>
                <a:sym typeface="Signika"/>
              </a:rPr>
              <a:t>HỆ THỐNG</a:t>
            </a:r>
            <a:endParaRPr sz="2000" b="1" dirty="0">
              <a:solidFill>
                <a:schemeClr val="dk1"/>
              </a:solidFill>
              <a:latin typeface="Signika"/>
              <a:ea typeface="Signika"/>
              <a:cs typeface="Signika"/>
              <a:sym typeface="Signika"/>
            </a:endParaRPr>
          </a:p>
        </p:txBody>
      </p:sp>
      <p:sp>
        <p:nvSpPr>
          <p:cNvPr id="2" name="TextBox 1">
            <a:extLst>
              <a:ext uri="{FF2B5EF4-FFF2-40B4-BE49-F238E27FC236}">
                <a16:creationId xmlns:a16="http://schemas.microsoft.com/office/drawing/2014/main" id="{1A656C1A-0118-D37A-77D6-D73B1EE52C53}"/>
              </a:ext>
            </a:extLst>
          </p:cNvPr>
          <p:cNvSpPr txBox="1"/>
          <p:nvPr/>
        </p:nvSpPr>
        <p:spPr>
          <a:xfrm>
            <a:off x="3284781" y="2260640"/>
            <a:ext cx="5145869" cy="830997"/>
          </a:xfrm>
          <a:prstGeom prst="rect">
            <a:avLst/>
          </a:prstGeom>
          <a:noFill/>
        </p:spPr>
        <p:txBody>
          <a:bodyPr wrap="square" rtlCol="0">
            <a:spAutoFit/>
          </a:bodyPr>
          <a:lstStyle/>
          <a:p>
            <a:pPr marL="285750" indent="-285750">
              <a:buFont typeface="Arial" panose="020B0604020202020204" pitchFamily="34" charset="0"/>
              <a:buChar char="•"/>
            </a:pPr>
            <a:r>
              <a:rPr lang="vi-VN" sz="1600" dirty="0">
                <a:solidFill>
                  <a:schemeClr val="tx1"/>
                </a:solidFill>
                <a:latin typeface="Signika" panose="020B0604020202020204" charset="0"/>
              </a:rPr>
              <a:t>Là </a:t>
            </a:r>
            <a:r>
              <a:rPr lang="vi-VN" sz="1600" dirty="0" err="1">
                <a:solidFill>
                  <a:schemeClr val="tx1"/>
                </a:solidFill>
                <a:latin typeface="Signika" panose="020B0604020202020204" charset="0"/>
              </a:rPr>
              <a:t>module</a:t>
            </a:r>
            <a:r>
              <a:rPr lang="vi-VN" sz="1600" dirty="0">
                <a:solidFill>
                  <a:schemeClr val="tx1"/>
                </a:solidFill>
                <a:latin typeface="Signika" panose="020B0604020202020204" charset="0"/>
              </a:rPr>
              <a:t> cần chạy để phát hiện các dữ liệu mới được cập nhật trên máy chủ MQTT để thực hiện ghi nhận và lưu trữ lại trên cơ sở dữ liệu phục vụ sử dụng sau này</a:t>
            </a:r>
          </a:p>
        </p:txBody>
      </p:sp>
      <p:sp>
        <p:nvSpPr>
          <p:cNvPr id="3" name="TextBox 2">
            <a:extLst>
              <a:ext uri="{FF2B5EF4-FFF2-40B4-BE49-F238E27FC236}">
                <a16:creationId xmlns:a16="http://schemas.microsoft.com/office/drawing/2014/main" id="{96B02D8E-F787-F2B4-01E6-7321969DBBCD}"/>
              </a:ext>
            </a:extLst>
          </p:cNvPr>
          <p:cNvSpPr txBox="1"/>
          <p:nvPr/>
        </p:nvSpPr>
        <p:spPr>
          <a:xfrm>
            <a:off x="2924956" y="1922086"/>
            <a:ext cx="845103" cy="338554"/>
          </a:xfrm>
          <a:prstGeom prst="rect">
            <a:avLst/>
          </a:prstGeom>
          <a:noFill/>
        </p:spPr>
        <p:txBody>
          <a:bodyPr wrap="none" rtlCol="0">
            <a:spAutoFit/>
          </a:bodyPr>
          <a:lstStyle/>
          <a:p>
            <a:r>
              <a:rPr lang="vi-VN" sz="1600" b="1" dirty="0">
                <a:solidFill>
                  <a:schemeClr val="tx1"/>
                </a:solidFill>
                <a:latin typeface="Signika" panose="020B0604020202020204" charset="0"/>
              </a:rPr>
              <a:t>CLIENT</a:t>
            </a:r>
          </a:p>
        </p:txBody>
      </p:sp>
    </p:spTree>
    <p:extLst>
      <p:ext uri="{BB962C8B-B14F-4D97-AF65-F5344CB8AC3E}">
        <p14:creationId xmlns:p14="http://schemas.microsoft.com/office/powerpoint/2010/main" val="1117322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5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Khái niệm đặc trưng</a:t>
            </a:r>
            <a:endParaRPr dirty="0"/>
          </a:p>
        </p:txBody>
      </p:sp>
      <p:sp>
        <p:nvSpPr>
          <p:cNvPr id="700" name="Google Shape;700;p52"/>
          <p:cNvSpPr txBox="1"/>
          <p:nvPr/>
        </p:nvSpPr>
        <p:spPr>
          <a:xfrm>
            <a:off x="713225" y="1112200"/>
            <a:ext cx="7717500" cy="489600"/>
          </a:xfrm>
          <a:prstGeom prst="rect">
            <a:avLst/>
          </a:prstGeom>
          <a:noFill/>
          <a:ln>
            <a:noFill/>
          </a:ln>
        </p:spPr>
        <p:txBody>
          <a:bodyPr spcFirstLastPara="1" wrap="square" lIns="114300" tIns="91425" rIns="91425" bIns="91425" anchor="ctr" anchorCtr="0">
            <a:noAutofit/>
          </a:bodyPr>
          <a:lstStyle/>
          <a:p>
            <a:pPr marL="0" lvl="0" indent="0" algn="l" rtl="0">
              <a:spcBef>
                <a:spcPts val="0"/>
              </a:spcBef>
              <a:spcAft>
                <a:spcPts val="0"/>
              </a:spcAft>
              <a:buNone/>
            </a:pPr>
            <a:r>
              <a:rPr lang="vi-VN" sz="1600" dirty="0">
                <a:solidFill>
                  <a:schemeClr val="dk1"/>
                </a:solidFill>
                <a:latin typeface="Signika" panose="020B0604020202020204" charset="0"/>
                <a:ea typeface="Palanquin"/>
                <a:cs typeface="Palanquin"/>
                <a:sym typeface="Palanquin"/>
              </a:rPr>
              <a:t>Các khái niệm đặc trưng được sử dụng trong hệ thống</a:t>
            </a:r>
            <a:endParaRPr sz="1600" dirty="0">
              <a:solidFill>
                <a:schemeClr val="dk1"/>
              </a:solidFill>
              <a:latin typeface="Signika" panose="020B0604020202020204" charset="0"/>
              <a:ea typeface="Palanquin"/>
              <a:cs typeface="Palanquin"/>
              <a:sym typeface="Palanquin"/>
            </a:endParaRPr>
          </a:p>
        </p:txBody>
      </p:sp>
      <p:sp>
        <p:nvSpPr>
          <p:cNvPr id="701" name="Google Shape;701;p52">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Back</a:t>
            </a:r>
            <a:endParaRPr sz="1600" dirty="0">
              <a:solidFill>
                <a:schemeClr val="accent1"/>
              </a:solidFill>
              <a:latin typeface="Signika"/>
              <a:ea typeface="Signika"/>
              <a:cs typeface="Signika"/>
              <a:sym typeface="Signika"/>
            </a:endParaRPr>
          </a:p>
        </p:txBody>
      </p:sp>
      <p:sp>
        <p:nvSpPr>
          <p:cNvPr id="702" name="Google Shape;702;p52">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2"/>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2">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
        <p:nvSpPr>
          <p:cNvPr id="705" name="Google Shape;705;p52"/>
          <p:cNvSpPr txBox="1"/>
          <p:nvPr/>
        </p:nvSpPr>
        <p:spPr>
          <a:xfrm>
            <a:off x="713225" y="1877970"/>
            <a:ext cx="2010487" cy="2010410"/>
          </a:xfrm>
          <a:prstGeom prst="rect">
            <a:avLst/>
          </a:prstGeom>
          <a:no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2000" b="1" dirty="0">
                <a:solidFill>
                  <a:schemeClr val="dk1"/>
                </a:solidFill>
                <a:latin typeface="Signika"/>
                <a:ea typeface="Signika"/>
                <a:cs typeface="Signika"/>
                <a:sym typeface="Signika"/>
              </a:rPr>
              <a:t>HỆ THỐNG</a:t>
            </a:r>
            <a:endParaRPr sz="2000" b="1" dirty="0">
              <a:solidFill>
                <a:schemeClr val="dk1"/>
              </a:solidFill>
              <a:latin typeface="Signika"/>
              <a:ea typeface="Signika"/>
              <a:cs typeface="Signika"/>
              <a:sym typeface="Signika"/>
            </a:endParaRPr>
          </a:p>
        </p:txBody>
      </p:sp>
      <p:sp>
        <p:nvSpPr>
          <p:cNvPr id="2" name="TextBox 1">
            <a:extLst>
              <a:ext uri="{FF2B5EF4-FFF2-40B4-BE49-F238E27FC236}">
                <a16:creationId xmlns:a16="http://schemas.microsoft.com/office/drawing/2014/main" id="{1A656C1A-0118-D37A-77D6-D73B1EE52C53}"/>
              </a:ext>
            </a:extLst>
          </p:cNvPr>
          <p:cNvSpPr txBox="1"/>
          <p:nvPr/>
        </p:nvSpPr>
        <p:spPr>
          <a:xfrm>
            <a:off x="3284781" y="2260640"/>
            <a:ext cx="5145869" cy="1077218"/>
          </a:xfrm>
          <a:prstGeom prst="rect">
            <a:avLst/>
          </a:prstGeom>
          <a:noFill/>
        </p:spPr>
        <p:txBody>
          <a:bodyPr wrap="square" rtlCol="0">
            <a:spAutoFit/>
          </a:bodyPr>
          <a:lstStyle/>
          <a:p>
            <a:pPr marL="285750" indent="-285750">
              <a:buFont typeface="Arial" panose="020B0604020202020204" pitchFamily="34" charset="0"/>
              <a:buChar char="•"/>
            </a:pPr>
            <a:r>
              <a:rPr lang="vi-VN" sz="1600" dirty="0">
                <a:solidFill>
                  <a:schemeClr val="tx1"/>
                </a:solidFill>
                <a:latin typeface="Signika" panose="020B0604020202020204" charset="0"/>
              </a:rPr>
              <a:t>Là giao diện người dùng dạng trực quan hiển thị các dữ liệu trên cơ sở dữ liệu lưu trữ các số liệu điện năng của máy chủ MQTT có thể truy cập được thông qua địa chỉ web khi thực hiện khởi chạy.</a:t>
            </a:r>
          </a:p>
        </p:txBody>
      </p:sp>
      <p:sp>
        <p:nvSpPr>
          <p:cNvPr id="3" name="TextBox 2">
            <a:extLst>
              <a:ext uri="{FF2B5EF4-FFF2-40B4-BE49-F238E27FC236}">
                <a16:creationId xmlns:a16="http://schemas.microsoft.com/office/drawing/2014/main" id="{96B02D8E-F787-F2B4-01E6-7321969DBBCD}"/>
              </a:ext>
            </a:extLst>
          </p:cNvPr>
          <p:cNvSpPr txBox="1"/>
          <p:nvPr/>
        </p:nvSpPr>
        <p:spPr>
          <a:xfrm>
            <a:off x="2924956" y="1922086"/>
            <a:ext cx="556563" cy="338554"/>
          </a:xfrm>
          <a:prstGeom prst="rect">
            <a:avLst/>
          </a:prstGeom>
          <a:noFill/>
        </p:spPr>
        <p:txBody>
          <a:bodyPr wrap="none" rtlCol="0">
            <a:spAutoFit/>
          </a:bodyPr>
          <a:lstStyle/>
          <a:p>
            <a:r>
              <a:rPr lang="vi-VN" sz="1600" b="1" dirty="0">
                <a:solidFill>
                  <a:schemeClr val="tx1"/>
                </a:solidFill>
                <a:latin typeface="Signika" panose="020B0604020202020204" charset="0"/>
              </a:rPr>
              <a:t>APP</a:t>
            </a:r>
          </a:p>
        </p:txBody>
      </p:sp>
    </p:spTree>
    <p:extLst>
      <p:ext uri="{BB962C8B-B14F-4D97-AF65-F5344CB8AC3E}">
        <p14:creationId xmlns:p14="http://schemas.microsoft.com/office/powerpoint/2010/main" val="4068641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5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Khái niệm đặc trưng</a:t>
            </a:r>
            <a:endParaRPr dirty="0"/>
          </a:p>
        </p:txBody>
      </p:sp>
      <p:sp>
        <p:nvSpPr>
          <p:cNvPr id="700" name="Google Shape;700;p52"/>
          <p:cNvSpPr txBox="1"/>
          <p:nvPr/>
        </p:nvSpPr>
        <p:spPr>
          <a:xfrm>
            <a:off x="713225" y="1112200"/>
            <a:ext cx="7717500" cy="489600"/>
          </a:xfrm>
          <a:prstGeom prst="rect">
            <a:avLst/>
          </a:prstGeom>
          <a:noFill/>
          <a:ln>
            <a:noFill/>
          </a:ln>
        </p:spPr>
        <p:txBody>
          <a:bodyPr spcFirstLastPara="1" wrap="square" lIns="114300" tIns="91425" rIns="91425" bIns="91425" anchor="ctr" anchorCtr="0">
            <a:noAutofit/>
          </a:bodyPr>
          <a:lstStyle/>
          <a:p>
            <a:pPr marL="0" lvl="0" indent="0" algn="l" rtl="0">
              <a:spcBef>
                <a:spcPts val="0"/>
              </a:spcBef>
              <a:spcAft>
                <a:spcPts val="0"/>
              </a:spcAft>
              <a:buNone/>
            </a:pPr>
            <a:r>
              <a:rPr lang="vi-VN" sz="1600" dirty="0">
                <a:solidFill>
                  <a:schemeClr val="dk1"/>
                </a:solidFill>
                <a:latin typeface="Signika" panose="020B0604020202020204" charset="0"/>
                <a:ea typeface="Palanquin"/>
                <a:cs typeface="Palanquin"/>
                <a:sym typeface="Palanquin"/>
              </a:rPr>
              <a:t>Các khái niệm đặc trưng được sử dụng trong hệ thống</a:t>
            </a:r>
            <a:endParaRPr sz="1600" dirty="0">
              <a:solidFill>
                <a:schemeClr val="dk1"/>
              </a:solidFill>
              <a:latin typeface="Signika" panose="020B0604020202020204" charset="0"/>
              <a:ea typeface="Palanquin"/>
              <a:cs typeface="Palanquin"/>
              <a:sym typeface="Palanquin"/>
            </a:endParaRPr>
          </a:p>
        </p:txBody>
      </p:sp>
      <p:sp>
        <p:nvSpPr>
          <p:cNvPr id="701" name="Google Shape;701;p52">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Back</a:t>
            </a:r>
            <a:endParaRPr sz="1600" dirty="0">
              <a:solidFill>
                <a:schemeClr val="accent1"/>
              </a:solidFill>
              <a:latin typeface="Signika"/>
              <a:ea typeface="Signika"/>
              <a:cs typeface="Signika"/>
              <a:sym typeface="Signika"/>
            </a:endParaRPr>
          </a:p>
        </p:txBody>
      </p:sp>
      <p:sp>
        <p:nvSpPr>
          <p:cNvPr id="702" name="Google Shape;702;p52">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2"/>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2">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
        <p:nvSpPr>
          <p:cNvPr id="705" name="Google Shape;705;p52"/>
          <p:cNvSpPr txBox="1"/>
          <p:nvPr/>
        </p:nvSpPr>
        <p:spPr>
          <a:xfrm>
            <a:off x="713225" y="1877970"/>
            <a:ext cx="2010487" cy="2010410"/>
          </a:xfrm>
          <a:prstGeom prst="rect">
            <a:avLst/>
          </a:prstGeom>
          <a:no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2000" b="1" dirty="0">
                <a:solidFill>
                  <a:schemeClr val="dk1"/>
                </a:solidFill>
                <a:latin typeface="Signika"/>
                <a:ea typeface="Signika"/>
                <a:cs typeface="Signika"/>
                <a:sym typeface="Signika"/>
              </a:rPr>
              <a:t>APP HỆ THỐNG</a:t>
            </a:r>
            <a:endParaRPr sz="2000" b="1" dirty="0">
              <a:solidFill>
                <a:schemeClr val="dk1"/>
              </a:solidFill>
              <a:latin typeface="Signika"/>
              <a:ea typeface="Signika"/>
              <a:cs typeface="Signika"/>
              <a:sym typeface="Signika"/>
            </a:endParaRPr>
          </a:p>
        </p:txBody>
      </p:sp>
      <p:sp>
        <p:nvSpPr>
          <p:cNvPr id="2" name="TextBox 1">
            <a:extLst>
              <a:ext uri="{FF2B5EF4-FFF2-40B4-BE49-F238E27FC236}">
                <a16:creationId xmlns:a16="http://schemas.microsoft.com/office/drawing/2014/main" id="{1A656C1A-0118-D37A-77D6-D73B1EE52C53}"/>
              </a:ext>
            </a:extLst>
          </p:cNvPr>
          <p:cNvSpPr txBox="1"/>
          <p:nvPr/>
        </p:nvSpPr>
        <p:spPr>
          <a:xfrm>
            <a:off x="3284781" y="2260640"/>
            <a:ext cx="5145869" cy="584775"/>
          </a:xfrm>
          <a:prstGeom prst="rect">
            <a:avLst/>
          </a:prstGeom>
          <a:noFill/>
        </p:spPr>
        <p:txBody>
          <a:bodyPr wrap="square" rtlCol="0">
            <a:spAutoFit/>
          </a:bodyPr>
          <a:lstStyle/>
          <a:p>
            <a:pPr marL="285750" indent="-285750">
              <a:buFont typeface="Arial" panose="020B0604020202020204" pitchFamily="34" charset="0"/>
              <a:buChar char="•"/>
            </a:pPr>
            <a:r>
              <a:rPr lang="vi-VN" sz="1600" dirty="0">
                <a:solidFill>
                  <a:schemeClr val="tx1"/>
                </a:solidFill>
                <a:latin typeface="Signika" panose="020B0604020202020204" charset="0"/>
              </a:rPr>
              <a:t>Biểu diễn quá trình nhập kiểm tra để xác thực là người đang truy cập là đủ thẩm quyền thao tác trên hệ thống</a:t>
            </a:r>
          </a:p>
        </p:txBody>
      </p:sp>
      <p:sp>
        <p:nvSpPr>
          <p:cNvPr id="3" name="TextBox 2">
            <a:extLst>
              <a:ext uri="{FF2B5EF4-FFF2-40B4-BE49-F238E27FC236}">
                <a16:creationId xmlns:a16="http://schemas.microsoft.com/office/drawing/2014/main" id="{96B02D8E-F787-F2B4-01E6-7321969DBBCD}"/>
              </a:ext>
            </a:extLst>
          </p:cNvPr>
          <p:cNvSpPr txBox="1"/>
          <p:nvPr/>
        </p:nvSpPr>
        <p:spPr>
          <a:xfrm>
            <a:off x="2924956" y="1922086"/>
            <a:ext cx="2319866" cy="338554"/>
          </a:xfrm>
          <a:prstGeom prst="rect">
            <a:avLst/>
          </a:prstGeom>
          <a:noFill/>
        </p:spPr>
        <p:txBody>
          <a:bodyPr wrap="none" rtlCol="0">
            <a:spAutoFit/>
          </a:bodyPr>
          <a:lstStyle/>
          <a:p>
            <a:r>
              <a:rPr lang="vi-VN" sz="1600" b="1" dirty="0">
                <a:solidFill>
                  <a:schemeClr val="tx1"/>
                </a:solidFill>
                <a:latin typeface="Signika" panose="020B0604020202020204" charset="0"/>
              </a:rPr>
              <a:t>ĐĂNG NHẬP HỆ THỐNG</a:t>
            </a:r>
          </a:p>
        </p:txBody>
      </p:sp>
      <p:sp>
        <p:nvSpPr>
          <p:cNvPr id="4" name="TextBox 3">
            <a:extLst>
              <a:ext uri="{FF2B5EF4-FFF2-40B4-BE49-F238E27FC236}">
                <a16:creationId xmlns:a16="http://schemas.microsoft.com/office/drawing/2014/main" id="{F530B403-0369-71E1-4E36-EE3A82A04DF9}"/>
              </a:ext>
            </a:extLst>
          </p:cNvPr>
          <p:cNvSpPr txBox="1"/>
          <p:nvPr/>
        </p:nvSpPr>
        <p:spPr>
          <a:xfrm>
            <a:off x="2924956" y="2963718"/>
            <a:ext cx="3155031" cy="338554"/>
          </a:xfrm>
          <a:prstGeom prst="rect">
            <a:avLst/>
          </a:prstGeom>
          <a:noFill/>
        </p:spPr>
        <p:txBody>
          <a:bodyPr wrap="none" rtlCol="0">
            <a:spAutoFit/>
          </a:bodyPr>
          <a:lstStyle/>
          <a:p>
            <a:r>
              <a:rPr lang="vi-VN" sz="1600" b="1" dirty="0">
                <a:solidFill>
                  <a:schemeClr val="tx1"/>
                </a:solidFill>
                <a:latin typeface="Signika" panose="020B0604020202020204" charset="0"/>
              </a:rPr>
              <a:t>BIỂU ĐỒ SỬ DỤNG NĂNG LƯỢNG</a:t>
            </a:r>
          </a:p>
        </p:txBody>
      </p:sp>
      <p:sp>
        <p:nvSpPr>
          <p:cNvPr id="5" name="TextBox 4">
            <a:extLst>
              <a:ext uri="{FF2B5EF4-FFF2-40B4-BE49-F238E27FC236}">
                <a16:creationId xmlns:a16="http://schemas.microsoft.com/office/drawing/2014/main" id="{5C50812F-6188-9299-5364-B7AD5067421B}"/>
              </a:ext>
            </a:extLst>
          </p:cNvPr>
          <p:cNvSpPr txBox="1"/>
          <p:nvPr/>
        </p:nvSpPr>
        <p:spPr>
          <a:xfrm>
            <a:off x="3284779" y="3302124"/>
            <a:ext cx="5133137" cy="584775"/>
          </a:xfrm>
          <a:prstGeom prst="rect">
            <a:avLst/>
          </a:prstGeom>
          <a:noFill/>
        </p:spPr>
        <p:txBody>
          <a:bodyPr wrap="square" rtlCol="0">
            <a:spAutoFit/>
          </a:bodyPr>
          <a:lstStyle/>
          <a:p>
            <a:pPr marL="285750" indent="-285750">
              <a:buFont typeface="Arial" panose="020B0604020202020204" pitchFamily="34" charset="0"/>
              <a:buChar char="•"/>
            </a:pPr>
            <a:r>
              <a:rPr lang="vi-VN" sz="1600" dirty="0">
                <a:solidFill>
                  <a:schemeClr val="tx1"/>
                </a:solidFill>
                <a:latin typeface="Signika" panose="020B0604020202020204" charset="0"/>
              </a:rPr>
              <a:t>Là trang tổng quan hiển thị các biểu đồ dựa trên số liệu điện năng tiêu thụ</a:t>
            </a:r>
          </a:p>
        </p:txBody>
      </p:sp>
    </p:spTree>
    <p:extLst>
      <p:ext uri="{BB962C8B-B14F-4D97-AF65-F5344CB8AC3E}">
        <p14:creationId xmlns:p14="http://schemas.microsoft.com/office/powerpoint/2010/main" val="1914827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1"/>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Lời nói đầu</a:t>
            </a:r>
            <a:endParaRPr dirty="0"/>
          </a:p>
        </p:txBody>
      </p:sp>
      <p:sp>
        <p:nvSpPr>
          <p:cNvPr id="195" name="Google Shape;195;p31"/>
          <p:cNvSpPr txBox="1">
            <a:spLocks noGrp="1"/>
          </p:cNvSpPr>
          <p:nvPr>
            <p:ph type="body" idx="1"/>
          </p:nvPr>
        </p:nvSpPr>
        <p:spPr>
          <a:xfrm>
            <a:off x="713225" y="1210242"/>
            <a:ext cx="7717500" cy="2723015"/>
          </a:xfrm>
          <a:prstGeom prst="rect">
            <a:avLst/>
          </a:prstGeom>
        </p:spPr>
        <p:txBody>
          <a:bodyPr spcFirstLastPara="1" wrap="square" lIns="91425" tIns="91425" rIns="91425" bIns="91425" anchor="ctr" anchorCtr="0">
            <a:noAutofit/>
          </a:bodyPr>
          <a:lstStyle/>
          <a:p>
            <a:pPr marL="0" indent="0" algn="just">
              <a:buSzPts val="5200"/>
              <a:buNone/>
            </a:pPr>
            <a:endParaRPr lang="en-US" sz="2000" dirty="0">
              <a:latin typeface="Signika"/>
              <a:sym typeface="Signika"/>
            </a:endParaRPr>
          </a:p>
          <a:p>
            <a:pPr marL="342900" indent="-342900" algn="just">
              <a:buSzPts val="5200"/>
              <a:buFont typeface="Wingdings" panose="05000000000000000000" pitchFamily="2" charset="2"/>
              <a:buChar char="§"/>
            </a:pPr>
            <a:r>
              <a:rPr lang="en-US" sz="2000" dirty="0">
                <a:latin typeface="Signika"/>
                <a:sym typeface="Signika"/>
              </a:rPr>
              <a:t>Xin </a:t>
            </a:r>
            <a:r>
              <a:rPr lang="en-US" sz="2000" dirty="0" err="1">
                <a:latin typeface="Signika"/>
                <a:sym typeface="Signika"/>
              </a:rPr>
              <a:t>chân</a:t>
            </a:r>
            <a:r>
              <a:rPr lang="en-US" sz="2000" dirty="0">
                <a:latin typeface="Signika"/>
                <a:sym typeface="Signika"/>
              </a:rPr>
              <a:t> thành cảm </a:t>
            </a:r>
            <a:r>
              <a:rPr lang="en-US" sz="2000" dirty="0" err="1">
                <a:latin typeface="Signika"/>
                <a:sym typeface="Signika"/>
              </a:rPr>
              <a:t>ơn</a:t>
            </a:r>
            <a:r>
              <a:rPr lang="en-US" sz="2000" dirty="0">
                <a:latin typeface="Signika"/>
                <a:sym typeface="Signika"/>
              </a:rPr>
              <a:t> thầy </a:t>
            </a:r>
            <a:r>
              <a:rPr lang="en-US" sz="2000" b="1" dirty="0">
                <a:latin typeface="Signika"/>
                <a:sym typeface="Signika"/>
              </a:rPr>
              <a:t>Trần Lê Hữu Phúc </a:t>
            </a:r>
            <a:r>
              <a:rPr lang="en-US" sz="2000" dirty="0">
                <a:latin typeface="Signika"/>
                <a:sym typeface="Signika"/>
              </a:rPr>
              <a:t>cũng </a:t>
            </a:r>
            <a:r>
              <a:rPr lang="en-US" sz="2000" dirty="0" err="1">
                <a:latin typeface="Signika"/>
                <a:sym typeface="Signika"/>
              </a:rPr>
              <a:t>như</a:t>
            </a:r>
            <a:r>
              <a:rPr lang="en-US" sz="2000" dirty="0">
                <a:latin typeface="Signika"/>
                <a:sym typeface="Signika"/>
              </a:rPr>
              <a:t> </a:t>
            </a:r>
            <a:r>
              <a:rPr lang="en-US" sz="2000" dirty="0" err="1">
                <a:latin typeface="Signika"/>
                <a:sym typeface="Signika"/>
              </a:rPr>
              <a:t>anh</a:t>
            </a:r>
            <a:r>
              <a:rPr lang="en-US" sz="2000" dirty="0">
                <a:latin typeface="Signika"/>
                <a:sym typeface="Signika"/>
              </a:rPr>
              <a:t> </a:t>
            </a:r>
            <a:r>
              <a:rPr lang="en-US" sz="2000" b="1" dirty="0">
                <a:latin typeface="Signika"/>
                <a:sym typeface="Signika"/>
              </a:rPr>
              <a:t>Lê Đức Tài</a:t>
            </a:r>
            <a:r>
              <a:rPr lang="en-US" sz="2000" dirty="0">
                <a:latin typeface="Signika"/>
                <a:sym typeface="Signika"/>
              </a:rPr>
              <a:t> đã định hướng </a:t>
            </a:r>
            <a:r>
              <a:rPr lang="en-US" sz="2000" dirty="0" err="1">
                <a:latin typeface="Signika"/>
                <a:sym typeface="Signika"/>
              </a:rPr>
              <a:t>cho</a:t>
            </a:r>
            <a:r>
              <a:rPr lang="en-US" sz="2000" dirty="0">
                <a:latin typeface="Signika"/>
                <a:sym typeface="Signika"/>
              </a:rPr>
              <a:t> nhóm </a:t>
            </a:r>
            <a:r>
              <a:rPr lang="en-US" sz="2000" dirty="0" err="1">
                <a:latin typeface="Signika"/>
                <a:sym typeface="Signika"/>
              </a:rPr>
              <a:t>em</a:t>
            </a:r>
            <a:r>
              <a:rPr lang="en-US" sz="2000" dirty="0">
                <a:latin typeface="Signika"/>
                <a:sym typeface="Signika"/>
              </a:rPr>
              <a:t> những nền tảng để có thể hoàn thành đề tài “</a:t>
            </a:r>
            <a:r>
              <a:rPr lang="en-US" sz="2000" dirty="0" err="1">
                <a:latin typeface="Signika"/>
                <a:sym typeface="Signika"/>
              </a:rPr>
              <a:t>Xây</a:t>
            </a:r>
            <a:r>
              <a:rPr lang="en-US" sz="2000" dirty="0">
                <a:latin typeface="Signika"/>
                <a:sym typeface="Signika"/>
              </a:rPr>
              <a:t> dựng dashboard hiển thị dữ liệu máy chủ từ máy chủ MQTT” </a:t>
            </a:r>
            <a:r>
              <a:rPr lang="vi-VN" sz="2000" dirty="0">
                <a:latin typeface="Signika"/>
                <a:sym typeface="Signika"/>
              </a:rPr>
              <a:t>lần này.</a:t>
            </a:r>
          </a:p>
          <a:p>
            <a:pPr marL="342900" indent="-342900" algn="just">
              <a:buSzPts val="5200"/>
              <a:buFont typeface="Wingdings" panose="05000000000000000000" pitchFamily="2" charset="2"/>
              <a:buChar char="§"/>
            </a:pPr>
            <a:endParaRPr lang="vi-VN" sz="2000" dirty="0">
              <a:latin typeface="Signika"/>
              <a:sym typeface="Signika"/>
            </a:endParaRPr>
          </a:p>
          <a:p>
            <a:pPr marL="342900" indent="-342900" algn="just">
              <a:buSzPts val="5200"/>
              <a:buFont typeface="Wingdings" panose="05000000000000000000" pitchFamily="2" charset="2"/>
              <a:buChar char="§"/>
            </a:pPr>
            <a:r>
              <a:rPr lang="vi-VN" sz="2000" dirty="0">
                <a:latin typeface="Signika"/>
                <a:sym typeface="Signika"/>
              </a:rPr>
              <a:t>Bên cạnh đó, cũng xin gửi lời xin lỗi đến thầy và anh vì đã phụ lòng kỳ vọng của thầy và anh khi nhóm chưa hoàn thiện được một cách hoàn chỉnh đề tài lần này. Đây là sẽ là bài học kinh nghiệm </a:t>
            </a:r>
            <a:r>
              <a:rPr lang="vi-VN" sz="2000" dirty="0" err="1">
                <a:latin typeface="Signika"/>
                <a:sym typeface="Signika"/>
              </a:rPr>
              <a:t>quý</a:t>
            </a:r>
            <a:r>
              <a:rPr lang="vi-VN" sz="2000" dirty="0">
                <a:latin typeface="Signika"/>
                <a:sym typeface="Signika"/>
              </a:rPr>
              <a:t> </a:t>
            </a:r>
            <a:r>
              <a:rPr lang="vi-VN" sz="2000" dirty="0" err="1">
                <a:latin typeface="Signika"/>
                <a:sym typeface="Signika"/>
              </a:rPr>
              <a:t>báu</a:t>
            </a:r>
            <a:r>
              <a:rPr lang="vi-VN" sz="2000" dirty="0">
                <a:latin typeface="Signika"/>
                <a:sym typeface="Signika"/>
              </a:rPr>
              <a:t> cho nhóm khi thực hiện các dự án khác trong tương lai.</a:t>
            </a:r>
            <a:endParaRPr lang="en-US" sz="2000" dirty="0">
              <a:latin typeface="Signika"/>
              <a:sym typeface="Signik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5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Khái niệm đặc trưng</a:t>
            </a:r>
            <a:endParaRPr dirty="0"/>
          </a:p>
        </p:txBody>
      </p:sp>
      <p:sp>
        <p:nvSpPr>
          <p:cNvPr id="700" name="Google Shape;700;p52"/>
          <p:cNvSpPr txBox="1"/>
          <p:nvPr/>
        </p:nvSpPr>
        <p:spPr>
          <a:xfrm>
            <a:off x="713225" y="1112200"/>
            <a:ext cx="7717500" cy="489600"/>
          </a:xfrm>
          <a:prstGeom prst="rect">
            <a:avLst/>
          </a:prstGeom>
          <a:noFill/>
          <a:ln>
            <a:noFill/>
          </a:ln>
        </p:spPr>
        <p:txBody>
          <a:bodyPr spcFirstLastPara="1" wrap="square" lIns="114300" tIns="91425" rIns="91425" bIns="91425" anchor="ctr" anchorCtr="0">
            <a:noAutofit/>
          </a:bodyPr>
          <a:lstStyle/>
          <a:p>
            <a:pPr marL="0" lvl="0" indent="0" algn="l" rtl="0">
              <a:spcBef>
                <a:spcPts val="0"/>
              </a:spcBef>
              <a:spcAft>
                <a:spcPts val="0"/>
              </a:spcAft>
              <a:buNone/>
            </a:pPr>
            <a:r>
              <a:rPr lang="vi-VN" sz="1600" dirty="0">
                <a:solidFill>
                  <a:schemeClr val="dk1"/>
                </a:solidFill>
                <a:latin typeface="Signika" panose="020B0604020202020204" charset="0"/>
                <a:ea typeface="Palanquin"/>
                <a:cs typeface="Palanquin"/>
                <a:sym typeface="Palanquin"/>
              </a:rPr>
              <a:t>Các khái niệm đặc trưng được sử dụng trong hệ thống</a:t>
            </a:r>
            <a:endParaRPr sz="1600" dirty="0">
              <a:solidFill>
                <a:schemeClr val="dk1"/>
              </a:solidFill>
              <a:latin typeface="Signika" panose="020B0604020202020204" charset="0"/>
              <a:ea typeface="Palanquin"/>
              <a:cs typeface="Palanquin"/>
              <a:sym typeface="Palanquin"/>
            </a:endParaRPr>
          </a:p>
        </p:txBody>
      </p:sp>
      <p:sp>
        <p:nvSpPr>
          <p:cNvPr id="701" name="Google Shape;701;p52">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Back</a:t>
            </a:r>
            <a:endParaRPr sz="1600" dirty="0">
              <a:solidFill>
                <a:schemeClr val="accent1"/>
              </a:solidFill>
              <a:latin typeface="Signika"/>
              <a:ea typeface="Signika"/>
              <a:cs typeface="Signika"/>
              <a:sym typeface="Signika"/>
            </a:endParaRPr>
          </a:p>
        </p:txBody>
      </p:sp>
      <p:sp>
        <p:nvSpPr>
          <p:cNvPr id="702" name="Google Shape;702;p52">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2"/>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2">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
        <p:nvSpPr>
          <p:cNvPr id="705" name="Google Shape;705;p52"/>
          <p:cNvSpPr txBox="1"/>
          <p:nvPr/>
        </p:nvSpPr>
        <p:spPr>
          <a:xfrm>
            <a:off x="713225" y="1877970"/>
            <a:ext cx="2010487" cy="2010410"/>
          </a:xfrm>
          <a:prstGeom prst="rect">
            <a:avLst/>
          </a:prstGeom>
          <a:no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2000" b="1" dirty="0">
                <a:solidFill>
                  <a:schemeClr val="dk1"/>
                </a:solidFill>
                <a:latin typeface="Signika"/>
                <a:ea typeface="Signika"/>
                <a:cs typeface="Signika"/>
                <a:sym typeface="Signika"/>
              </a:rPr>
              <a:t>APP HỆ THỐNG</a:t>
            </a:r>
            <a:endParaRPr sz="2000" b="1" dirty="0">
              <a:solidFill>
                <a:schemeClr val="dk1"/>
              </a:solidFill>
              <a:latin typeface="Signika"/>
              <a:ea typeface="Signika"/>
              <a:cs typeface="Signika"/>
              <a:sym typeface="Signika"/>
            </a:endParaRPr>
          </a:p>
        </p:txBody>
      </p:sp>
      <p:sp>
        <p:nvSpPr>
          <p:cNvPr id="2" name="TextBox 1">
            <a:extLst>
              <a:ext uri="{FF2B5EF4-FFF2-40B4-BE49-F238E27FC236}">
                <a16:creationId xmlns:a16="http://schemas.microsoft.com/office/drawing/2014/main" id="{1A656C1A-0118-D37A-77D6-D73B1EE52C53}"/>
              </a:ext>
            </a:extLst>
          </p:cNvPr>
          <p:cNvSpPr txBox="1"/>
          <p:nvPr/>
        </p:nvSpPr>
        <p:spPr>
          <a:xfrm>
            <a:off x="3284781" y="2260640"/>
            <a:ext cx="5145869" cy="584775"/>
          </a:xfrm>
          <a:prstGeom prst="rect">
            <a:avLst/>
          </a:prstGeom>
          <a:noFill/>
        </p:spPr>
        <p:txBody>
          <a:bodyPr wrap="square" rtlCol="0">
            <a:spAutoFit/>
          </a:bodyPr>
          <a:lstStyle/>
          <a:p>
            <a:pPr marL="285750" indent="-285750">
              <a:buFont typeface="Arial" panose="020B0604020202020204" pitchFamily="34" charset="0"/>
              <a:buChar char="•"/>
            </a:pPr>
            <a:r>
              <a:rPr lang="vi-VN" sz="1600" dirty="0">
                <a:solidFill>
                  <a:schemeClr val="tx1"/>
                </a:solidFill>
                <a:latin typeface="Signika" panose="020B0604020202020204" charset="0"/>
              </a:rPr>
              <a:t>Là trang hiển thị các số liệu điện năng sử dụng thu thập được từ máy chủ MQTT theo dạng bảng trực quan</a:t>
            </a:r>
          </a:p>
        </p:txBody>
      </p:sp>
      <p:sp>
        <p:nvSpPr>
          <p:cNvPr id="3" name="TextBox 2">
            <a:extLst>
              <a:ext uri="{FF2B5EF4-FFF2-40B4-BE49-F238E27FC236}">
                <a16:creationId xmlns:a16="http://schemas.microsoft.com/office/drawing/2014/main" id="{96B02D8E-F787-F2B4-01E6-7321969DBBCD}"/>
              </a:ext>
            </a:extLst>
          </p:cNvPr>
          <p:cNvSpPr txBox="1"/>
          <p:nvPr/>
        </p:nvSpPr>
        <p:spPr>
          <a:xfrm>
            <a:off x="2924956" y="1922086"/>
            <a:ext cx="3403496" cy="338554"/>
          </a:xfrm>
          <a:prstGeom prst="rect">
            <a:avLst/>
          </a:prstGeom>
          <a:noFill/>
        </p:spPr>
        <p:txBody>
          <a:bodyPr wrap="none" rtlCol="0">
            <a:spAutoFit/>
          </a:bodyPr>
          <a:lstStyle/>
          <a:p>
            <a:r>
              <a:rPr lang="vi-VN" sz="1600" b="1" dirty="0">
                <a:solidFill>
                  <a:schemeClr val="tx1"/>
                </a:solidFill>
                <a:latin typeface="Signika" panose="020B0604020202020204" charset="0"/>
              </a:rPr>
              <a:t>THÔNG TIN SỬ DỤNG NĂNG LƯỢNG</a:t>
            </a:r>
          </a:p>
        </p:txBody>
      </p:sp>
      <p:sp>
        <p:nvSpPr>
          <p:cNvPr id="4" name="TextBox 3">
            <a:extLst>
              <a:ext uri="{FF2B5EF4-FFF2-40B4-BE49-F238E27FC236}">
                <a16:creationId xmlns:a16="http://schemas.microsoft.com/office/drawing/2014/main" id="{F530B403-0369-71E1-4E36-EE3A82A04DF9}"/>
              </a:ext>
            </a:extLst>
          </p:cNvPr>
          <p:cNvSpPr txBox="1"/>
          <p:nvPr/>
        </p:nvSpPr>
        <p:spPr>
          <a:xfrm>
            <a:off x="2924956" y="2963718"/>
            <a:ext cx="3010761" cy="338554"/>
          </a:xfrm>
          <a:prstGeom prst="rect">
            <a:avLst/>
          </a:prstGeom>
          <a:noFill/>
        </p:spPr>
        <p:txBody>
          <a:bodyPr wrap="none" rtlCol="0">
            <a:spAutoFit/>
          </a:bodyPr>
          <a:lstStyle/>
          <a:p>
            <a:r>
              <a:rPr lang="vi-VN" sz="1600" b="1" dirty="0">
                <a:solidFill>
                  <a:schemeClr val="tx1"/>
                </a:solidFill>
                <a:latin typeface="Signika" panose="020B0604020202020204" charset="0"/>
              </a:rPr>
              <a:t>TÍNH TIỀN ĐIỆN THEO CẤP BẬC</a:t>
            </a:r>
          </a:p>
        </p:txBody>
      </p:sp>
      <p:sp>
        <p:nvSpPr>
          <p:cNvPr id="5" name="TextBox 4">
            <a:extLst>
              <a:ext uri="{FF2B5EF4-FFF2-40B4-BE49-F238E27FC236}">
                <a16:creationId xmlns:a16="http://schemas.microsoft.com/office/drawing/2014/main" id="{5C50812F-6188-9299-5364-B7AD5067421B}"/>
              </a:ext>
            </a:extLst>
          </p:cNvPr>
          <p:cNvSpPr txBox="1"/>
          <p:nvPr/>
        </p:nvSpPr>
        <p:spPr>
          <a:xfrm>
            <a:off x="3284779" y="3302124"/>
            <a:ext cx="5133137" cy="584775"/>
          </a:xfrm>
          <a:prstGeom prst="rect">
            <a:avLst/>
          </a:prstGeom>
          <a:noFill/>
        </p:spPr>
        <p:txBody>
          <a:bodyPr wrap="square" rtlCol="0">
            <a:spAutoFit/>
          </a:bodyPr>
          <a:lstStyle/>
          <a:p>
            <a:pPr marL="285750" indent="-285750">
              <a:buFont typeface="Arial" panose="020B0604020202020204" pitchFamily="34" charset="0"/>
              <a:buChar char="•"/>
            </a:pPr>
            <a:r>
              <a:rPr lang="vi-VN" sz="1600" dirty="0">
                <a:solidFill>
                  <a:schemeClr val="tx1"/>
                </a:solidFill>
                <a:latin typeface="Signika" panose="020B0604020202020204" charset="0"/>
              </a:rPr>
              <a:t>Là trang biểu mẫu cho phép nhập số điện năng tiêu thụ để tính được giá bán ước tính theo Điện lực VN</a:t>
            </a:r>
          </a:p>
        </p:txBody>
      </p:sp>
    </p:spTree>
    <p:extLst>
      <p:ext uri="{BB962C8B-B14F-4D97-AF65-F5344CB8AC3E}">
        <p14:creationId xmlns:p14="http://schemas.microsoft.com/office/powerpoint/2010/main" val="317891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46"/>
          <p:cNvSpPr txBox="1">
            <a:spLocks noGrp="1"/>
          </p:cNvSpPr>
          <p:nvPr>
            <p:ph type="title"/>
          </p:nvPr>
        </p:nvSpPr>
        <p:spPr>
          <a:xfrm>
            <a:off x="4143975" y="3079988"/>
            <a:ext cx="3873900" cy="75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Thử nghiệm</a:t>
            </a:r>
            <a:endParaRPr sz="4800" dirty="0"/>
          </a:p>
        </p:txBody>
      </p:sp>
      <p:sp>
        <p:nvSpPr>
          <p:cNvPr id="501" name="Google Shape;501;p46"/>
          <p:cNvSpPr txBox="1">
            <a:spLocks noGrp="1"/>
          </p:cNvSpPr>
          <p:nvPr>
            <p:ph type="title" idx="2"/>
          </p:nvPr>
        </p:nvSpPr>
        <p:spPr>
          <a:xfrm>
            <a:off x="4143875" y="2054175"/>
            <a:ext cx="3874200" cy="111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600"/>
              <a:t>04</a:t>
            </a:r>
            <a:endParaRPr sz="9600"/>
          </a:p>
        </p:txBody>
      </p:sp>
      <p:sp>
        <p:nvSpPr>
          <p:cNvPr id="503" name="Google Shape;503;p46"/>
          <p:cNvSpPr txBox="1">
            <a:spLocks noGrp="1"/>
          </p:cNvSpPr>
          <p:nvPr>
            <p:ph type="subTitle" idx="3"/>
          </p:nvPr>
        </p:nvSpPr>
        <p:spPr>
          <a:xfrm>
            <a:off x="4143957" y="800550"/>
            <a:ext cx="3873900" cy="36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Signika" panose="020B0604020202020204" charset="0"/>
              </a:rPr>
              <a:t>Mời thầy cô theo dõi phần demo của em</a:t>
            </a:r>
            <a:endParaRPr dirty="0">
              <a:latin typeface="Signika" panose="020B0604020202020204" charset="0"/>
            </a:endParaRPr>
          </a:p>
        </p:txBody>
      </p:sp>
      <p:sp>
        <p:nvSpPr>
          <p:cNvPr id="504" name="Google Shape;504;p46"/>
          <p:cNvSpPr/>
          <p:nvPr/>
        </p:nvSpPr>
        <p:spPr>
          <a:xfrm>
            <a:off x="0" y="0"/>
            <a:ext cx="1824000" cy="3041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5" name="Google Shape;505;p46"/>
          <p:cNvGrpSpPr/>
          <p:nvPr/>
        </p:nvGrpSpPr>
        <p:grpSpPr>
          <a:xfrm>
            <a:off x="429521" y="2472936"/>
            <a:ext cx="2876836" cy="1278245"/>
            <a:chOff x="-469256" y="-169262"/>
            <a:chExt cx="5076470" cy="2255594"/>
          </a:xfrm>
        </p:grpSpPr>
        <p:grpSp>
          <p:nvGrpSpPr>
            <p:cNvPr id="506" name="Google Shape;506;p46"/>
            <p:cNvGrpSpPr/>
            <p:nvPr/>
          </p:nvGrpSpPr>
          <p:grpSpPr>
            <a:xfrm>
              <a:off x="-469256" y="-169262"/>
              <a:ext cx="5076470" cy="2255594"/>
              <a:chOff x="203450" y="498031"/>
              <a:chExt cx="7206800" cy="3202150"/>
            </a:xfrm>
          </p:grpSpPr>
          <p:sp>
            <p:nvSpPr>
              <p:cNvPr id="507" name="Google Shape;507;p46"/>
              <p:cNvSpPr/>
              <p:nvPr/>
            </p:nvSpPr>
            <p:spPr>
              <a:xfrm>
                <a:off x="1054275" y="1922581"/>
                <a:ext cx="6107025" cy="1622875"/>
              </a:xfrm>
              <a:custGeom>
                <a:avLst/>
                <a:gdLst/>
                <a:ahLst/>
                <a:cxnLst/>
                <a:rect l="l" t="t" r="r" b="b"/>
                <a:pathLst>
                  <a:path w="244281" h="64915" extrusionOk="0">
                    <a:moveTo>
                      <a:pt x="212517" y="1513"/>
                    </a:moveTo>
                    <a:cubicBezTo>
                      <a:pt x="229659" y="1513"/>
                      <a:pt x="243524" y="15378"/>
                      <a:pt x="243524" y="32521"/>
                    </a:cubicBezTo>
                    <a:cubicBezTo>
                      <a:pt x="243524" y="49537"/>
                      <a:pt x="229659" y="63402"/>
                      <a:pt x="212517" y="63402"/>
                    </a:cubicBezTo>
                    <a:lnTo>
                      <a:pt x="2647" y="63402"/>
                    </a:lnTo>
                    <a:cubicBezTo>
                      <a:pt x="13235" y="36806"/>
                      <a:pt x="13361" y="15882"/>
                      <a:pt x="3152" y="1513"/>
                    </a:cubicBezTo>
                    <a:close/>
                    <a:moveTo>
                      <a:pt x="0" y="0"/>
                    </a:moveTo>
                    <a:lnTo>
                      <a:pt x="1009" y="1135"/>
                    </a:lnTo>
                    <a:cubicBezTo>
                      <a:pt x="11849" y="15378"/>
                      <a:pt x="11849" y="36428"/>
                      <a:pt x="883" y="63906"/>
                    </a:cubicBezTo>
                    <a:lnTo>
                      <a:pt x="505" y="64915"/>
                    </a:lnTo>
                    <a:lnTo>
                      <a:pt x="212517" y="64915"/>
                    </a:lnTo>
                    <a:cubicBezTo>
                      <a:pt x="230163" y="64537"/>
                      <a:pt x="244281" y="50167"/>
                      <a:pt x="244281" y="32521"/>
                    </a:cubicBezTo>
                    <a:cubicBezTo>
                      <a:pt x="244281" y="14748"/>
                      <a:pt x="230163" y="378"/>
                      <a:pt x="212517" y="0"/>
                    </a:cubicBezTo>
                    <a:close/>
                  </a:path>
                </a:pathLst>
              </a:custGeom>
              <a:solidFill>
                <a:schemeClr val="dk1"/>
              </a:solidFill>
              <a:ln w="952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6"/>
              <p:cNvSpPr/>
              <p:nvPr/>
            </p:nvSpPr>
            <p:spPr>
              <a:xfrm>
                <a:off x="1637250" y="2763931"/>
                <a:ext cx="3957900" cy="25250"/>
              </a:xfrm>
              <a:custGeom>
                <a:avLst/>
                <a:gdLst/>
                <a:ahLst/>
                <a:cxnLst/>
                <a:rect l="l" t="t" r="r" b="b"/>
                <a:pathLst>
                  <a:path w="158316" h="1010" extrusionOk="0">
                    <a:moveTo>
                      <a:pt x="79158" y="1"/>
                    </a:moveTo>
                    <a:lnTo>
                      <a:pt x="39579" y="127"/>
                    </a:lnTo>
                    <a:lnTo>
                      <a:pt x="19790" y="253"/>
                    </a:lnTo>
                    <a:lnTo>
                      <a:pt x="0" y="505"/>
                    </a:lnTo>
                    <a:lnTo>
                      <a:pt x="19790" y="757"/>
                    </a:lnTo>
                    <a:lnTo>
                      <a:pt x="39579" y="883"/>
                    </a:lnTo>
                    <a:lnTo>
                      <a:pt x="79158" y="1009"/>
                    </a:lnTo>
                    <a:lnTo>
                      <a:pt x="118737" y="883"/>
                    </a:lnTo>
                    <a:lnTo>
                      <a:pt x="138527" y="757"/>
                    </a:lnTo>
                    <a:lnTo>
                      <a:pt x="158316" y="505"/>
                    </a:lnTo>
                    <a:lnTo>
                      <a:pt x="138527" y="253"/>
                    </a:lnTo>
                    <a:lnTo>
                      <a:pt x="118737" y="127"/>
                    </a:lnTo>
                    <a:lnTo>
                      <a:pt x="79158" y="1"/>
                    </a:lnTo>
                    <a:close/>
                  </a:path>
                </a:pathLst>
              </a:custGeom>
              <a:solidFill>
                <a:schemeClr val="dk1"/>
              </a:solidFill>
              <a:ln w="952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6"/>
              <p:cNvSpPr/>
              <p:nvPr/>
            </p:nvSpPr>
            <p:spPr>
              <a:xfrm>
                <a:off x="3584675" y="2559106"/>
                <a:ext cx="2747875" cy="28400"/>
              </a:xfrm>
              <a:custGeom>
                <a:avLst/>
                <a:gdLst/>
                <a:ahLst/>
                <a:cxnLst/>
                <a:rect l="l" t="t" r="r" b="b"/>
                <a:pathLst>
                  <a:path w="109915" h="1136" extrusionOk="0">
                    <a:moveTo>
                      <a:pt x="54957" y="1"/>
                    </a:moveTo>
                    <a:lnTo>
                      <a:pt x="27479" y="253"/>
                    </a:lnTo>
                    <a:lnTo>
                      <a:pt x="13740" y="379"/>
                    </a:lnTo>
                    <a:lnTo>
                      <a:pt x="1" y="631"/>
                    </a:lnTo>
                    <a:lnTo>
                      <a:pt x="13740" y="883"/>
                    </a:lnTo>
                    <a:lnTo>
                      <a:pt x="27479" y="1009"/>
                    </a:lnTo>
                    <a:lnTo>
                      <a:pt x="54957" y="1135"/>
                    </a:lnTo>
                    <a:lnTo>
                      <a:pt x="82436" y="1009"/>
                    </a:lnTo>
                    <a:lnTo>
                      <a:pt x="96175" y="883"/>
                    </a:lnTo>
                    <a:lnTo>
                      <a:pt x="109914" y="631"/>
                    </a:lnTo>
                    <a:lnTo>
                      <a:pt x="96175" y="379"/>
                    </a:lnTo>
                    <a:lnTo>
                      <a:pt x="82436" y="127"/>
                    </a:lnTo>
                    <a:lnTo>
                      <a:pt x="54957" y="1"/>
                    </a:lnTo>
                    <a:close/>
                  </a:path>
                </a:pathLst>
              </a:custGeom>
              <a:solidFill>
                <a:schemeClr val="dk1"/>
              </a:solidFill>
              <a:ln w="952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6"/>
              <p:cNvSpPr/>
              <p:nvPr/>
            </p:nvSpPr>
            <p:spPr>
              <a:xfrm>
                <a:off x="3452325" y="2984531"/>
                <a:ext cx="3116550" cy="28375"/>
              </a:xfrm>
              <a:custGeom>
                <a:avLst/>
                <a:gdLst/>
                <a:ahLst/>
                <a:cxnLst/>
                <a:rect l="l" t="t" r="r" b="b"/>
                <a:pathLst>
                  <a:path w="124662" h="1135" extrusionOk="0">
                    <a:moveTo>
                      <a:pt x="62394" y="0"/>
                    </a:moveTo>
                    <a:lnTo>
                      <a:pt x="31260" y="126"/>
                    </a:lnTo>
                    <a:lnTo>
                      <a:pt x="15631" y="252"/>
                    </a:lnTo>
                    <a:lnTo>
                      <a:pt x="1" y="630"/>
                    </a:lnTo>
                    <a:lnTo>
                      <a:pt x="15631" y="883"/>
                    </a:lnTo>
                    <a:lnTo>
                      <a:pt x="31260" y="1009"/>
                    </a:lnTo>
                    <a:lnTo>
                      <a:pt x="62394" y="1135"/>
                    </a:lnTo>
                    <a:lnTo>
                      <a:pt x="93528" y="1009"/>
                    </a:lnTo>
                    <a:lnTo>
                      <a:pt x="109158" y="883"/>
                    </a:lnTo>
                    <a:lnTo>
                      <a:pt x="124662" y="630"/>
                    </a:lnTo>
                    <a:lnTo>
                      <a:pt x="109158" y="252"/>
                    </a:lnTo>
                    <a:lnTo>
                      <a:pt x="93528" y="126"/>
                    </a:lnTo>
                    <a:lnTo>
                      <a:pt x="62394" y="0"/>
                    </a:lnTo>
                    <a:close/>
                  </a:path>
                </a:pathLst>
              </a:custGeom>
              <a:solidFill>
                <a:schemeClr val="dk1"/>
              </a:solidFill>
              <a:ln w="952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6"/>
              <p:cNvSpPr/>
              <p:nvPr/>
            </p:nvSpPr>
            <p:spPr>
              <a:xfrm>
                <a:off x="1826325" y="2448831"/>
                <a:ext cx="2795125" cy="28375"/>
              </a:xfrm>
              <a:custGeom>
                <a:avLst/>
                <a:gdLst/>
                <a:ahLst/>
                <a:cxnLst/>
                <a:rect l="l" t="t" r="r" b="b"/>
                <a:pathLst>
                  <a:path w="111805" h="1135" extrusionOk="0">
                    <a:moveTo>
                      <a:pt x="55839" y="0"/>
                    </a:moveTo>
                    <a:lnTo>
                      <a:pt x="27857" y="126"/>
                    </a:lnTo>
                    <a:lnTo>
                      <a:pt x="13991" y="252"/>
                    </a:lnTo>
                    <a:lnTo>
                      <a:pt x="0" y="630"/>
                    </a:lnTo>
                    <a:lnTo>
                      <a:pt x="13991" y="883"/>
                    </a:lnTo>
                    <a:lnTo>
                      <a:pt x="27857" y="1009"/>
                    </a:lnTo>
                    <a:lnTo>
                      <a:pt x="55839" y="1135"/>
                    </a:lnTo>
                    <a:lnTo>
                      <a:pt x="83822" y="1009"/>
                    </a:lnTo>
                    <a:lnTo>
                      <a:pt x="97813" y="883"/>
                    </a:lnTo>
                    <a:lnTo>
                      <a:pt x="111804" y="630"/>
                    </a:lnTo>
                    <a:lnTo>
                      <a:pt x="97813" y="252"/>
                    </a:lnTo>
                    <a:lnTo>
                      <a:pt x="83822" y="126"/>
                    </a:lnTo>
                    <a:lnTo>
                      <a:pt x="55839" y="0"/>
                    </a:lnTo>
                    <a:close/>
                  </a:path>
                </a:pathLst>
              </a:custGeom>
              <a:solidFill>
                <a:schemeClr val="dk1"/>
              </a:solidFill>
              <a:ln w="952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6"/>
              <p:cNvSpPr/>
              <p:nvPr/>
            </p:nvSpPr>
            <p:spPr>
              <a:xfrm>
                <a:off x="742200" y="1786881"/>
                <a:ext cx="6642850" cy="1894275"/>
              </a:xfrm>
              <a:custGeom>
                <a:avLst/>
                <a:gdLst/>
                <a:ahLst/>
                <a:cxnLst/>
                <a:rect l="l" t="t" r="r" b="b"/>
                <a:pathLst>
                  <a:path w="265714" h="75771" extrusionOk="0">
                    <a:moveTo>
                      <a:pt x="8210" y="0"/>
                    </a:moveTo>
                    <a:cubicBezTo>
                      <a:pt x="40" y="0"/>
                      <a:pt x="1" y="12249"/>
                      <a:pt x="8093" y="12249"/>
                    </a:cubicBezTo>
                    <a:cubicBezTo>
                      <a:pt x="8251" y="12249"/>
                      <a:pt x="8412" y="12244"/>
                      <a:pt x="8576" y="12235"/>
                    </a:cubicBezTo>
                    <a:lnTo>
                      <a:pt x="225000" y="12235"/>
                    </a:lnTo>
                    <a:cubicBezTo>
                      <a:pt x="239243" y="12235"/>
                      <a:pt x="250587" y="23705"/>
                      <a:pt x="250587" y="37949"/>
                    </a:cubicBezTo>
                    <a:cubicBezTo>
                      <a:pt x="250587" y="52066"/>
                      <a:pt x="239243" y="63536"/>
                      <a:pt x="225000" y="63536"/>
                    </a:cubicBezTo>
                    <a:lnTo>
                      <a:pt x="8576" y="63536"/>
                    </a:lnTo>
                    <a:cubicBezTo>
                      <a:pt x="8412" y="63527"/>
                      <a:pt x="8251" y="63522"/>
                      <a:pt x="8093" y="63522"/>
                    </a:cubicBezTo>
                    <a:cubicBezTo>
                      <a:pt x="1" y="63522"/>
                      <a:pt x="40" y="75771"/>
                      <a:pt x="8210" y="75771"/>
                    </a:cubicBezTo>
                    <a:cubicBezTo>
                      <a:pt x="8330" y="75771"/>
                      <a:pt x="8452" y="75768"/>
                      <a:pt x="8576" y="75763"/>
                    </a:cubicBezTo>
                    <a:lnTo>
                      <a:pt x="225000" y="75763"/>
                    </a:lnTo>
                    <a:cubicBezTo>
                      <a:pt x="242898" y="75763"/>
                      <a:pt x="258402" y="63158"/>
                      <a:pt x="262058" y="45637"/>
                    </a:cubicBezTo>
                    <a:cubicBezTo>
                      <a:pt x="265713" y="28117"/>
                      <a:pt x="256512" y="10470"/>
                      <a:pt x="240125" y="3286"/>
                    </a:cubicBezTo>
                    <a:lnTo>
                      <a:pt x="240125" y="3159"/>
                    </a:lnTo>
                    <a:cubicBezTo>
                      <a:pt x="235336" y="1143"/>
                      <a:pt x="230294" y="8"/>
                      <a:pt x="225000" y="8"/>
                    </a:cubicBezTo>
                    <a:lnTo>
                      <a:pt x="8576" y="8"/>
                    </a:lnTo>
                    <a:cubicBezTo>
                      <a:pt x="8452" y="3"/>
                      <a:pt x="8330" y="0"/>
                      <a:pt x="8210" y="0"/>
                    </a:cubicBezTo>
                    <a:close/>
                  </a:path>
                </a:pathLst>
              </a:custGeom>
              <a:solidFill>
                <a:schemeClr val="lt2"/>
              </a:solidFill>
              <a:ln w="952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6"/>
              <p:cNvSpPr/>
              <p:nvPr/>
            </p:nvSpPr>
            <p:spPr>
              <a:xfrm>
                <a:off x="717950" y="1768181"/>
                <a:ext cx="6692300" cy="1932000"/>
              </a:xfrm>
              <a:custGeom>
                <a:avLst/>
                <a:gdLst/>
                <a:ahLst/>
                <a:cxnLst/>
                <a:rect l="l" t="t" r="r" b="b"/>
                <a:pathLst>
                  <a:path w="267692" h="77280" extrusionOk="0">
                    <a:moveTo>
                      <a:pt x="225970" y="1513"/>
                    </a:moveTo>
                    <a:cubicBezTo>
                      <a:pt x="231012" y="1513"/>
                      <a:pt x="236053" y="2521"/>
                      <a:pt x="240843" y="4664"/>
                    </a:cubicBezTo>
                    <a:cubicBezTo>
                      <a:pt x="256851" y="11596"/>
                      <a:pt x="265801" y="28991"/>
                      <a:pt x="262271" y="46133"/>
                    </a:cubicBezTo>
                    <a:cubicBezTo>
                      <a:pt x="258742" y="63402"/>
                      <a:pt x="243616" y="75754"/>
                      <a:pt x="225970" y="75754"/>
                    </a:cubicBezTo>
                    <a:lnTo>
                      <a:pt x="9546" y="75754"/>
                    </a:lnTo>
                    <a:cubicBezTo>
                      <a:pt x="2361" y="75754"/>
                      <a:pt x="2361" y="65040"/>
                      <a:pt x="9546" y="65040"/>
                    </a:cubicBezTo>
                    <a:lnTo>
                      <a:pt x="225970" y="64914"/>
                    </a:lnTo>
                    <a:cubicBezTo>
                      <a:pt x="240591" y="64914"/>
                      <a:pt x="252314" y="53192"/>
                      <a:pt x="252314" y="38570"/>
                    </a:cubicBezTo>
                    <a:cubicBezTo>
                      <a:pt x="252314" y="24075"/>
                      <a:pt x="240591" y="12227"/>
                      <a:pt x="225970" y="12227"/>
                    </a:cubicBezTo>
                    <a:lnTo>
                      <a:pt x="9546" y="12227"/>
                    </a:lnTo>
                    <a:cubicBezTo>
                      <a:pt x="2361" y="12227"/>
                      <a:pt x="2361" y="1513"/>
                      <a:pt x="9546" y="1513"/>
                    </a:cubicBezTo>
                    <a:close/>
                    <a:moveTo>
                      <a:pt x="9546" y="0"/>
                    </a:moveTo>
                    <a:cubicBezTo>
                      <a:pt x="7025" y="0"/>
                      <a:pt x="4630" y="1387"/>
                      <a:pt x="3496" y="3529"/>
                    </a:cubicBezTo>
                    <a:cubicBezTo>
                      <a:pt x="2865" y="4664"/>
                      <a:pt x="2613" y="5798"/>
                      <a:pt x="2613" y="6933"/>
                    </a:cubicBezTo>
                    <a:cubicBezTo>
                      <a:pt x="2613" y="10714"/>
                      <a:pt x="5638" y="13739"/>
                      <a:pt x="9546" y="13739"/>
                    </a:cubicBezTo>
                    <a:lnTo>
                      <a:pt x="225970" y="13739"/>
                    </a:lnTo>
                    <a:cubicBezTo>
                      <a:pt x="239457" y="14117"/>
                      <a:pt x="250297" y="25209"/>
                      <a:pt x="250297" y="38697"/>
                    </a:cubicBezTo>
                    <a:cubicBezTo>
                      <a:pt x="250297" y="52184"/>
                      <a:pt x="239457" y="63150"/>
                      <a:pt x="225970" y="63528"/>
                    </a:cubicBezTo>
                    <a:lnTo>
                      <a:pt x="9546" y="63528"/>
                    </a:lnTo>
                    <a:cubicBezTo>
                      <a:pt x="9383" y="63519"/>
                      <a:pt x="9222" y="63515"/>
                      <a:pt x="9065" y="63515"/>
                    </a:cubicBezTo>
                    <a:cubicBezTo>
                      <a:pt x="1" y="63515"/>
                      <a:pt x="1" y="77280"/>
                      <a:pt x="9065" y="77280"/>
                    </a:cubicBezTo>
                    <a:cubicBezTo>
                      <a:pt x="9222" y="77280"/>
                      <a:pt x="9383" y="77275"/>
                      <a:pt x="9546" y="77267"/>
                    </a:cubicBezTo>
                    <a:lnTo>
                      <a:pt x="225970" y="77267"/>
                    </a:lnTo>
                    <a:cubicBezTo>
                      <a:pt x="244373" y="77267"/>
                      <a:pt x="260255" y="64410"/>
                      <a:pt x="263910" y="46511"/>
                    </a:cubicBezTo>
                    <a:cubicBezTo>
                      <a:pt x="267691" y="28613"/>
                      <a:pt x="258238" y="10462"/>
                      <a:pt x="241474" y="3151"/>
                    </a:cubicBezTo>
                    <a:cubicBezTo>
                      <a:pt x="236558" y="1134"/>
                      <a:pt x="231264" y="0"/>
                      <a:pt x="225970" y="0"/>
                    </a:cubicBezTo>
                    <a:close/>
                  </a:path>
                </a:pathLst>
              </a:custGeom>
              <a:solidFill>
                <a:schemeClr val="dk1"/>
              </a:solidFill>
              <a:ln w="952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6"/>
              <p:cNvSpPr/>
              <p:nvPr/>
            </p:nvSpPr>
            <p:spPr>
              <a:xfrm>
                <a:off x="203450" y="498031"/>
                <a:ext cx="5823425" cy="1323950"/>
              </a:xfrm>
              <a:custGeom>
                <a:avLst/>
                <a:gdLst/>
                <a:ahLst/>
                <a:cxnLst/>
                <a:rect l="l" t="t" r="r" b="b"/>
                <a:pathLst>
                  <a:path w="232937" h="52958" extrusionOk="0">
                    <a:moveTo>
                      <a:pt x="205836" y="1522"/>
                    </a:moveTo>
                    <a:cubicBezTo>
                      <a:pt x="219449" y="1900"/>
                      <a:pt x="230163" y="12866"/>
                      <a:pt x="230163" y="26479"/>
                    </a:cubicBezTo>
                    <a:cubicBezTo>
                      <a:pt x="230163" y="39966"/>
                      <a:pt x="219449" y="51058"/>
                      <a:pt x="205836" y="51436"/>
                    </a:cubicBezTo>
                    <a:lnTo>
                      <a:pt x="5421" y="51436"/>
                    </a:lnTo>
                    <a:cubicBezTo>
                      <a:pt x="2017" y="51436"/>
                      <a:pt x="2017" y="46394"/>
                      <a:pt x="5421" y="46394"/>
                    </a:cubicBezTo>
                    <a:lnTo>
                      <a:pt x="205836" y="46394"/>
                    </a:lnTo>
                    <a:cubicBezTo>
                      <a:pt x="206062" y="46402"/>
                      <a:pt x="206288" y="46406"/>
                      <a:pt x="206512" y="46406"/>
                    </a:cubicBezTo>
                    <a:cubicBezTo>
                      <a:pt x="217427" y="46406"/>
                      <a:pt x="226382" y="37471"/>
                      <a:pt x="226382" y="26479"/>
                    </a:cubicBezTo>
                    <a:cubicBezTo>
                      <a:pt x="226382" y="15487"/>
                      <a:pt x="217427" y="6552"/>
                      <a:pt x="206512" y="6552"/>
                    </a:cubicBezTo>
                    <a:cubicBezTo>
                      <a:pt x="206288" y="6552"/>
                      <a:pt x="206062" y="6556"/>
                      <a:pt x="205836" y="6563"/>
                    </a:cubicBezTo>
                    <a:lnTo>
                      <a:pt x="5421" y="6563"/>
                    </a:lnTo>
                    <a:cubicBezTo>
                      <a:pt x="2017" y="6563"/>
                      <a:pt x="2017" y="1522"/>
                      <a:pt x="5421" y="1522"/>
                    </a:cubicBezTo>
                    <a:close/>
                    <a:moveTo>
                      <a:pt x="206521" y="0"/>
                    </a:moveTo>
                    <a:cubicBezTo>
                      <a:pt x="206294" y="0"/>
                      <a:pt x="206065" y="3"/>
                      <a:pt x="205836" y="9"/>
                    </a:cubicBezTo>
                    <a:lnTo>
                      <a:pt x="5421" y="9"/>
                    </a:lnTo>
                    <a:cubicBezTo>
                      <a:pt x="0" y="9"/>
                      <a:pt x="0" y="7950"/>
                      <a:pt x="5421" y="8076"/>
                    </a:cubicBezTo>
                    <a:lnTo>
                      <a:pt x="205836" y="8076"/>
                    </a:lnTo>
                    <a:cubicBezTo>
                      <a:pt x="215794" y="8328"/>
                      <a:pt x="223735" y="16521"/>
                      <a:pt x="223735" y="26479"/>
                    </a:cubicBezTo>
                    <a:cubicBezTo>
                      <a:pt x="223735" y="36437"/>
                      <a:pt x="215794" y="44630"/>
                      <a:pt x="205836" y="44882"/>
                    </a:cubicBezTo>
                    <a:lnTo>
                      <a:pt x="5421" y="44882"/>
                    </a:lnTo>
                    <a:cubicBezTo>
                      <a:pt x="0" y="44882"/>
                      <a:pt x="0" y="52949"/>
                      <a:pt x="5421" y="52949"/>
                    </a:cubicBezTo>
                    <a:lnTo>
                      <a:pt x="205836" y="52949"/>
                    </a:lnTo>
                    <a:cubicBezTo>
                      <a:pt x="206065" y="52955"/>
                      <a:pt x="206294" y="52958"/>
                      <a:pt x="206521" y="52958"/>
                    </a:cubicBezTo>
                    <a:cubicBezTo>
                      <a:pt x="221084" y="52958"/>
                      <a:pt x="232937" y="41123"/>
                      <a:pt x="232937" y="26479"/>
                    </a:cubicBezTo>
                    <a:cubicBezTo>
                      <a:pt x="232937" y="11834"/>
                      <a:pt x="221084" y="0"/>
                      <a:pt x="206521" y="0"/>
                    </a:cubicBezTo>
                    <a:close/>
                  </a:path>
                </a:pathLst>
              </a:custGeom>
              <a:solidFill>
                <a:schemeClr val="dk1"/>
              </a:solidFill>
              <a:ln w="952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6"/>
              <p:cNvSpPr/>
              <p:nvPr/>
            </p:nvSpPr>
            <p:spPr>
              <a:xfrm>
                <a:off x="1019600" y="1018181"/>
                <a:ext cx="4008350" cy="15800"/>
              </a:xfrm>
              <a:custGeom>
                <a:avLst/>
                <a:gdLst/>
                <a:ahLst/>
                <a:cxnLst/>
                <a:rect l="l" t="t" r="r" b="b"/>
                <a:pathLst>
                  <a:path w="160334" h="632" extrusionOk="0">
                    <a:moveTo>
                      <a:pt x="80167" y="1"/>
                    </a:moveTo>
                    <a:lnTo>
                      <a:pt x="40084" y="127"/>
                    </a:lnTo>
                    <a:lnTo>
                      <a:pt x="20042" y="127"/>
                    </a:lnTo>
                    <a:lnTo>
                      <a:pt x="1" y="379"/>
                    </a:lnTo>
                    <a:lnTo>
                      <a:pt x="20042" y="505"/>
                    </a:lnTo>
                    <a:lnTo>
                      <a:pt x="40084" y="505"/>
                    </a:lnTo>
                    <a:lnTo>
                      <a:pt x="80167" y="631"/>
                    </a:lnTo>
                    <a:lnTo>
                      <a:pt x="120250" y="505"/>
                    </a:lnTo>
                    <a:lnTo>
                      <a:pt x="140292" y="505"/>
                    </a:lnTo>
                    <a:lnTo>
                      <a:pt x="160333" y="379"/>
                    </a:lnTo>
                    <a:lnTo>
                      <a:pt x="140292" y="127"/>
                    </a:lnTo>
                    <a:lnTo>
                      <a:pt x="120250" y="127"/>
                    </a:lnTo>
                    <a:lnTo>
                      <a:pt x="80167" y="1"/>
                    </a:lnTo>
                    <a:close/>
                  </a:path>
                </a:pathLst>
              </a:custGeom>
              <a:solidFill>
                <a:schemeClr val="dk1"/>
              </a:solidFill>
              <a:ln w="952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6"/>
              <p:cNvSpPr/>
              <p:nvPr/>
            </p:nvSpPr>
            <p:spPr>
              <a:xfrm>
                <a:off x="868307" y="1128481"/>
                <a:ext cx="2977900" cy="15775"/>
              </a:xfrm>
              <a:custGeom>
                <a:avLst/>
                <a:gdLst/>
                <a:ahLst/>
                <a:cxnLst/>
                <a:rect l="l" t="t" r="r" b="b"/>
                <a:pathLst>
                  <a:path w="119116" h="631" extrusionOk="0">
                    <a:moveTo>
                      <a:pt x="29748" y="0"/>
                    </a:moveTo>
                    <a:lnTo>
                      <a:pt x="14874" y="126"/>
                    </a:lnTo>
                    <a:lnTo>
                      <a:pt x="1" y="253"/>
                    </a:lnTo>
                    <a:lnTo>
                      <a:pt x="14874" y="379"/>
                    </a:lnTo>
                    <a:lnTo>
                      <a:pt x="29748" y="505"/>
                    </a:lnTo>
                    <a:lnTo>
                      <a:pt x="59495" y="631"/>
                    </a:lnTo>
                    <a:lnTo>
                      <a:pt x="89368" y="505"/>
                    </a:lnTo>
                    <a:lnTo>
                      <a:pt x="104242" y="379"/>
                    </a:lnTo>
                    <a:lnTo>
                      <a:pt x="119116" y="253"/>
                    </a:lnTo>
                    <a:lnTo>
                      <a:pt x="104242" y="126"/>
                    </a:lnTo>
                    <a:lnTo>
                      <a:pt x="89368" y="0"/>
                    </a:lnTo>
                    <a:close/>
                  </a:path>
                </a:pathLst>
              </a:custGeom>
              <a:solidFill>
                <a:schemeClr val="dk1"/>
              </a:solidFill>
              <a:ln w="952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6"/>
              <p:cNvSpPr/>
              <p:nvPr/>
            </p:nvSpPr>
            <p:spPr>
              <a:xfrm>
                <a:off x="1763300" y="1336456"/>
                <a:ext cx="1941150" cy="12625"/>
              </a:xfrm>
              <a:custGeom>
                <a:avLst/>
                <a:gdLst/>
                <a:ahLst/>
                <a:cxnLst/>
                <a:rect l="l" t="t" r="r" b="b"/>
                <a:pathLst>
                  <a:path w="77646" h="505" extrusionOk="0">
                    <a:moveTo>
                      <a:pt x="19411" y="1"/>
                    </a:moveTo>
                    <a:cubicBezTo>
                      <a:pt x="12983" y="1"/>
                      <a:pt x="6555" y="1"/>
                      <a:pt x="0" y="253"/>
                    </a:cubicBezTo>
                    <a:cubicBezTo>
                      <a:pt x="6555" y="379"/>
                      <a:pt x="12983" y="379"/>
                      <a:pt x="19411" y="505"/>
                    </a:cubicBezTo>
                    <a:lnTo>
                      <a:pt x="58234" y="505"/>
                    </a:lnTo>
                    <a:cubicBezTo>
                      <a:pt x="64663" y="379"/>
                      <a:pt x="71217" y="253"/>
                      <a:pt x="77645" y="253"/>
                    </a:cubicBezTo>
                    <a:cubicBezTo>
                      <a:pt x="71217" y="1"/>
                      <a:pt x="64663" y="1"/>
                      <a:pt x="58234" y="1"/>
                    </a:cubicBezTo>
                    <a:close/>
                  </a:path>
                </a:pathLst>
              </a:custGeom>
              <a:solidFill>
                <a:schemeClr val="dk1"/>
              </a:solidFill>
              <a:ln w="952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6"/>
              <p:cNvSpPr/>
              <p:nvPr/>
            </p:nvSpPr>
            <p:spPr>
              <a:xfrm>
                <a:off x="672975" y="1462506"/>
                <a:ext cx="2149150" cy="15775"/>
              </a:xfrm>
              <a:custGeom>
                <a:avLst/>
                <a:gdLst/>
                <a:ahLst/>
                <a:cxnLst/>
                <a:rect l="l" t="t" r="r" b="b"/>
                <a:pathLst>
                  <a:path w="85966" h="631" extrusionOk="0">
                    <a:moveTo>
                      <a:pt x="42983" y="0"/>
                    </a:moveTo>
                    <a:lnTo>
                      <a:pt x="21555" y="126"/>
                    </a:lnTo>
                    <a:lnTo>
                      <a:pt x="10841" y="253"/>
                    </a:lnTo>
                    <a:lnTo>
                      <a:pt x="1" y="379"/>
                    </a:lnTo>
                    <a:lnTo>
                      <a:pt x="10841" y="505"/>
                    </a:lnTo>
                    <a:lnTo>
                      <a:pt x="21555" y="631"/>
                    </a:lnTo>
                    <a:lnTo>
                      <a:pt x="64411" y="631"/>
                    </a:lnTo>
                    <a:lnTo>
                      <a:pt x="75251" y="505"/>
                    </a:lnTo>
                    <a:lnTo>
                      <a:pt x="85965" y="379"/>
                    </a:lnTo>
                    <a:lnTo>
                      <a:pt x="75251" y="253"/>
                    </a:lnTo>
                    <a:lnTo>
                      <a:pt x="64411" y="126"/>
                    </a:lnTo>
                    <a:lnTo>
                      <a:pt x="42983" y="0"/>
                    </a:lnTo>
                    <a:close/>
                  </a:path>
                </a:pathLst>
              </a:custGeom>
              <a:solidFill>
                <a:schemeClr val="dk1"/>
              </a:solidFill>
              <a:ln w="952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6"/>
              <p:cNvSpPr/>
              <p:nvPr/>
            </p:nvSpPr>
            <p:spPr>
              <a:xfrm>
                <a:off x="3861975" y="1235631"/>
                <a:ext cx="1726875" cy="15775"/>
              </a:xfrm>
              <a:custGeom>
                <a:avLst/>
                <a:gdLst/>
                <a:ahLst/>
                <a:cxnLst/>
                <a:rect l="l" t="t" r="r" b="b"/>
                <a:pathLst>
                  <a:path w="69075" h="631" extrusionOk="0">
                    <a:moveTo>
                      <a:pt x="34538" y="0"/>
                    </a:moveTo>
                    <a:lnTo>
                      <a:pt x="17269" y="126"/>
                    </a:lnTo>
                    <a:cubicBezTo>
                      <a:pt x="11471" y="126"/>
                      <a:pt x="5799" y="252"/>
                      <a:pt x="1" y="378"/>
                    </a:cubicBezTo>
                    <a:cubicBezTo>
                      <a:pt x="5799" y="378"/>
                      <a:pt x="11471" y="504"/>
                      <a:pt x="17269" y="630"/>
                    </a:cubicBezTo>
                    <a:lnTo>
                      <a:pt x="51806" y="630"/>
                    </a:lnTo>
                    <a:cubicBezTo>
                      <a:pt x="57605" y="504"/>
                      <a:pt x="63277" y="504"/>
                      <a:pt x="69075" y="378"/>
                    </a:cubicBezTo>
                    <a:cubicBezTo>
                      <a:pt x="63277" y="126"/>
                      <a:pt x="57605" y="126"/>
                      <a:pt x="51806" y="126"/>
                    </a:cubicBezTo>
                    <a:lnTo>
                      <a:pt x="34538" y="0"/>
                    </a:lnTo>
                    <a:close/>
                  </a:path>
                </a:pathLst>
              </a:custGeom>
              <a:solidFill>
                <a:schemeClr val="dk1"/>
              </a:solidFill>
              <a:ln w="952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0" name="Google Shape;520;p46"/>
            <p:cNvSpPr/>
            <p:nvPr/>
          </p:nvSpPr>
          <p:spPr>
            <a:xfrm>
              <a:off x="-219725" y="-51373"/>
              <a:ext cx="3728949" cy="696700"/>
            </a:xfrm>
            <a:custGeom>
              <a:avLst/>
              <a:gdLst/>
              <a:ahLst/>
              <a:cxnLst/>
              <a:rect l="l" t="t" r="r" b="b"/>
              <a:pathLst>
                <a:path w="244281" h="64915" extrusionOk="0">
                  <a:moveTo>
                    <a:pt x="212517" y="1513"/>
                  </a:moveTo>
                  <a:cubicBezTo>
                    <a:pt x="229659" y="1513"/>
                    <a:pt x="243524" y="15378"/>
                    <a:pt x="243524" y="32521"/>
                  </a:cubicBezTo>
                  <a:cubicBezTo>
                    <a:pt x="243524" y="49537"/>
                    <a:pt x="229659" y="63402"/>
                    <a:pt x="212517" y="63402"/>
                  </a:cubicBezTo>
                  <a:lnTo>
                    <a:pt x="2647" y="63402"/>
                  </a:lnTo>
                  <a:cubicBezTo>
                    <a:pt x="13235" y="36806"/>
                    <a:pt x="13361" y="15882"/>
                    <a:pt x="3152" y="1513"/>
                  </a:cubicBezTo>
                  <a:close/>
                  <a:moveTo>
                    <a:pt x="0" y="0"/>
                  </a:moveTo>
                  <a:lnTo>
                    <a:pt x="1009" y="1135"/>
                  </a:lnTo>
                  <a:cubicBezTo>
                    <a:pt x="11849" y="15378"/>
                    <a:pt x="11849" y="36428"/>
                    <a:pt x="883" y="63906"/>
                  </a:cubicBezTo>
                  <a:lnTo>
                    <a:pt x="505" y="64915"/>
                  </a:lnTo>
                  <a:lnTo>
                    <a:pt x="212517" y="64915"/>
                  </a:lnTo>
                  <a:cubicBezTo>
                    <a:pt x="230163" y="64537"/>
                    <a:pt x="244281" y="50167"/>
                    <a:pt x="244281" y="32521"/>
                  </a:cubicBezTo>
                  <a:cubicBezTo>
                    <a:pt x="244281" y="14748"/>
                    <a:pt x="230163" y="378"/>
                    <a:pt x="212517" y="0"/>
                  </a:cubicBezTo>
                  <a:close/>
                </a:path>
              </a:pathLst>
            </a:custGeom>
            <a:solidFill>
              <a:schemeClr val="dk1"/>
            </a:solidFill>
            <a:ln w="952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1" name="Google Shape;521;p46"/>
          <p:cNvSpPr/>
          <p:nvPr/>
        </p:nvSpPr>
        <p:spPr>
          <a:xfrm>
            <a:off x="5825525" y="109600"/>
            <a:ext cx="429900" cy="429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6"/>
          <p:cNvSpPr/>
          <p:nvPr/>
        </p:nvSpPr>
        <p:spPr>
          <a:xfrm>
            <a:off x="3064400" y="539500"/>
            <a:ext cx="537600" cy="537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6"/>
          <p:cNvSpPr/>
          <p:nvPr/>
        </p:nvSpPr>
        <p:spPr>
          <a:xfrm>
            <a:off x="8430775" y="2830475"/>
            <a:ext cx="429900" cy="429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6">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Back</a:t>
            </a:r>
            <a:endParaRPr sz="1600">
              <a:solidFill>
                <a:schemeClr val="accent1"/>
              </a:solidFill>
              <a:latin typeface="Signika"/>
              <a:ea typeface="Signika"/>
              <a:cs typeface="Signika"/>
              <a:sym typeface="Signika"/>
            </a:endParaRPr>
          </a:p>
        </p:txBody>
      </p:sp>
      <p:sp>
        <p:nvSpPr>
          <p:cNvPr id="525" name="Google Shape;525;p46">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6"/>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6">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50"/>
          <p:cNvSpPr txBox="1">
            <a:spLocks noGrp="1"/>
          </p:cNvSpPr>
          <p:nvPr>
            <p:ph type="title"/>
          </p:nvPr>
        </p:nvSpPr>
        <p:spPr>
          <a:xfrm>
            <a:off x="861175" y="3080000"/>
            <a:ext cx="4403700" cy="75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a:t>Phương hướng phát triển</a:t>
            </a:r>
            <a:endParaRPr sz="2800"/>
          </a:p>
        </p:txBody>
      </p:sp>
      <p:sp>
        <p:nvSpPr>
          <p:cNvPr id="583" name="Google Shape;583;p50"/>
          <p:cNvSpPr txBox="1">
            <a:spLocks noGrp="1"/>
          </p:cNvSpPr>
          <p:nvPr>
            <p:ph type="title" idx="2"/>
          </p:nvPr>
        </p:nvSpPr>
        <p:spPr>
          <a:xfrm>
            <a:off x="1125950" y="2054175"/>
            <a:ext cx="3874200" cy="111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585" name="Google Shape;585;p50"/>
          <p:cNvSpPr txBox="1">
            <a:spLocks noGrp="1"/>
          </p:cNvSpPr>
          <p:nvPr>
            <p:ph type="subTitle" idx="3"/>
          </p:nvPr>
        </p:nvSpPr>
        <p:spPr>
          <a:xfrm>
            <a:off x="1126032" y="800550"/>
            <a:ext cx="3873900" cy="36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latin typeface="Signika" panose="020B0604020202020204" charset="0"/>
              </a:rPr>
              <a:t>Định hướng tương lai cho hệ thống</a:t>
            </a:r>
            <a:endParaRPr dirty="0">
              <a:latin typeface="Signika" panose="020B0604020202020204" charset="0"/>
            </a:endParaRPr>
          </a:p>
        </p:txBody>
      </p:sp>
      <p:sp>
        <p:nvSpPr>
          <p:cNvPr id="586" name="Google Shape;586;p50"/>
          <p:cNvSpPr/>
          <p:nvPr/>
        </p:nvSpPr>
        <p:spPr>
          <a:xfrm>
            <a:off x="6427650" y="336950"/>
            <a:ext cx="3301500" cy="3301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7" name="Google Shape;587;p50"/>
          <p:cNvGrpSpPr/>
          <p:nvPr/>
        </p:nvGrpSpPr>
        <p:grpSpPr>
          <a:xfrm rot="-5400000">
            <a:off x="5280948" y="1756617"/>
            <a:ext cx="3401006" cy="659633"/>
            <a:chOff x="243000" y="1891600"/>
            <a:chExt cx="1858575" cy="360475"/>
          </a:xfrm>
        </p:grpSpPr>
        <p:sp>
          <p:nvSpPr>
            <p:cNvPr id="588" name="Google Shape;588;p50"/>
            <p:cNvSpPr/>
            <p:nvPr/>
          </p:nvSpPr>
          <p:spPr>
            <a:xfrm>
              <a:off x="243000" y="1891600"/>
              <a:ext cx="1858575" cy="360475"/>
            </a:xfrm>
            <a:custGeom>
              <a:avLst/>
              <a:gdLst/>
              <a:ahLst/>
              <a:cxnLst/>
              <a:rect l="l" t="t" r="r" b="b"/>
              <a:pathLst>
                <a:path w="74343" h="14419" fill="none" extrusionOk="0">
                  <a:moveTo>
                    <a:pt x="74343" y="1"/>
                  </a:moveTo>
                  <a:lnTo>
                    <a:pt x="74343" y="14418"/>
                  </a:lnTo>
                  <a:lnTo>
                    <a:pt x="0" y="14418"/>
                  </a:lnTo>
                  <a:lnTo>
                    <a:pt x="0" y="1"/>
                  </a:lnTo>
                  <a:close/>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0"/>
            <p:cNvSpPr/>
            <p:nvPr/>
          </p:nvSpPr>
          <p:spPr>
            <a:xfrm>
              <a:off x="2032725" y="1895400"/>
              <a:ext cx="25" cy="135525"/>
            </a:xfrm>
            <a:custGeom>
              <a:avLst/>
              <a:gdLst/>
              <a:ahLst/>
              <a:cxnLst/>
              <a:rect l="l" t="t" r="r" b="b"/>
              <a:pathLst>
                <a:path w="1" h="5421" fill="none" extrusionOk="0">
                  <a:moveTo>
                    <a:pt x="0" y="1"/>
                  </a:moveTo>
                  <a:lnTo>
                    <a:pt x="0" y="5421"/>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50"/>
            <p:cNvSpPr/>
            <p:nvPr/>
          </p:nvSpPr>
          <p:spPr>
            <a:xfrm>
              <a:off x="2006700"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50"/>
            <p:cNvSpPr/>
            <p:nvPr/>
          </p:nvSpPr>
          <p:spPr>
            <a:xfrm>
              <a:off x="1980700"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50"/>
            <p:cNvSpPr/>
            <p:nvPr/>
          </p:nvSpPr>
          <p:spPr>
            <a:xfrm>
              <a:off x="1954125"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50"/>
            <p:cNvSpPr/>
            <p:nvPr/>
          </p:nvSpPr>
          <p:spPr>
            <a:xfrm>
              <a:off x="1928125"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50"/>
            <p:cNvSpPr/>
            <p:nvPr/>
          </p:nvSpPr>
          <p:spPr>
            <a:xfrm>
              <a:off x="1902100" y="1895400"/>
              <a:ext cx="25" cy="135525"/>
            </a:xfrm>
            <a:custGeom>
              <a:avLst/>
              <a:gdLst/>
              <a:ahLst/>
              <a:cxnLst/>
              <a:rect l="l" t="t" r="r" b="b"/>
              <a:pathLst>
                <a:path w="1" h="5421" fill="none" extrusionOk="0">
                  <a:moveTo>
                    <a:pt x="0" y="1"/>
                  </a:moveTo>
                  <a:lnTo>
                    <a:pt x="0" y="5421"/>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50"/>
            <p:cNvSpPr/>
            <p:nvPr/>
          </p:nvSpPr>
          <p:spPr>
            <a:xfrm>
              <a:off x="1876075"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50"/>
            <p:cNvSpPr/>
            <p:nvPr/>
          </p:nvSpPr>
          <p:spPr>
            <a:xfrm>
              <a:off x="1849525"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50"/>
            <p:cNvSpPr/>
            <p:nvPr/>
          </p:nvSpPr>
          <p:spPr>
            <a:xfrm>
              <a:off x="1823500"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50"/>
            <p:cNvSpPr/>
            <p:nvPr/>
          </p:nvSpPr>
          <p:spPr>
            <a:xfrm>
              <a:off x="1797500"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50"/>
            <p:cNvSpPr/>
            <p:nvPr/>
          </p:nvSpPr>
          <p:spPr>
            <a:xfrm>
              <a:off x="1770925" y="1895400"/>
              <a:ext cx="25" cy="135525"/>
            </a:xfrm>
            <a:custGeom>
              <a:avLst/>
              <a:gdLst/>
              <a:ahLst/>
              <a:cxnLst/>
              <a:rect l="l" t="t" r="r" b="b"/>
              <a:pathLst>
                <a:path w="1" h="5421" fill="none" extrusionOk="0">
                  <a:moveTo>
                    <a:pt x="1" y="1"/>
                  </a:moveTo>
                  <a:lnTo>
                    <a:pt x="1" y="5421"/>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50"/>
            <p:cNvSpPr/>
            <p:nvPr/>
          </p:nvSpPr>
          <p:spPr>
            <a:xfrm>
              <a:off x="1744925" y="1895400"/>
              <a:ext cx="0" cy="75375"/>
            </a:xfrm>
            <a:custGeom>
              <a:avLst/>
              <a:gdLst/>
              <a:ahLst/>
              <a:cxnLst/>
              <a:rect l="l" t="t" r="r" b="b"/>
              <a:pathLst>
                <a:path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50"/>
            <p:cNvSpPr/>
            <p:nvPr/>
          </p:nvSpPr>
          <p:spPr>
            <a:xfrm>
              <a:off x="1718900"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0"/>
            <p:cNvSpPr/>
            <p:nvPr/>
          </p:nvSpPr>
          <p:spPr>
            <a:xfrm>
              <a:off x="1692875"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50"/>
            <p:cNvSpPr/>
            <p:nvPr/>
          </p:nvSpPr>
          <p:spPr>
            <a:xfrm>
              <a:off x="1666325"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50"/>
            <p:cNvSpPr/>
            <p:nvPr/>
          </p:nvSpPr>
          <p:spPr>
            <a:xfrm>
              <a:off x="1640300" y="1895400"/>
              <a:ext cx="25" cy="135525"/>
            </a:xfrm>
            <a:custGeom>
              <a:avLst/>
              <a:gdLst/>
              <a:ahLst/>
              <a:cxnLst/>
              <a:rect l="l" t="t" r="r" b="b"/>
              <a:pathLst>
                <a:path w="1" h="5421" fill="none" extrusionOk="0">
                  <a:moveTo>
                    <a:pt x="1" y="1"/>
                  </a:moveTo>
                  <a:lnTo>
                    <a:pt x="1" y="5421"/>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50"/>
            <p:cNvSpPr/>
            <p:nvPr/>
          </p:nvSpPr>
          <p:spPr>
            <a:xfrm>
              <a:off x="1614275"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0"/>
            <p:cNvSpPr/>
            <p:nvPr/>
          </p:nvSpPr>
          <p:spPr>
            <a:xfrm>
              <a:off x="1588275"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50"/>
            <p:cNvSpPr/>
            <p:nvPr/>
          </p:nvSpPr>
          <p:spPr>
            <a:xfrm>
              <a:off x="1561700"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0"/>
            <p:cNvSpPr/>
            <p:nvPr/>
          </p:nvSpPr>
          <p:spPr>
            <a:xfrm>
              <a:off x="1535700"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50"/>
            <p:cNvSpPr/>
            <p:nvPr/>
          </p:nvSpPr>
          <p:spPr>
            <a:xfrm>
              <a:off x="1509675" y="1895400"/>
              <a:ext cx="25" cy="135525"/>
            </a:xfrm>
            <a:custGeom>
              <a:avLst/>
              <a:gdLst/>
              <a:ahLst/>
              <a:cxnLst/>
              <a:rect l="l" t="t" r="r" b="b"/>
              <a:pathLst>
                <a:path w="1" h="5421" fill="none" extrusionOk="0">
                  <a:moveTo>
                    <a:pt x="1" y="1"/>
                  </a:moveTo>
                  <a:lnTo>
                    <a:pt x="1" y="5421"/>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50"/>
            <p:cNvSpPr/>
            <p:nvPr/>
          </p:nvSpPr>
          <p:spPr>
            <a:xfrm>
              <a:off x="1483650"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50"/>
            <p:cNvSpPr/>
            <p:nvPr/>
          </p:nvSpPr>
          <p:spPr>
            <a:xfrm>
              <a:off x="1457650"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50"/>
            <p:cNvSpPr/>
            <p:nvPr/>
          </p:nvSpPr>
          <p:spPr>
            <a:xfrm>
              <a:off x="1431075"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0"/>
            <p:cNvSpPr/>
            <p:nvPr/>
          </p:nvSpPr>
          <p:spPr>
            <a:xfrm>
              <a:off x="1405075"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50"/>
            <p:cNvSpPr/>
            <p:nvPr/>
          </p:nvSpPr>
          <p:spPr>
            <a:xfrm>
              <a:off x="1379050" y="1895400"/>
              <a:ext cx="25" cy="135525"/>
            </a:xfrm>
            <a:custGeom>
              <a:avLst/>
              <a:gdLst/>
              <a:ahLst/>
              <a:cxnLst/>
              <a:rect l="l" t="t" r="r" b="b"/>
              <a:pathLst>
                <a:path w="1" h="5421" fill="none" extrusionOk="0">
                  <a:moveTo>
                    <a:pt x="1" y="1"/>
                  </a:moveTo>
                  <a:lnTo>
                    <a:pt x="1" y="5421"/>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50"/>
            <p:cNvSpPr/>
            <p:nvPr/>
          </p:nvSpPr>
          <p:spPr>
            <a:xfrm>
              <a:off x="1353025"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50"/>
            <p:cNvSpPr/>
            <p:nvPr/>
          </p:nvSpPr>
          <p:spPr>
            <a:xfrm>
              <a:off x="1326475"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50"/>
            <p:cNvSpPr/>
            <p:nvPr/>
          </p:nvSpPr>
          <p:spPr>
            <a:xfrm>
              <a:off x="1300450"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50"/>
            <p:cNvSpPr/>
            <p:nvPr/>
          </p:nvSpPr>
          <p:spPr>
            <a:xfrm>
              <a:off x="1274450"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50"/>
            <p:cNvSpPr/>
            <p:nvPr/>
          </p:nvSpPr>
          <p:spPr>
            <a:xfrm>
              <a:off x="1248425" y="1895400"/>
              <a:ext cx="25" cy="135525"/>
            </a:xfrm>
            <a:custGeom>
              <a:avLst/>
              <a:gdLst/>
              <a:ahLst/>
              <a:cxnLst/>
              <a:rect l="l" t="t" r="r" b="b"/>
              <a:pathLst>
                <a:path w="1" h="5421" fill="none" extrusionOk="0">
                  <a:moveTo>
                    <a:pt x="1" y="1"/>
                  </a:moveTo>
                  <a:lnTo>
                    <a:pt x="1" y="5421"/>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50"/>
            <p:cNvSpPr/>
            <p:nvPr/>
          </p:nvSpPr>
          <p:spPr>
            <a:xfrm>
              <a:off x="1221875"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50"/>
            <p:cNvSpPr/>
            <p:nvPr/>
          </p:nvSpPr>
          <p:spPr>
            <a:xfrm>
              <a:off x="1195850"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50"/>
            <p:cNvSpPr/>
            <p:nvPr/>
          </p:nvSpPr>
          <p:spPr>
            <a:xfrm>
              <a:off x="1169825"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0"/>
            <p:cNvSpPr/>
            <p:nvPr/>
          </p:nvSpPr>
          <p:spPr>
            <a:xfrm>
              <a:off x="1143275"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50"/>
            <p:cNvSpPr/>
            <p:nvPr/>
          </p:nvSpPr>
          <p:spPr>
            <a:xfrm>
              <a:off x="1117250" y="1895400"/>
              <a:ext cx="25" cy="135525"/>
            </a:xfrm>
            <a:custGeom>
              <a:avLst/>
              <a:gdLst/>
              <a:ahLst/>
              <a:cxnLst/>
              <a:rect l="l" t="t" r="r" b="b"/>
              <a:pathLst>
                <a:path w="1" h="5421" fill="none" extrusionOk="0">
                  <a:moveTo>
                    <a:pt x="1" y="1"/>
                  </a:moveTo>
                  <a:lnTo>
                    <a:pt x="1" y="5421"/>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50"/>
            <p:cNvSpPr/>
            <p:nvPr/>
          </p:nvSpPr>
          <p:spPr>
            <a:xfrm>
              <a:off x="1091250"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50"/>
            <p:cNvSpPr/>
            <p:nvPr/>
          </p:nvSpPr>
          <p:spPr>
            <a:xfrm>
              <a:off x="1065225"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50"/>
            <p:cNvSpPr/>
            <p:nvPr/>
          </p:nvSpPr>
          <p:spPr>
            <a:xfrm>
              <a:off x="1038675"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50"/>
            <p:cNvSpPr/>
            <p:nvPr/>
          </p:nvSpPr>
          <p:spPr>
            <a:xfrm>
              <a:off x="1012650"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50"/>
            <p:cNvSpPr/>
            <p:nvPr/>
          </p:nvSpPr>
          <p:spPr>
            <a:xfrm>
              <a:off x="986625" y="1895400"/>
              <a:ext cx="25" cy="135525"/>
            </a:xfrm>
            <a:custGeom>
              <a:avLst/>
              <a:gdLst/>
              <a:ahLst/>
              <a:cxnLst/>
              <a:rect l="l" t="t" r="r" b="b"/>
              <a:pathLst>
                <a:path w="1" h="5421" fill="none" extrusionOk="0">
                  <a:moveTo>
                    <a:pt x="1" y="1"/>
                  </a:moveTo>
                  <a:lnTo>
                    <a:pt x="1" y="5421"/>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50"/>
            <p:cNvSpPr/>
            <p:nvPr/>
          </p:nvSpPr>
          <p:spPr>
            <a:xfrm>
              <a:off x="960625"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50"/>
            <p:cNvSpPr/>
            <p:nvPr/>
          </p:nvSpPr>
          <p:spPr>
            <a:xfrm>
              <a:off x="934050"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50"/>
            <p:cNvSpPr/>
            <p:nvPr/>
          </p:nvSpPr>
          <p:spPr>
            <a:xfrm>
              <a:off x="908050"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50"/>
            <p:cNvSpPr/>
            <p:nvPr/>
          </p:nvSpPr>
          <p:spPr>
            <a:xfrm>
              <a:off x="882025"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50"/>
            <p:cNvSpPr/>
            <p:nvPr/>
          </p:nvSpPr>
          <p:spPr>
            <a:xfrm>
              <a:off x="856000" y="1895400"/>
              <a:ext cx="25" cy="135525"/>
            </a:xfrm>
            <a:custGeom>
              <a:avLst/>
              <a:gdLst/>
              <a:ahLst/>
              <a:cxnLst/>
              <a:rect l="l" t="t" r="r" b="b"/>
              <a:pathLst>
                <a:path w="1" h="5421" fill="none" extrusionOk="0">
                  <a:moveTo>
                    <a:pt x="1" y="1"/>
                  </a:moveTo>
                  <a:lnTo>
                    <a:pt x="1" y="5421"/>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0"/>
            <p:cNvSpPr/>
            <p:nvPr/>
          </p:nvSpPr>
          <p:spPr>
            <a:xfrm>
              <a:off x="829450"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50"/>
            <p:cNvSpPr/>
            <p:nvPr/>
          </p:nvSpPr>
          <p:spPr>
            <a:xfrm>
              <a:off x="803425"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0"/>
            <p:cNvSpPr/>
            <p:nvPr/>
          </p:nvSpPr>
          <p:spPr>
            <a:xfrm>
              <a:off x="777425"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0"/>
            <p:cNvSpPr/>
            <p:nvPr/>
          </p:nvSpPr>
          <p:spPr>
            <a:xfrm>
              <a:off x="751400"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0"/>
            <p:cNvSpPr/>
            <p:nvPr/>
          </p:nvSpPr>
          <p:spPr>
            <a:xfrm>
              <a:off x="724850" y="1895400"/>
              <a:ext cx="25" cy="135525"/>
            </a:xfrm>
            <a:custGeom>
              <a:avLst/>
              <a:gdLst/>
              <a:ahLst/>
              <a:cxnLst/>
              <a:rect l="l" t="t" r="r" b="b"/>
              <a:pathLst>
                <a:path w="1" h="5421" fill="none" extrusionOk="0">
                  <a:moveTo>
                    <a:pt x="0" y="1"/>
                  </a:moveTo>
                  <a:lnTo>
                    <a:pt x="0" y="5421"/>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50"/>
            <p:cNvSpPr/>
            <p:nvPr/>
          </p:nvSpPr>
          <p:spPr>
            <a:xfrm>
              <a:off x="698825"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0"/>
            <p:cNvSpPr/>
            <p:nvPr/>
          </p:nvSpPr>
          <p:spPr>
            <a:xfrm>
              <a:off x="672800"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0"/>
            <p:cNvSpPr/>
            <p:nvPr/>
          </p:nvSpPr>
          <p:spPr>
            <a:xfrm>
              <a:off x="646800"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0"/>
            <p:cNvSpPr/>
            <p:nvPr/>
          </p:nvSpPr>
          <p:spPr>
            <a:xfrm>
              <a:off x="620225"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0"/>
            <p:cNvSpPr/>
            <p:nvPr/>
          </p:nvSpPr>
          <p:spPr>
            <a:xfrm>
              <a:off x="594225" y="1895400"/>
              <a:ext cx="25" cy="135525"/>
            </a:xfrm>
            <a:custGeom>
              <a:avLst/>
              <a:gdLst/>
              <a:ahLst/>
              <a:cxnLst/>
              <a:rect l="l" t="t" r="r" b="b"/>
              <a:pathLst>
                <a:path w="1" h="5421" fill="none" extrusionOk="0">
                  <a:moveTo>
                    <a:pt x="0" y="1"/>
                  </a:moveTo>
                  <a:lnTo>
                    <a:pt x="0" y="5421"/>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50"/>
            <p:cNvSpPr/>
            <p:nvPr/>
          </p:nvSpPr>
          <p:spPr>
            <a:xfrm>
              <a:off x="568200"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50"/>
            <p:cNvSpPr/>
            <p:nvPr/>
          </p:nvSpPr>
          <p:spPr>
            <a:xfrm>
              <a:off x="542175"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0"/>
            <p:cNvSpPr/>
            <p:nvPr/>
          </p:nvSpPr>
          <p:spPr>
            <a:xfrm>
              <a:off x="515625"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50"/>
            <p:cNvSpPr/>
            <p:nvPr/>
          </p:nvSpPr>
          <p:spPr>
            <a:xfrm>
              <a:off x="489600"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50"/>
            <p:cNvSpPr/>
            <p:nvPr/>
          </p:nvSpPr>
          <p:spPr>
            <a:xfrm>
              <a:off x="463600" y="1895400"/>
              <a:ext cx="25" cy="135525"/>
            </a:xfrm>
            <a:custGeom>
              <a:avLst/>
              <a:gdLst/>
              <a:ahLst/>
              <a:cxnLst/>
              <a:rect l="l" t="t" r="r" b="b"/>
              <a:pathLst>
                <a:path w="1" h="5421" fill="none" extrusionOk="0">
                  <a:moveTo>
                    <a:pt x="0" y="1"/>
                  </a:moveTo>
                  <a:lnTo>
                    <a:pt x="0" y="5421"/>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50"/>
            <p:cNvSpPr/>
            <p:nvPr/>
          </p:nvSpPr>
          <p:spPr>
            <a:xfrm>
              <a:off x="437575"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50"/>
            <p:cNvSpPr/>
            <p:nvPr/>
          </p:nvSpPr>
          <p:spPr>
            <a:xfrm>
              <a:off x="411025"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50"/>
            <p:cNvSpPr/>
            <p:nvPr/>
          </p:nvSpPr>
          <p:spPr>
            <a:xfrm>
              <a:off x="385000"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50"/>
            <p:cNvSpPr/>
            <p:nvPr/>
          </p:nvSpPr>
          <p:spPr>
            <a:xfrm>
              <a:off x="358975"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4" name="Google Shape;654;p50"/>
          <p:cNvSpPr/>
          <p:nvPr/>
        </p:nvSpPr>
        <p:spPr>
          <a:xfrm>
            <a:off x="240750" y="2696625"/>
            <a:ext cx="718800" cy="718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0"/>
          <p:cNvSpPr/>
          <p:nvPr/>
        </p:nvSpPr>
        <p:spPr>
          <a:xfrm>
            <a:off x="4997925" y="256025"/>
            <a:ext cx="718800" cy="718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50"/>
          <p:cNvSpPr/>
          <p:nvPr/>
        </p:nvSpPr>
        <p:spPr>
          <a:xfrm>
            <a:off x="1911125" y="336950"/>
            <a:ext cx="328500" cy="328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50">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Back</a:t>
            </a:r>
            <a:endParaRPr sz="1600" dirty="0">
              <a:solidFill>
                <a:schemeClr val="accent1"/>
              </a:solidFill>
              <a:latin typeface="Signika"/>
              <a:ea typeface="Signika"/>
              <a:cs typeface="Signika"/>
              <a:sym typeface="Signika"/>
            </a:endParaRPr>
          </a:p>
        </p:txBody>
      </p:sp>
      <p:sp>
        <p:nvSpPr>
          <p:cNvPr id="658" name="Google Shape;658;p50">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50"/>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50">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5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Các cải tiến trong sản phẩm</a:t>
            </a:r>
            <a:endParaRPr/>
          </a:p>
        </p:txBody>
      </p:sp>
      <p:sp>
        <p:nvSpPr>
          <p:cNvPr id="700" name="Google Shape;700;p52"/>
          <p:cNvSpPr txBox="1"/>
          <p:nvPr/>
        </p:nvSpPr>
        <p:spPr>
          <a:xfrm>
            <a:off x="713225" y="1112200"/>
            <a:ext cx="7717500" cy="489600"/>
          </a:xfrm>
          <a:prstGeom prst="rect">
            <a:avLst/>
          </a:prstGeom>
          <a:noFill/>
          <a:ln>
            <a:noFill/>
          </a:ln>
        </p:spPr>
        <p:txBody>
          <a:bodyPr spcFirstLastPara="1" wrap="square" lIns="114300" tIns="91425" rIns="91425" bIns="91425" anchor="ctr" anchorCtr="0">
            <a:noAutofit/>
          </a:bodyPr>
          <a:lstStyle/>
          <a:p>
            <a:pPr marL="0" lvl="0" indent="0" algn="l" rtl="0">
              <a:spcBef>
                <a:spcPts val="0"/>
              </a:spcBef>
              <a:spcAft>
                <a:spcPts val="0"/>
              </a:spcAft>
              <a:buNone/>
            </a:pPr>
            <a:r>
              <a:rPr lang="vi-VN" sz="1600">
                <a:solidFill>
                  <a:schemeClr val="dk1"/>
                </a:solidFill>
                <a:latin typeface="Signika" panose="020B0604020202020204" charset="0"/>
                <a:ea typeface="Palanquin"/>
                <a:cs typeface="Palanquin"/>
                <a:sym typeface="Palanquin"/>
              </a:rPr>
              <a:t>Các cải tiến có thể thực hiện để hệ thống thêm hoàn chỉnh</a:t>
            </a:r>
            <a:endParaRPr sz="1600" dirty="0">
              <a:solidFill>
                <a:schemeClr val="dk1"/>
              </a:solidFill>
              <a:latin typeface="Signika" panose="020B0604020202020204" charset="0"/>
              <a:ea typeface="Palanquin"/>
              <a:cs typeface="Palanquin"/>
              <a:sym typeface="Palanquin"/>
            </a:endParaRPr>
          </a:p>
        </p:txBody>
      </p:sp>
      <p:sp>
        <p:nvSpPr>
          <p:cNvPr id="701" name="Google Shape;701;p52">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Back</a:t>
            </a:r>
            <a:endParaRPr sz="1600" dirty="0">
              <a:solidFill>
                <a:schemeClr val="accent1"/>
              </a:solidFill>
              <a:latin typeface="Signika"/>
              <a:ea typeface="Signika"/>
              <a:cs typeface="Signika"/>
              <a:sym typeface="Signika"/>
            </a:endParaRPr>
          </a:p>
        </p:txBody>
      </p:sp>
      <p:sp>
        <p:nvSpPr>
          <p:cNvPr id="702" name="Google Shape;702;p52">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2"/>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2">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
        <p:nvSpPr>
          <p:cNvPr id="705" name="Google Shape;705;p52"/>
          <p:cNvSpPr txBox="1"/>
          <p:nvPr/>
        </p:nvSpPr>
        <p:spPr>
          <a:xfrm>
            <a:off x="713225" y="1877970"/>
            <a:ext cx="2010487" cy="2010410"/>
          </a:xfrm>
          <a:prstGeom prst="rect">
            <a:avLst/>
          </a:prstGeom>
          <a:no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2000" b="1" dirty="0">
                <a:solidFill>
                  <a:schemeClr val="dk1"/>
                </a:solidFill>
                <a:latin typeface="Signika"/>
                <a:ea typeface="Signika"/>
                <a:cs typeface="Signika"/>
                <a:sym typeface="Signika"/>
              </a:rPr>
              <a:t>GIAO DIỆN</a:t>
            </a:r>
            <a:endParaRPr sz="2000" b="1" dirty="0">
              <a:solidFill>
                <a:schemeClr val="dk1"/>
              </a:solidFill>
              <a:latin typeface="Signika"/>
              <a:ea typeface="Signika"/>
              <a:cs typeface="Signika"/>
              <a:sym typeface="Signika"/>
            </a:endParaRPr>
          </a:p>
        </p:txBody>
      </p:sp>
      <p:sp>
        <p:nvSpPr>
          <p:cNvPr id="2" name="TextBox 1">
            <a:extLst>
              <a:ext uri="{FF2B5EF4-FFF2-40B4-BE49-F238E27FC236}">
                <a16:creationId xmlns:a16="http://schemas.microsoft.com/office/drawing/2014/main" id="{1A656C1A-0118-D37A-77D6-D73B1EE52C53}"/>
              </a:ext>
            </a:extLst>
          </p:cNvPr>
          <p:cNvSpPr txBox="1"/>
          <p:nvPr/>
        </p:nvSpPr>
        <p:spPr>
          <a:xfrm>
            <a:off x="3284781" y="2260640"/>
            <a:ext cx="5133136" cy="584775"/>
          </a:xfrm>
          <a:prstGeom prst="rect">
            <a:avLst/>
          </a:prstGeom>
          <a:noFill/>
        </p:spPr>
        <p:txBody>
          <a:bodyPr wrap="none" rtlCol="0">
            <a:spAutoFit/>
          </a:bodyPr>
          <a:lstStyle/>
          <a:p>
            <a:pPr marL="285750" indent="-285750">
              <a:buFont typeface="Arial" panose="020B0604020202020204" pitchFamily="34" charset="0"/>
              <a:buChar char="•"/>
            </a:pPr>
            <a:r>
              <a:rPr lang="vi-VN" sz="1600" dirty="0">
                <a:solidFill>
                  <a:schemeClr val="tx1"/>
                </a:solidFill>
                <a:latin typeface="Signika" panose="020B0604020202020204" charset="0"/>
              </a:rPr>
              <a:t>Thực hiện rà soát lại lỗi </a:t>
            </a:r>
            <a:r>
              <a:rPr lang="vi-VN" sz="1600" dirty="0" err="1">
                <a:solidFill>
                  <a:schemeClr val="tx1"/>
                </a:solidFill>
                <a:latin typeface="Signika" panose="020B0604020202020204" charset="0"/>
              </a:rPr>
              <a:t>vặt</a:t>
            </a:r>
            <a:r>
              <a:rPr lang="vi-VN" sz="1600" dirty="0">
                <a:solidFill>
                  <a:schemeClr val="tx1"/>
                </a:solidFill>
                <a:latin typeface="Signika" panose="020B0604020202020204" charset="0"/>
              </a:rPr>
              <a:t> trên giao diện </a:t>
            </a:r>
            <a:r>
              <a:rPr lang="vi-VN" sz="1600" dirty="0" err="1">
                <a:solidFill>
                  <a:schemeClr val="tx1"/>
                </a:solidFill>
                <a:latin typeface="Signika" panose="020B0604020202020204" charset="0"/>
              </a:rPr>
              <a:t>Bootstrap</a:t>
            </a:r>
            <a:r>
              <a:rPr lang="vi-VN" sz="1600" dirty="0">
                <a:solidFill>
                  <a:schemeClr val="tx1"/>
                </a:solidFill>
                <a:latin typeface="Signika" panose="020B0604020202020204" charset="0"/>
              </a:rPr>
              <a:t> 3</a:t>
            </a:r>
          </a:p>
          <a:p>
            <a:pPr marL="285750" indent="-285750">
              <a:buFont typeface="Arial" panose="020B0604020202020204" pitchFamily="34" charset="0"/>
              <a:buChar char="•"/>
            </a:pPr>
            <a:r>
              <a:rPr lang="vi-VN" sz="1600" dirty="0">
                <a:solidFill>
                  <a:schemeClr val="tx1"/>
                </a:solidFill>
                <a:latin typeface="Signika" panose="020B0604020202020204" charset="0"/>
              </a:rPr>
              <a:t>Tối ưu hóa hiệu ứng biểu đồ</a:t>
            </a:r>
          </a:p>
        </p:txBody>
      </p:sp>
      <p:sp>
        <p:nvSpPr>
          <p:cNvPr id="3" name="TextBox 2">
            <a:extLst>
              <a:ext uri="{FF2B5EF4-FFF2-40B4-BE49-F238E27FC236}">
                <a16:creationId xmlns:a16="http://schemas.microsoft.com/office/drawing/2014/main" id="{96B02D8E-F787-F2B4-01E6-7321969DBBCD}"/>
              </a:ext>
            </a:extLst>
          </p:cNvPr>
          <p:cNvSpPr txBox="1"/>
          <p:nvPr/>
        </p:nvSpPr>
        <p:spPr>
          <a:xfrm>
            <a:off x="2924956" y="1922086"/>
            <a:ext cx="2010487" cy="338554"/>
          </a:xfrm>
          <a:prstGeom prst="rect">
            <a:avLst/>
          </a:prstGeom>
          <a:noFill/>
        </p:spPr>
        <p:txBody>
          <a:bodyPr wrap="none" rtlCol="0">
            <a:spAutoFit/>
          </a:bodyPr>
          <a:lstStyle/>
          <a:p>
            <a:r>
              <a:rPr lang="vi-VN" sz="1600" b="1" dirty="0">
                <a:solidFill>
                  <a:schemeClr val="tx1"/>
                </a:solidFill>
                <a:latin typeface="Signika" panose="020B0604020202020204" charset="0"/>
              </a:rPr>
              <a:t>VẤN ĐỀ TIÊN QUYẾT</a:t>
            </a:r>
          </a:p>
        </p:txBody>
      </p:sp>
      <p:sp>
        <p:nvSpPr>
          <p:cNvPr id="4" name="TextBox 3">
            <a:extLst>
              <a:ext uri="{FF2B5EF4-FFF2-40B4-BE49-F238E27FC236}">
                <a16:creationId xmlns:a16="http://schemas.microsoft.com/office/drawing/2014/main" id="{F530B403-0369-71E1-4E36-EE3A82A04DF9}"/>
              </a:ext>
            </a:extLst>
          </p:cNvPr>
          <p:cNvSpPr txBox="1"/>
          <p:nvPr/>
        </p:nvSpPr>
        <p:spPr>
          <a:xfrm>
            <a:off x="2924956" y="2963718"/>
            <a:ext cx="2138727" cy="338554"/>
          </a:xfrm>
          <a:prstGeom prst="rect">
            <a:avLst/>
          </a:prstGeom>
          <a:noFill/>
        </p:spPr>
        <p:txBody>
          <a:bodyPr wrap="none" rtlCol="0">
            <a:spAutoFit/>
          </a:bodyPr>
          <a:lstStyle/>
          <a:p>
            <a:r>
              <a:rPr lang="vi-VN" sz="1600" b="1" dirty="0">
                <a:solidFill>
                  <a:schemeClr val="tx1"/>
                </a:solidFill>
                <a:latin typeface="Signika" panose="020B0604020202020204" charset="0"/>
              </a:rPr>
              <a:t>PHÁT TRIỂN SAU NÀY</a:t>
            </a:r>
          </a:p>
        </p:txBody>
      </p:sp>
      <p:sp>
        <p:nvSpPr>
          <p:cNvPr id="5" name="TextBox 4">
            <a:extLst>
              <a:ext uri="{FF2B5EF4-FFF2-40B4-BE49-F238E27FC236}">
                <a16:creationId xmlns:a16="http://schemas.microsoft.com/office/drawing/2014/main" id="{5C50812F-6188-9299-5364-B7AD5067421B}"/>
              </a:ext>
            </a:extLst>
          </p:cNvPr>
          <p:cNvSpPr txBox="1"/>
          <p:nvPr/>
        </p:nvSpPr>
        <p:spPr>
          <a:xfrm>
            <a:off x="3284779" y="3302124"/>
            <a:ext cx="5133137" cy="584775"/>
          </a:xfrm>
          <a:prstGeom prst="rect">
            <a:avLst/>
          </a:prstGeom>
          <a:noFill/>
        </p:spPr>
        <p:txBody>
          <a:bodyPr wrap="square" rtlCol="0">
            <a:spAutoFit/>
          </a:bodyPr>
          <a:lstStyle/>
          <a:p>
            <a:pPr marL="285750" indent="-285750">
              <a:buFont typeface="Arial" panose="020B0604020202020204" pitchFamily="34" charset="0"/>
              <a:buChar char="•"/>
            </a:pPr>
            <a:r>
              <a:rPr lang="vi-VN" sz="1600" dirty="0">
                <a:solidFill>
                  <a:schemeClr val="tx1"/>
                </a:solidFill>
                <a:latin typeface="Signika" panose="020B0604020202020204" charset="0"/>
              </a:rPr>
              <a:t>Hoàn thiện và đưa vào sử dụng </a:t>
            </a:r>
            <a:r>
              <a:rPr lang="vi-VN" sz="1600" dirty="0" err="1">
                <a:solidFill>
                  <a:schemeClr val="tx1"/>
                </a:solidFill>
                <a:latin typeface="Signika" panose="020B0604020202020204" charset="0"/>
              </a:rPr>
              <a:t>dashboard</a:t>
            </a:r>
            <a:r>
              <a:rPr lang="vi-VN" sz="1600" dirty="0">
                <a:solidFill>
                  <a:schemeClr val="tx1"/>
                </a:solidFill>
                <a:latin typeface="Signika" panose="020B0604020202020204" charset="0"/>
              </a:rPr>
              <a:t> mới dựa trên </a:t>
            </a:r>
            <a:r>
              <a:rPr lang="vi-VN" sz="1600" dirty="0" err="1">
                <a:solidFill>
                  <a:schemeClr val="tx1"/>
                </a:solidFill>
                <a:latin typeface="Signika" panose="020B0604020202020204" charset="0"/>
              </a:rPr>
              <a:t>Bootstrap</a:t>
            </a:r>
            <a:r>
              <a:rPr lang="vi-VN" sz="1600" dirty="0">
                <a:solidFill>
                  <a:schemeClr val="tx1"/>
                </a:solidFill>
                <a:latin typeface="Signika" panose="020B0604020202020204" charset="0"/>
              </a:rPr>
              <a:t> 4 và </a:t>
            </a:r>
            <a:r>
              <a:rPr lang="vi-VN" sz="1600" dirty="0" err="1">
                <a:solidFill>
                  <a:schemeClr val="tx1"/>
                </a:solidFill>
                <a:latin typeface="Signika" panose="020B0604020202020204" charset="0"/>
              </a:rPr>
              <a:t>VueJS</a:t>
            </a:r>
            <a:endParaRPr lang="vi-VN" sz="1600" dirty="0">
              <a:solidFill>
                <a:schemeClr val="tx1"/>
              </a:solidFill>
              <a:latin typeface="Signika" panose="020B060402020202020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5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Các cải tiến trong sản phẩm</a:t>
            </a:r>
            <a:endParaRPr/>
          </a:p>
        </p:txBody>
      </p:sp>
      <p:sp>
        <p:nvSpPr>
          <p:cNvPr id="700" name="Google Shape;700;p52"/>
          <p:cNvSpPr txBox="1"/>
          <p:nvPr/>
        </p:nvSpPr>
        <p:spPr>
          <a:xfrm>
            <a:off x="713225" y="1112200"/>
            <a:ext cx="7717500" cy="489600"/>
          </a:xfrm>
          <a:prstGeom prst="rect">
            <a:avLst/>
          </a:prstGeom>
          <a:noFill/>
          <a:ln>
            <a:noFill/>
          </a:ln>
        </p:spPr>
        <p:txBody>
          <a:bodyPr spcFirstLastPara="1" wrap="square" lIns="114300" tIns="91425" rIns="91425" bIns="91425" anchor="ctr" anchorCtr="0">
            <a:noAutofit/>
          </a:bodyPr>
          <a:lstStyle/>
          <a:p>
            <a:pPr marL="0" lvl="0" indent="0" algn="l" rtl="0">
              <a:spcBef>
                <a:spcPts val="0"/>
              </a:spcBef>
              <a:spcAft>
                <a:spcPts val="0"/>
              </a:spcAft>
              <a:buNone/>
            </a:pPr>
            <a:r>
              <a:rPr lang="vi-VN" sz="1600">
                <a:solidFill>
                  <a:schemeClr val="dk1"/>
                </a:solidFill>
                <a:latin typeface="Signika" panose="020B0604020202020204" charset="0"/>
                <a:ea typeface="Palanquin"/>
                <a:cs typeface="Palanquin"/>
                <a:sym typeface="Palanquin"/>
              </a:rPr>
              <a:t>Các cải tiến có thể thực hiện để hệ thống thêm hoàn chỉnh</a:t>
            </a:r>
            <a:endParaRPr sz="1600" dirty="0">
              <a:solidFill>
                <a:schemeClr val="dk1"/>
              </a:solidFill>
              <a:latin typeface="Signika" panose="020B0604020202020204" charset="0"/>
              <a:ea typeface="Palanquin"/>
              <a:cs typeface="Palanquin"/>
              <a:sym typeface="Palanquin"/>
            </a:endParaRPr>
          </a:p>
        </p:txBody>
      </p:sp>
      <p:sp>
        <p:nvSpPr>
          <p:cNvPr id="701" name="Google Shape;701;p52">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Back</a:t>
            </a:r>
            <a:endParaRPr sz="1600" dirty="0">
              <a:solidFill>
                <a:schemeClr val="accent1"/>
              </a:solidFill>
              <a:latin typeface="Signika"/>
              <a:ea typeface="Signika"/>
              <a:cs typeface="Signika"/>
              <a:sym typeface="Signika"/>
            </a:endParaRPr>
          </a:p>
        </p:txBody>
      </p:sp>
      <p:sp>
        <p:nvSpPr>
          <p:cNvPr id="702" name="Google Shape;702;p52">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2"/>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2">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
        <p:nvSpPr>
          <p:cNvPr id="2" name="Google Shape;705;p52">
            <a:extLst>
              <a:ext uri="{FF2B5EF4-FFF2-40B4-BE49-F238E27FC236}">
                <a16:creationId xmlns:a16="http://schemas.microsoft.com/office/drawing/2014/main" id="{F89D4FC3-86A2-B46A-4311-8B85F625E0B5}"/>
              </a:ext>
            </a:extLst>
          </p:cNvPr>
          <p:cNvSpPr txBox="1"/>
          <p:nvPr/>
        </p:nvSpPr>
        <p:spPr>
          <a:xfrm>
            <a:off x="713225" y="1877970"/>
            <a:ext cx="2010487" cy="2010410"/>
          </a:xfrm>
          <a:prstGeom prst="rect">
            <a:avLst/>
          </a:prstGeom>
          <a:no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None/>
              <a:defRPr sz="2000" b="1">
                <a:solidFill>
                  <a:schemeClr val="dk1"/>
                </a:solidFill>
                <a:latin typeface="Signika"/>
                <a:ea typeface="Signika"/>
                <a:cs typeface="Signika"/>
              </a:defRPr>
            </a:lvl1pPr>
          </a:lstStyle>
          <a:p>
            <a:r>
              <a:rPr lang="vi-VN" dirty="0">
                <a:sym typeface="Signika"/>
              </a:rPr>
              <a:t>BẢO MẬT</a:t>
            </a:r>
            <a:endParaRPr dirty="0">
              <a:sym typeface="Signika"/>
            </a:endParaRPr>
          </a:p>
        </p:txBody>
      </p:sp>
      <p:sp>
        <p:nvSpPr>
          <p:cNvPr id="3" name="TextBox 2">
            <a:extLst>
              <a:ext uri="{FF2B5EF4-FFF2-40B4-BE49-F238E27FC236}">
                <a16:creationId xmlns:a16="http://schemas.microsoft.com/office/drawing/2014/main" id="{79DEBBD5-944F-A1F0-C3FD-C97839EEBEA3}"/>
              </a:ext>
            </a:extLst>
          </p:cNvPr>
          <p:cNvSpPr txBox="1"/>
          <p:nvPr/>
        </p:nvSpPr>
        <p:spPr>
          <a:xfrm>
            <a:off x="3284781" y="2260640"/>
            <a:ext cx="4708340" cy="584775"/>
          </a:xfrm>
          <a:prstGeom prst="rect">
            <a:avLst/>
          </a:prstGeom>
          <a:noFill/>
        </p:spPr>
        <p:txBody>
          <a:bodyPr wrap="none" rtlCol="0">
            <a:spAutoFit/>
          </a:bodyPr>
          <a:lstStyle/>
          <a:p>
            <a:pPr marL="285750" indent="-285750">
              <a:buFont typeface="Arial" panose="020B0604020202020204" pitchFamily="34" charset="0"/>
              <a:buChar char="•"/>
            </a:pPr>
            <a:r>
              <a:rPr lang="vi-VN" sz="1600" dirty="0">
                <a:solidFill>
                  <a:schemeClr val="tx1"/>
                </a:solidFill>
                <a:latin typeface="Signika" panose="020B0604020202020204" charset="0"/>
              </a:rPr>
              <a:t>Xây dựng </a:t>
            </a:r>
            <a:r>
              <a:rPr lang="vi-VN" sz="1600" dirty="0" err="1">
                <a:solidFill>
                  <a:schemeClr val="tx1"/>
                </a:solidFill>
                <a:latin typeface="Signika" panose="020B0604020202020204" charset="0"/>
              </a:rPr>
              <a:t>module</a:t>
            </a:r>
            <a:r>
              <a:rPr lang="vi-VN" sz="1600" dirty="0">
                <a:solidFill>
                  <a:schemeClr val="tx1"/>
                </a:solidFill>
                <a:latin typeface="Signika" panose="020B0604020202020204" charset="0"/>
              </a:rPr>
              <a:t> đăng nhập hệ thống kết nối với</a:t>
            </a:r>
            <a:br>
              <a:rPr lang="vi-VN" sz="1600" dirty="0">
                <a:solidFill>
                  <a:schemeClr val="tx1"/>
                </a:solidFill>
                <a:latin typeface="Signika" panose="020B0604020202020204" charset="0"/>
              </a:rPr>
            </a:br>
            <a:r>
              <a:rPr lang="vi-VN" sz="1600" dirty="0">
                <a:solidFill>
                  <a:schemeClr val="tx1"/>
                </a:solidFill>
                <a:latin typeface="Signika" panose="020B0604020202020204" charset="0"/>
              </a:rPr>
              <a:t>hệ thống phân quyền của </a:t>
            </a:r>
            <a:r>
              <a:rPr lang="vi-VN" sz="1600" dirty="0" err="1">
                <a:solidFill>
                  <a:schemeClr val="tx1"/>
                </a:solidFill>
                <a:latin typeface="Signika" panose="020B0604020202020204" charset="0"/>
              </a:rPr>
              <a:t>Realm</a:t>
            </a:r>
            <a:endParaRPr lang="vi-VN" sz="1600" dirty="0">
              <a:solidFill>
                <a:schemeClr val="tx1"/>
              </a:solidFill>
              <a:latin typeface="Signika" panose="020B0604020202020204" charset="0"/>
            </a:endParaRPr>
          </a:p>
        </p:txBody>
      </p:sp>
      <p:sp>
        <p:nvSpPr>
          <p:cNvPr id="4" name="TextBox 3">
            <a:extLst>
              <a:ext uri="{FF2B5EF4-FFF2-40B4-BE49-F238E27FC236}">
                <a16:creationId xmlns:a16="http://schemas.microsoft.com/office/drawing/2014/main" id="{91F21135-C771-9EA6-6FB6-5355353CB5F2}"/>
              </a:ext>
            </a:extLst>
          </p:cNvPr>
          <p:cNvSpPr txBox="1"/>
          <p:nvPr/>
        </p:nvSpPr>
        <p:spPr>
          <a:xfrm>
            <a:off x="2924956" y="1922086"/>
            <a:ext cx="2010487" cy="338554"/>
          </a:xfrm>
          <a:prstGeom prst="rect">
            <a:avLst/>
          </a:prstGeom>
          <a:noFill/>
        </p:spPr>
        <p:txBody>
          <a:bodyPr wrap="none" rtlCol="0">
            <a:spAutoFit/>
          </a:bodyPr>
          <a:lstStyle/>
          <a:p>
            <a:r>
              <a:rPr lang="vi-VN" sz="1600" b="1" dirty="0">
                <a:solidFill>
                  <a:schemeClr val="tx1"/>
                </a:solidFill>
                <a:latin typeface="Signika" panose="020B0604020202020204" charset="0"/>
              </a:rPr>
              <a:t>VẤN ĐỀ TIÊN QUYẾT</a:t>
            </a:r>
          </a:p>
        </p:txBody>
      </p:sp>
      <p:sp>
        <p:nvSpPr>
          <p:cNvPr id="5" name="TextBox 4">
            <a:extLst>
              <a:ext uri="{FF2B5EF4-FFF2-40B4-BE49-F238E27FC236}">
                <a16:creationId xmlns:a16="http://schemas.microsoft.com/office/drawing/2014/main" id="{4B30BC63-4948-CDD6-6BE2-5719EE6ED163}"/>
              </a:ext>
            </a:extLst>
          </p:cNvPr>
          <p:cNvSpPr txBox="1"/>
          <p:nvPr/>
        </p:nvSpPr>
        <p:spPr>
          <a:xfrm>
            <a:off x="2924956" y="2963718"/>
            <a:ext cx="2138727" cy="338554"/>
          </a:xfrm>
          <a:prstGeom prst="rect">
            <a:avLst/>
          </a:prstGeom>
          <a:noFill/>
        </p:spPr>
        <p:txBody>
          <a:bodyPr wrap="none" rtlCol="0">
            <a:spAutoFit/>
          </a:bodyPr>
          <a:lstStyle/>
          <a:p>
            <a:r>
              <a:rPr lang="vi-VN" sz="1600" b="1" dirty="0">
                <a:solidFill>
                  <a:schemeClr val="tx1"/>
                </a:solidFill>
                <a:latin typeface="Signika" panose="020B0604020202020204" charset="0"/>
              </a:rPr>
              <a:t>PHÁT TRIỂN SAU NÀY</a:t>
            </a:r>
          </a:p>
        </p:txBody>
      </p:sp>
      <p:sp>
        <p:nvSpPr>
          <p:cNvPr id="6" name="TextBox 5">
            <a:extLst>
              <a:ext uri="{FF2B5EF4-FFF2-40B4-BE49-F238E27FC236}">
                <a16:creationId xmlns:a16="http://schemas.microsoft.com/office/drawing/2014/main" id="{0434F2F0-2B6C-30C1-B284-5017372F3CDD}"/>
              </a:ext>
            </a:extLst>
          </p:cNvPr>
          <p:cNvSpPr txBox="1"/>
          <p:nvPr/>
        </p:nvSpPr>
        <p:spPr>
          <a:xfrm>
            <a:off x="3284779" y="3302124"/>
            <a:ext cx="5133137" cy="584775"/>
          </a:xfrm>
          <a:prstGeom prst="rect">
            <a:avLst/>
          </a:prstGeom>
          <a:noFill/>
        </p:spPr>
        <p:txBody>
          <a:bodyPr wrap="square" rtlCol="0">
            <a:spAutoFit/>
          </a:bodyPr>
          <a:lstStyle/>
          <a:p>
            <a:pPr marL="285750" indent="-285750">
              <a:buFont typeface="Arial" panose="020B0604020202020204" pitchFamily="34" charset="0"/>
              <a:buChar char="•"/>
            </a:pPr>
            <a:r>
              <a:rPr lang="vi-VN" sz="1600" dirty="0">
                <a:solidFill>
                  <a:schemeClr val="tx1"/>
                </a:solidFill>
                <a:latin typeface="Signika" panose="020B0604020202020204" charset="0"/>
              </a:rPr>
              <a:t>Thường xuyên rà soát và cập nhật các thư viện, cập nhật và vá các lỗ hổng bảo mật</a:t>
            </a:r>
          </a:p>
        </p:txBody>
      </p:sp>
    </p:spTree>
    <p:extLst>
      <p:ext uri="{BB962C8B-B14F-4D97-AF65-F5344CB8AC3E}">
        <p14:creationId xmlns:p14="http://schemas.microsoft.com/office/powerpoint/2010/main" val="3182189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5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Các cải tiến trong sản phẩm</a:t>
            </a:r>
            <a:endParaRPr/>
          </a:p>
        </p:txBody>
      </p:sp>
      <p:sp>
        <p:nvSpPr>
          <p:cNvPr id="700" name="Google Shape;700;p52"/>
          <p:cNvSpPr txBox="1"/>
          <p:nvPr/>
        </p:nvSpPr>
        <p:spPr>
          <a:xfrm>
            <a:off x="713225" y="1112200"/>
            <a:ext cx="7717500" cy="489600"/>
          </a:xfrm>
          <a:prstGeom prst="rect">
            <a:avLst/>
          </a:prstGeom>
          <a:noFill/>
          <a:ln>
            <a:noFill/>
          </a:ln>
        </p:spPr>
        <p:txBody>
          <a:bodyPr spcFirstLastPara="1" wrap="square" lIns="114300" tIns="91425" rIns="91425" bIns="91425" anchor="ctr" anchorCtr="0">
            <a:noAutofit/>
          </a:bodyPr>
          <a:lstStyle/>
          <a:p>
            <a:pPr marL="0" lvl="0" indent="0" algn="l" rtl="0">
              <a:spcBef>
                <a:spcPts val="0"/>
              </a:spcBef>
              <a:spcAft>
                <a:spcPts val="0"/>
              </a:spcAft>
              <a:buNone/>
            </a:pPr>
            <a:r>
              <a:rPr lang="vi-VN" sz="1600">
                <a:solidFill>
                  <a:schemeClr val="dk1"/>
                </a:solidFill>
                <a:latin typeface="Signika" panose="020B0604020202020204" charset="0"/>
                <a:ea typeface="Palanquin"/>
                <a:cs typeface="Palanquin"/>
                <a:sym typeface="Palanquin"/>
              </a:rPr>
              <a:t>Các cải tiến có thể thực hiện để hệ thống thêm hoàn chỉnh</a:t>
            </a:r>
            <a:endParaRPr sz="1600" dirty="0">
              <a:solidFill>
                <a:schemeClr val="dk1"/>
              </a:solidFill>
              <a:latin typeface="Signika" panose="020B0604020202020204" charset="0"/>
              <a:ea typeface="Palanquin"/>
              <a:cs typeface="Palanquin"/>
              <a:sym typeface="Palanquin"/>
            </a:endParaRPr>
          </a:p>
        </p:txBody>
      </p:sp>
      <p:sp>
        <p:nvSpPr>
          <p:cNvPr id="701" name="Google Shape;701;p52">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Back</a:t>
            </a:r>
            <a:endParaRPr sz="1600" dirty="0">
              <a:solidFill>
                <a:schemeClr val="accent1"/>
              </a:solidFill>
              <a:latin typeface="Signika"/>
              <a:ea typeface="Signika"/>
              <a:cs typeface="Signika"/>
              <a:sym typeface="Signika"/>
            </a:endParaRPr>
          </a:p>
        </p:txBody>
      </p:sp>
      <p:sp>
        <p:nvSpPr>
          <p:cNvPr id="702" name="Google Shape;702;p52">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2"/>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2">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
        <p:nvSpPr>
          <p:cNvPr id="2" name="Google Shape;705;p52">
            <a:extLst>
              <a:ext uri="{FF2B5EF4-FFF2-40B4-BE49-F238E27FC236}">
                <a16:creationId xmlns:a16="http://schemas.microsoft.com/office/drawing/2014/main" id="{F89D4FC3-86A2-B46A-4311-8B85F625E0B5}"/>
              </a:ext>
            </a:extLst>
          </p:cNvPr>
          <p:cNvSpPr txBox="1"/>
          <p:nvPr/>
        </p:nvSpPr>
        <p:spPr>
          <a:xfrm>
            <a:off x="713225" y="1877970"/>
            <a:ext cx="2010487" cy="2010410"/>
          </a:xfrm>
          <a:prstGeom prst="rect">
            <a:avLst/>
          </a:prstGeom>
          <a:no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None/>
              <a:defRPr sz="2000" b="1">
                <a:solidFill>
                  <a:schemeClr val="dk1"/>
                </a:solidFill>
                <a:latin typeface="Signika"/>
                <a:ea typeface="Signika"/>
                <a:cs typeface="Signika"/>
              </a:defRPr>
            </a:lvl1pPr>
          </a:lstStyle>
          <a:p>
            <a:r>
              <a:rPr lang="vi-VN" dirty="0">
                <a:sym typeface="Signika"/>
              </a:rPr>
              <a:t>THUẬT TOÁN</a:t>
            </a:r>
            <a:endParaRPr dirty="0">
              <a:sym typeface="Signika"/>
            </a:endParaRPr>
          </a:p>
        </p:txBody>
      </p:sp>
      <p:sp>
        <p:nvSpPr>
          <p:cNvPr id="3" name="TextBox 2">
            <a:extLst>
              <a:ext uri="{FF2B5EF4-FFF2-40B4-BE49-F238E27FC236}">
                <a16:creationId xmlns:a16="http://schemas.microsoft.com/office/drawing/2014/main" id="{79DEBBD5-944F-A1F0-C3FD-C97839EEBEA3}"/>
              </a:ext>
            </a:extLst>
          </p:cNvPr>
          <p:cNvSpPr txBox="1"/>
          <p:nvPr/>
        </p:nvSpPr>
        <p:spPr>
          <a:xfrm>
            <a:off x="3284781" y="2260640"/>
            <a:ext cx="5237331" cy="338554"/>
          </a:xfrm>
          <a:prstGeom prst="rect">
            <a:avLst/>
          </a:prstGeom>
          <a:noFill/>
        </p:spPr>
        <p:txBody>
          <a:bodyPr wrap="none" rtlCol="0">
            <a:spAutoFit/>
          </a:bodyPr>
          <a:lstStyle/>
          <a:p>
            <a:pPr marL="285750" indent="-285750">
              <a:buFont typeface="Arial" panose="020B0604020202020204" pitchFamily="34" charset="0"/>
              <a:buChar char="•"/>
            </a:pPr>
            <a:r>
              <a:rPr lang="vi-VN" sz="1600" dirty="0">
                <a:solidFill>
                  <a:schemeClr val="tx1"/>
                </a:solidFill>
                <a:latin typeface="Signika" panose="020B0604020202020204" charset="0"/>
              </a:rPr>
              <a:t>Hoàn thiện các thuật toán xử lý dữ liệu hiển thị biểu đồ</a:t>
            </a:r>
          </a:p>
        </p:txBody>
      </p:sp>
      <p:sp>
        <p:nvSpPr>
          <p:cNvPr id="4" name="TextBox 3">
            <a:extLst>
              <a:ext uri="{FF2B5EF4-FFF2-40B4-BE49-F238E27FC236}">
                <a16:creationId xmlns:a16="http://schemas.microsoft.com/office/drawing/2014/main" id="{91F21135-C771-9EA6-6FB6-5355353CB5F2}"/>
              </a:ext>
            </a:extLst>
          </p:cNvPr>
          <p:cNvSpPr txBox="1"/>
          <p:nvPr/>
        </p:nvSpPr>
        <p:spPr>
          <a:xfrm>
            <a:off x="2924956" y="1922086"/>
            <a:ext cx="2010487" cy="338554"/>
          </a:xfrm>
          <a:prstGeom prst="rect">
            <a:avLst/>
          </a:prstGeom>
          <a:noFill/>
        </p:spPr>
        <p:txBody>
          <a:bodyPr wrap="none" rtlCol="0">
            <a:spAutoFit/>
          </a:bodyPr>
          <a:lstStyle/>
          <a:p>
            <a:r>
              <a:rPr lang="vi-VN" sz="1600" b="1" dirty="0">
                <a:solidFill>
                  <a:schemeClr val="tx1"/>
                </a:solidFill>
                <a:latin typeface="Signika" panose="020B0604020202020204" charset="0"/>
              </a:rPr>
              <a:t>VẤN ĐỀ TIÊN QUYẾT</a:t>
            </a:r>
          </a:p>
        </p:txBody>
      </p:sp>
      <p:sp>
        <p:nvSpPr>
          <p:cNvPr id="5" name="TextBox 4">
            <a:extLst>
              <a:ext uri="{FF2B5EF4-FFF2-40B4-BE49-F238E27FC236}">
                <a16:creationId xmlns:a16="http://schemas.microsoft.com/office/drawing/2014/main" id="{4B30BC63-4948-CDD6-6BE2-5719EE6ED163}"/>
              </a:ext>
            </a:extLst>
          </p:cNvPr>
          <p:cNvSpPr txBox="1"/>
          <p:nvPr/>
        </p:nvSpPr>
        <p:spPr>
          <a:xfrm>
            <a:off x="2924956" y="2963718"/>
            <a:ext cx="2138727" cy="338554"/>
          </a:xfrm>
          <a:prstGeom prst="rect">
            <a:avLst/>
          </a:prstGeom>
          <a:noFill/>
        </p:spPr>
        <p:txBody>
          <a:bodyPr wrap="none" rtlCol="0">
            <a:spAutoFit/>
          </a:bodyPr>
          <a:lstStyle/>
          <a:p>
            <a:r>
              <a:rPr lang="vi-VN" sz="1600" b="1" dirty="0">
                <a:solidFill>
                  <a:schemeClr val="tx1"/>
                </a:solidFill>
                <a:latin typeface="Signika" panose="020B0604020202020204" charset="0"/>
              </a:rPr>
              <a:t>PHÁT TRIỂN SAU NÀY</a:t>
            </a:r>
          </a:p>
        </p:txBody>
      </p:sp>
      <p:sp>
        <p:nvSpPr>
          <p:cNvPr id="6" name="TextBox 5">
            <a:extLst>
              <a:ext uri="{FF2B5EF4-FFF2-40B4-BE49-F238E27FC236}">
                <a16:creationId xmlns:a16="http://schemas.microsoft.com/office/drawing/2014/main" id="{0434F2F0-2B6C-30C1-B284-5017372F3CDD}"/>
              </a:ext>
            </a:extLst>
          </p:cNvPr>
          <p:cNvSpPr txBox="1"/>
          <p:nvPr/>
        </p:nvSpPr>
        <p:spPr>
          <a:xfrm>
            <a:off x="3284779" y="3302124"/>
            <a:ext cx="5133137" cy="584775"/>
          </a:xfrm>
          <a:prstGeom prst="rect">
            <a:avLst/>
          </a:prstGeom>
          <a:noFill/>
        </p:spPr>
        <p:txBody>
          <a:bodyPr wrap="square" rtlCol="0">
            <a:spAutoFit/>
          </a:bodyPr>
          <a:lstStyle/>
          <a:p>
            <a:pPr marL="285750" indent="-285750">
              <a:buFont typeface="Arial" panose="020B0604020202020204" pitchFamily="34" charset="0"/>
              <a:buChar char="•"/>
            </a:pPr>
            <a:r>
              <a:rPr lang="vi-VN" sz="1600" dirty="0">
                <a:solidFill>
                  <a:schemeClr val="tx1"/>
                </a:solidFill>
                <a:latin typeface="Signika" panose="020B0604020202020204" charset="0"/>
              </a:rPr>
              <a:t>Áp dụng các công nghệ như trí </a:t>
            </a:r>
            <a:r>
              <a:rPr lang="vi-VN" sz="1600" dirty="0" err="1">
                <a:solidFill>
                  <a:schemeClr val="tx1"/>
                </a:solidFill>
                <a:latin typeface="Signika" panose="020B0604020202020204" charset="0"/>
              </a:rPr>
              <a:t>tuệ</a:t>
            </a:r>
            <a:r>
              <a:rPr lang="vi-VN" sz="1600" dirty="0">
                <a:solidFill>
                  <a:schemeClr val="tx1"/>
                </a:solidFill>
                <a:latin typeface="Signika" panose="020B0604020202020204" charset="0"/>
              </a:rPr>
              <a:t> nhân tạo vào xử lý dữ liệu</a:t>
            </a:r>
          </a:p>
        </p:txBody>
      </p:sp>
    </p:spTree>
    <p:extLst>
      <p:ext uri="{BB962C8B-B14F-4D97-AF65-F5344CB8AC3E}">
        <p14:creationId xmlns:p14="http://schemas.microsoft.com/office/powerpoint/2010/main" val="30510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5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Các cải tiến trong sản phẩm</a:t>
            </a:r>
            <a:endParaRPr/>
          </a:p>
        </p:txBody>
      </p:sp>
      <p:sp>
        <p:nvSpPr>
          <p:cNvPr id="700" name="Google Shape;700;p52"/>
          <p:cNvSpPr txBox="1"/>
          <p:nvPr/>
        </p:nvSpPr>
        <p:spPr>
          <a:xfrm>
            <a:off x="713225" y="1112200"/>
            <a:ext cx="7717500" cy="489600"/>
          </a:xfrm>
          <a:prstGeom prst="rect">
            <a:avLst/>
          </a:prstGeom>
          <a:noFill/>
          <a:ln>
            <a:noFill/>
          </a:ln>
        </p:spPr>
        <p:txBody>
          <a:bodyPr spcFirstLastPara="1" wrap="square" lIns="114300" tIns="91425" rIns="91425" bIns="91425" anchor="ctr" anchorCtr="0">
            <a:noAutofit/>
          </a:bodyPr>
          <a:lstStyle/>
          <a:p>
            <a:pPr marL="0" lvl="0" indent="0" algn="l" rtl="0">
              <a:spcBef>
                <a:spcPts val="0"/>
              </a:spcBef>
              <a:spcAft>
                <a:spcPts val="0"/>
              </a:spcAft>
              <a:buNone/>
            </a:pPr>
            <a:r>
              <a:rPr lang="vi-VN" sz="1600">
                <a:solidFill>
                  <a:schemeClr val="dk1"/>
                </a:solidFill>
                <a:latin typeface="Signika" panose="020B0604020202020204" charset="0"/>
                <a:ea typeface="Palanquin"/>
                <a:cs typeface="Palanquin"/>
                <a:sym typeface="Palanquin"/>
              </a:rPr>
              <a:t>Các cải tiến có thể thực hiện để hệ thống thêm hoàn chỉnh</a:t>
            </a:r>
            <a:endParaRPr sz="1600" dirty="0">
              <a:solidFill>
                <a:schemeClr val="dk1"/>
              </a:solidFill>
              <a:latin typeface="Signika" panose="020B0604020202020204" charset="0"/>
              <a:ea typeface="Palanquin"/>
              <a:cs typeface="Palanquin"/>
              <a:sym typeface="Palanquin"/>
            </a:endParaRPr>
          </a:p>
        </p:txBody>
      </p:sp>
      <p:sp>
        <p:nvSpPr>
          <p:cNvPr id="701" name="Google Shape;701;p52">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Back</a:t>
            </a:r>
            <a:endParaRPr sz="1600" dirty="0">
              <a:solidFill>
                <a:schemeClr val="accent1"/>
              </a:solidFill>
              <a:latin typeface="Signika"/>
              <a:ea typeface="Signika"/>
              <a:cs typeface="Signika"/>
              <a:sym typeface="Signika"/>
            </a:endParaRPr>
          </a:p>
        </p:txBody>
      </p:sp>
      <p:sp>
        <p:nvSpPr>
          <p:cNvPr id="702" name="Google Shape;702;p52">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2"/>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2">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
        <p:nvSpPr>
          <p:cNvPr id="2" name="Google Shape;705;p52">
            <a:extLst>
              <a:ext uri="{FF2B5EF4-FFF2-40B4-BE49-F238E27FC236}">
                <a16:creationId xmlns:a16="http://schemas.microsoft.com/office/drawing/2014/main" id="{F89D4FC3-86A2-B46A-4311-8B85F625E0B5}"/>
              </a:ext>
            </a:extLst>
          </p:cNvPr>
          <p:cNvSpPr txBox="1"/>
          <p:nvPr/>
        </p:nvSpPr>
        <p:spPr>
          <a:xfrm>
            <a:off x="713225" y="1877970"/>
            <a:ext cx="2010487" cy="2010410"/>
          </a:xfrm>
          <a:prstGeom prst="rect">
            <a:avLst/>
          </a:prstGeom>
          <a:no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None/>
              <a:defRPr sz="2000" b="1">
                <a:solidFill>
                  <a:schemeClr val="dk1"/>
                </a:solidFill>
                <a:latin typeface="Signika"/>
                <a:ea typeface="Signika"/>
                <a:cs typeface="Signika"/>
              </a:defRPr>
            </a:lvl1pPr>
          </a:lstStyle>
          <a:p>
            <a:r>
              <a:rPr lang="vi-VN" dirty="0">
                <a:sym typeface="Signika"/>
              </a:rPr>
              <a:t>MODULE</a:t>
            </a:r>
            <a:endParaRPr dirty="0">
              <a:sym typeface="Signika"/>
            </a:endParaRPr>
          </a:p>
        </p:txBody>
      </p:sp>
      <p:sp>
        <p:nvSpPr>
          <p:cNvPr id="3" name="TextBox 2">
            <a:extLst>
              <a:ext uri="{FF2B5EF4-FFF2-40B4-BE49-F238E27FC236}">
                <a16:creationId xmlns:a16="http://schemas.microsoft.com/office/drawing/2014/main" id="{79DEBBD5-944F-A1F0-C3FD-C97839EEBEA3}"/>
              </a:ext>
            </a:extLst>
          </p:cNvPr>
          <p:cNvSpPr txBox="1"/>
          <p:nvPr/>
        </p:nvSpPr>
        <p:spPr>
          <a:xfrm>
            <a:off x="3284781" y="2260640"/>
            <a:ext cx="5145961" cy="584775"/>
          </a:xfrm>
          <a:prstGeom prst="rect">
            <a:avLst/>
          </a:prstGeom>
          <a:noFill/>
        </p:spPr>
        <p:txBody>
          <a:bodyPr wrap="none" rtlCol="0">
            <a:spAutoFit/>
          </a:bodyPr>
          <a:lstStyle/>
          <a:p>
            <a:pPr marL="285750" indent="-285750">
              <a:buFont typeface="Arial" panose="020B0604020202020204" pitchFamily="34" charset="0"/>
              <a:buChar char="•"/>
            </a:pPr>
            <a:r>
              <a:rPr lang="vi-VN" sz="1600" dirty="0">
                <a:solidFill>
                  <a:schemeClr val="tx1"/>
                </a:solidFill>
                <a:latin typeface="Signika" panose="020B0604020202020204" charset="0"/>
              </a:rPr>
              <a:t>Hoàn thiện các </a:t>
            </a:r>
            <a:r>
              <a:rPr lang="vi-VN" sz="1600" dirty="0" err="1">
                <a:solidFill>
                  <a:schemeClr val="tx1"/>
                </a:solidFill>
                <a:latin typeface="Signika" panose="020B0604020202020204" charset="0"/>
              </a:rPr>
              <a:t>module</a:t>
            </a:r>
            <a:r>
              <a:rPr lang="vi-VN" sz="1600" dirty="0">
                <a:solidFill>
                  <a:schemeClr val="tx1"/>
                </a:solidFill>
                <a:latin typeface="Signika" panose="020B0604020202020204" charset="0"/>
              </a:rPr>
              <a:t> hiển thị dữ liệu lên giao diện</a:t>
            </a:r>
          </a:p>
          <a:p>
            <a:pPr marL="285750" indent="-285750">
              <a:buFont typeface="Arial" panose="020B0604020202020204" pitchFamily="34" charset="0"/>
              <a:buChar char="•"/>
            </a:pPr>
            <a:r>
              <a:rPr lang="vi-VN" sz="1600" dirty="0">
                <a:solidFill>
                  <a:schemeClr val="tx1"/>
                </a:solidFill>
                <a:latin typeface="Signika" panose="020B0604020202020204" charset="0"/>
              </a:rPr>
              <a:t>Hoàn thiện </a:t>
            </a:r>
            <a:r>
              <a:rPr lang="vi-VN" sz="1600" dirty="0" err="1">
                <a:solidFill>
                  <a:schemeClr val="tx1"/>
                </a:solidFill>
                <a:latin typeface="Signika" panose="020B0604020202020204" charset="0"/>
              </a:rPr>
              <a:t>module</a:t>
            </a:r>
            <a:r>
              <a:rPr lang="vi-VN" sz="1600" dirty="0">
                <a:solidFill>
                  <a:schemeClr val="tx1"/>
                </a:solidFill>
                <a:latin typeface="Signika" panose="020B0604020202020204" charset="0"/>
              </a:rPr>
              <a:t> cảnh báo điện năng vượt quá mức</a:t>
            </a:r>
          </a:p>
        </p:txBody>
      </p:sp>
      <p:sp>
        <p:nvSpPr>
          <p:cNvPr id="4" name="TextBox 3">
            <a:extLst>
              <a:ext uri="{FF2B5EF4-FFF2-40B4-BE49-F238E27FC236}">
                <a16:creationId xmlns:a16="http://schemas.microsoft.com/office/drawing/2014/main" id="{91F21135-C771-9EA6-6FB6-5355353CB5F2}"/>
              </a:ext>
            </a:extLst>
          </p:cNvPr>
          <p:cNvSpPr txBox="1"/>
          <p:nvPr/>
        </p:nvSpPr>
        <p:spPr>
          <a:xfrm>
            <a:off x="2924956" y="1922086"/>
            <a:ext cx="2010487" cy="338554"/>
          </a:xfrm>
          <a:prstGeom prst="rect">
            <a:avLst/>
          </a:prstGeom>
          <a:noFill/>
        </p:spPr>
        <p:txBody>
          <a:bodyPr wrap="none" rtlCol="0">
            <a:spAutoFit/>
          </a:bodyPr>
          <a:lstStyle/>
          <a:p>
            <a:r>
              <a:rPr lang="vi-VN" sz="1600" b="1" dirty="0">
                <a:solidFill>
                  <a:schemeClr val="tx1"/>
                </a:solidFill>
                <a:latin typeface="Signika" panose="020B0604020202020204" charset="0"/>
              </a:rPr>
              <a:t>VẤN ĐỀ TIÊN QUYẾT</a:t>
            </a:r>
          </a:p>
        </p:txBody>
      </p:sp>
      <p:sp>
        <p:nvSpPr>
          <p:cNvPr id="5" name="TextBox 4">
            <a:extLst>
              <a:ext uri="{FF2B5EF4-FFF2-40B4-BE49-F238E27FC236}">
                <a16:creationId xmlns:a16="http://schemas.microsoft.com/office/drawing/2014/main" id="{4B30BC63-4948-CDD6-6BE2-5719EE6ED163}"/>
              </a:ext>
            </a:extLst>
          </p:cNvPr>
          <p:cNvSpPr txBox="1"/>
          <p:nvPr/>
        </p:nvSpPr>
        <p:spPr>
          <a:xfrm>
            <a:off x="2924956" y="2963718"/>
            <a:ext cx="2138727" cy="338554"/>
          </a:xfrm>
          <a:prstGeom prst="rect">
            <a:avLst/>
          </a:prstGeom>
          <a:noFill/>
        </p:spPr>
        <p:txBody>
          <a:bodyPr wrap="none" rtlCol="0">
            <a:spAutoFit/>
          </a:bodyPr>
          <a:lstStyle/>
          <a:p>
            <a:r>
              <a:rPr lang="vi-VN" sz="1600" b="1" dirty="0">
                <a:solidFill>
                  <a:schemeClr val="tx1"/>
                </a:solidFill>
                <a:latin typeface="Signika" panose="020B0604020202020204" charset="0"/>
              </a:rPr>
              <a:t>PHÁT TRIỂN SAU NÀY</a:t>
            </a:r>
          </a:p>
        </p:txBody>
      </p:sp>
      <p:sp>
        <p:nvSpPr>
          <p:cNvPr id="6" name="TextBox 5">
            <a:extLst>
              <a:ext uri="{FF2B5EF4-FFF2-40B4-BE49-F238E27FC236}">
                <a16:creationId xmlns:a16="http://schemas.microsoft.com/office/drawing/2014/main" id="{0434F2F0-2B6C-30C1-B284-5017372F3CDD}"/>
              </a:ext>
            </a:extLst>
          </p:cNvPr>
          <p:cNvSpPr txBox="1"/>
          <p:nvPr/>
        </p:nvSpPr>
        <p:spPr>
          <a:xfrm>
            <a:off x="3284779" y="3302124"/>
            <a:ext cx="5133137" cy="584775"/>
          </a:xfrm>
          <a:prstGeom prst="rect">
            <a:avLst/>
          </a:prstGeom>
          <a:noFill/>
        </p:spPr>
        <p:txBody>
          <a:bodyPr wrap="square" rtlCol="0">
            <a:spAutoFit/>
          </a:bodyPr>
          <a:lstStyle/>
          <a:p>
            <a:pPr marL="285750" indent="-285750">
              <a:buFont typeface="Arial" panose="020B0604020202020204" pitchFamily="34" charset="0"/>
              <a:buChar char="•"/>
            </a:pPr>
            <a:r>
              <a:rPr lang="vi-VN" sz="1600" dirty="0" err="1">
                <a:solidFill>
                  <a:schemeClr val="tx1"/>
                </a:solidFill>
                <a:latin typeface="Signika" panose="020B0604020202020204" charset="0"/>
              </a:rPr>
              <a:t>Bổ</a:t>
            </a:r>
            <a:r>
              <a:rPr lang="vi-VN" sz="1600" dirty="0">
                <a:solidFill>
                  <a:schemeClr val="tx1"/>
                </a:solidFill>
                <a:latin typeface="Signika" panose="020B0604020202020204" charset="0"/>
              </a:rPr>
              <a:t> sung thêm </a:t>
            </a:r>
            <a:r>
              <a:rPr lang="vi-VN" sz="1600" dirty="0" err="1">
                <a:solidFill>
                  <a:schemeClr val="tx1"/>
                </a:solidFill>
                <a:latin typeface="Signika" panose="020B0604020202020204" charset="0"/>
              </a:rPr>
              <a:t>module</a:t>
            </a:r>
            <a:r>
              <a:rPr lang="vi-VN" sz="1600" dirty="0">
                <a:solidFill>
                  <a:schemeClr val="tx1"/>
                </a:solidFill>
                <a:latin typeface="Signika" panose="020B0604020202020204" charset="0"/>
              </a:rPr>
              <a:t> tính tiền điện dựa trên dữ liệu thiết bị, ước tính lượng điện năng tiêu thụ,…</a:t>
            </a:r>
          </a:p>
        </p:txBody>
      </p:sp>
    </p:spTree>
    <p:extLst>
      <p:ext uri="{BB962C8B-B14F-4D97-AF65-F5344CB8AC3E}">
        <p14:creationId xmlns:p14="http://schemas.microsoft.com/office/powerpoint/2010/main" val="18944875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5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Các cải tiến trong sản phẩm</a:t>
            </a:r>
            <a:endParaRPr/>
          </a:p>
        </p:txBody>
      </p:sp>
      <p:sp>
        <p:nvSpPr>
          <p:cNvPr id="700" name="Google Shape;700;p52"/>
          <p:cNvSpPr txBox="1"/>
          <p:nvPr/>
        </p:nvSpPr>
        <p:spPr>
          <a:xfrm>
            <a:off x="713225" y="1112200"/>
            <a:ext cx="7717500" cy="489600"/>
          </a:xfrm>
          <a:prstGeom prst="rect">
            <a:avLst/>
          </a:prstGeom>
          <a:noFill/>
          <a:ln>
            <a:noFill/>
          </a:ln>
        </p:spPr>
        <p:txBody>
          <a:bodyPr spcFirstLastPara="1" wrap="square" lIns="114300" tIns="91425" rIns="91425" bIns="91425" anchor="ctr" anchorCtr="0">
            <a:noAutofit/>
          </a:bodyPr>
          <a:lstStyle/>
          <a:p>
            <a:pPr marL="0" lvl="0" indent="0" algn="l" rtl="0">
              <a:spcBef>
                <a:spcPts val="0"/>
              </a:spcBef>
              <a:spcAft>
                <a:spcPts val="0"/>
              </a:spcAft>
              <a:buNone/>
            </a:pPr>
            <a:r>
              <a:rPr lang="vi-VN" sz="1600">
                <a:solidFill>
                  <a:schemeClr val="dk1"/>
                </a:solidFill>
                <a:latin typeface="Signika" panose="020B0604020202020204" charset="0"/>
                <a:ea typeface="Palanquin"/>
                <a:cs typeface="Palanquin"/>
                <a:sym typeface="Palanquin"/>
              </a:rPr>
              <a:t>Các cải tiến có thể thực hiện để hệ thống thêm hoàn chỉnh</a:t>
            </a:r>
            <a:endParaRPr sz="1600" dirty="0">
              <a:solidFill>
                <a:schemeClr val="dk1"/>
              </a:solidFill>
              <a:latin typeface="Signika" panose="020B0604020202020204" charset="0"/>
              <a:ea typeface="Palanquin"/>
              <a:cs typeface="Palanquin"/>
              <a:sym typeface="Palanquin"/>
            </a:endParaRPr>
          </a:p>
        </p:txBody>
      </p:sp>
      <p:sp>
        <p:nvSpPr>
          <p:cNvPr id="701" name="Google Shape;701;p52">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Back</a:t>
            </a:r>
            <a:endParaRPr sz="1600" dirty="0">
              <a:solidFill>
                <a:schemeClr val="accent1"/>
              </a:solidFill>
              <a:latin typeface="Signika"/>
              <a:ea typeface="Signika"/>
              <a:cs typeface="Signika"/>
              <a:sym typeface="Signika"/>
            </a:endParaRPr>
          </a:p>
        </p:txBody>
      </p:sp>
      <p:sp>
        <p:nvSpPr>
          <p:cNvPr id="702" name="Google Shape;702;p52">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2"/>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2">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
        <p:nvSpPr>
          <p:cNvPr id="2" name="Google Shape;705;p52">
            <a:extLst>
              <a:ext uri="{FF2B5EF4-FFF2-40B4-BE49-F238E27FC236}">
                <a16:creationId xmlns:a16="http://schemas.microsoft.com/office/drawing/2014/main" id="{F89D4FC3-86A2-B46A-4311-8B85F625E0B5}"/>
              </a:ext>
            </a:extLst>
          </p:cNvPr>
          <p:cNvSpPr txBox="1"/>
          <p:nvPr/>
        </p:nvSpPr>
        <p:spPr>
          <a:xfrm>
            <a:off x="713225" y="1877970"/>
            <a:ext cx="2010487" cy="2010410"/>
          </a:xfrm>
          <a:prstGeom prst="rect">
            <a:avLst/>
          </a:prstGeom>
          <a:no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None/>
              <a:defRPr sz="2000" b="1">
                <a:solidFill>
                  <a:schemeClr val="dk1"/>
                </a:solidFill>
                <a:latin typeface="Signika"/>
                <a:ea typeface="Signika"/>
                <a:cs typeface="Signika"/>
              </a:defRPr>
            </a:lvl1pPr>
          </a:lstStyle>
          <a:p>
            <a:r>
              <a:rPr lang="vi-VN" dirty="0">
                <a:sym typeface="Signika"/>
              </a:rPr>
              <a:t>NGÔN NGỮ VÀ MÔI TRƯỜNG</a:t>
            </a:r>
            <a:endParaRPr dirty="0">
              <a:sym typeface="Signika"/>
            </a:endParaRPr>
          </a:p>
        </p:txBody>
      </p:sp>
      <p:sp>
        <p:nvSpPr>
          <p:cNvPr id="3" name="TextBox 2">
            <a:extLst>
              <a:ext uri="{FF2B5EF4-FFF2-40B4-BE49-F238E27FC236}">
                <a16:creationId xmlns:a16="http://schemas.microsoft.com/office/drawing/2014/main" id="{79DEBBD5-944F-A1F0-C3FD-C97839EEBEA3}"/>
              </a:ext>
            </a:extLst>
          </p:cNvPr>
          <p:cNvSpPr txBox="1"/>
          <p:nvPr/>
        </p:nvSpPr>
        <p:spPr>
          <a:xfrm>
            <a:off x="3284781" y="2260640"/>
            <a:ext cx="5145869" cy="584775"/>
          </a:xfrm>
          <a:prstGeom prst="rect">
            <a:avLst/>
          </a:prstGeom>
          <a:noFill/>
        </p:spPr>
        <p:txBody>
          <a:bodyPr wrap="square" rtlCol="0">
            <a:spAutoFit/>
          </a:bodyPr>
          <a:lstStyle/>
          <a:p>
            <a:pPr marL="285750" indent="-285750">
              <a:buFont typeface="Arial" panose="020B0604020202020204" pitchFamily="34" charset="0"/>
              <a:buChar char="•"/>
            </a:pPr>
            <a:r>
              <a:rPr lang="vi-VN" sz="1600" dirty="0">
                <a:solidFill>
                  <a:schemeClr val="tx1"/>
                </a:solidFill>
                <a:latin typeface="Signika" panose="020B0604020202020204" charset="0"/>
              </a:rPr>
              <a:t>Hoàn thiện phiên bản đầu tiên của hệ thống và vận hành bình thường</a:t>
            </a:r>
          </a:p>
        </p:txBody>
      </p:sp>
      <p:sp>
        <p:nvSpPr>
          <p:cNvPr id="4" name="TextBox 3">
            <a:extLst>
              <a:ext uri="{FF2B5EF4-FFF2-40B4-BE49-F238E27FC236}">
                <a16:creationId xmlns:a16="http://schemas.microsoft.com/office/drawing/2014/main" id="{91F21135-C771-9EA6-6FB6-5355353CB5F2}"/>
              </a:ext>
            </a:extLst>
          </p:cNvPr>
          <p:cNvSpPr txBox="1"/>
          <p:nvPr/>
        </p:nvSpPr>
        <p:spPr>
          <a:xfrm>
            <a:off x="2924956" y="1922086"/>
            <a:ext cx="2010487" cy="338554"/>
          </a:xfrm>
          <a:prstGeom prst="rect">
            <a:avLst/>
          </a:prstGeom>
          <a:noFill/>
        </p:spPr>
        <p:txBody>
          <a:bodyPr wrap="none" rtlCol="0">
            <a:spAutoFit/>
          </a:bodyPr>
          <a:lstStyle/>
          <a:p>
            <a:r>
              <a:rPr lang="vi-VN" sz="1600" b="1" dirty="0">
                <a:solidFill>
                  <a:schemeClr val="tx1"/>
                </a:solidFill>
                <a:latin typeface="Signika" panose="020B0604020202020204" charset="0"/>
              </a:rPr>
              <a:t>VẤN ĐỀ TIÊN QUYẾT</a:t>
            </a:r>
          </a:p>
        </p:txBody>
      </p:sp>
      <p:sp>
        <p:nvSpPr>
          <p:cNvPr id="5" name="TextBox 4">
            <a:extLst>
              <a:ext uri="{FF2B5EF4-FFF2-40B4-BE49-F238E27FC236}">
                <a16:creationId xmlns:a16="http://schemas.microsoft.com/office/drawing/2014/main" id="{4B30BC63-4948-CDD6-6BE2-5719EE6ED163}"/>
              </a:ext>
            </a:extLst>
          </p:cNvPr>
          <p:cNvSpPr txBox="1"/>
          <p:nvPr/>
        </p:nvSpPr>
        <p:spPr>
          <a:xfrm>
            <a:off x="2924956" y="2963718"/>
            <a:ext cx="2138727" cy="338554"/>
          </a:xfrm>
          <a:prstGeom prst="rect">
            <a:avLst/>
          </a:prstGeom>
          <a:noFill/>
        </p:spPr>
        <p:txBody>
          <a:bodyPr wrap="none" rtlCol="0">
            <a:spAutoFit/>
          </a:bodyPr>
          <a:lstStyle/>
          <a:p>
            <a:r>
              <a:rPr lang="vi-VN" sz="1600" b="1" dirty="0">
                <a:solidFill>
                  <a:schemeClr val="tx1"/>
                </a:solidFill>
                <a:latin typeface="Signika" panose="020B0604020202020204" charset="0"/>
              </a:rPr>
              <a:t>PHÁT TRIỂN SAU NÀY</a:t>
            </a:r>
          </a:p>
        </p:txBody>
      </p:sp>
      <p:sp>
        <p:nvSpPr>
          <p:cNvPr id="6" name="TextBox 5">
            <a:extLst>
              <a:ext uri="{FF2B5EF4-FFF2-40B4-BE49-F238E27FC236}">
                <a16:creationId xmlns:a16="http://schemas.microsoft.com/office/drawing/2014/main" id="{0434F2F0-2B6C-30C1-B284-5017372F3CDD}"/>
              </a:ext>
            </a:extLst>
          </p:cNvPr>
          <p:cNvSpPr txBox="1"/>
          <p:nvPr/>
        </p:nvSpPr>
        <p:spPr>
          <a:xfrm>
            <a:off x="3284779" y="3302124"/>
            <a:ext cx="5133137" cy="584775"/>
          </a:xfrm>
          <a:prstGeom prst="rect">
            <a:avLst/>
          </a:prstGeom>
          <a:noFill/>
        </p:spPr>
        <p:txBody>
          <a:bodyPr wrap="square" rtlCol="0">
            <a:spAutoFit/>
          </a:bodyPr>
          <a:lstStyle/>
          <a:p>
            <a:pPr marL="285750" indent="-285750">
              <a:buFont typeface="Arial" panose="020B0604020202020204" pitchFamily="34" charset="0"/>
              <a:buChar char="•"/>
            </a:pPr>
            <a:r>
              <a:rPr lang="vi-VN" sz="1600" dirty="0">
                <a:solidFill>
                  <a:schemeClr val="tx1"/>
                </a:solidFill>
                <a:latin typeface="Signika" panose="020B0604020202020204" charset="0"/>
              </a:rPr>
              <a:t>Tiếp tục nghiên cứu và </a:t>
            </a:r>
            <a:r>
              <a:rPr lang="vi-VN" sz="1600" dirty="0" err="1">
                <a:solidFill>
                  <a:schemeClr val="tx1"/>
                </a:solidFill>
                <a:latin typeface="Signika" panose="020B0604020202020204" charset="0"/>
              </a:rPr>
              <a:t>bổ</a:t>
            </a:r>
            <a:r>
              <a:rPr lang="vi-VN" sz="1600" dirty="0">
                <a:solidFill>
                  <a:schemeClr val="tx1"/>
                </a:solidFill>
                <a:latin typeface="Signika" panose="020B0604020202020204" charset="0"/>
              </a:rPr>
              <a:t> sung công nghệ mới giúp hệ thống hoạt động ngày càng hiệu quả</a:t>
            </a:r>
          </a:p>
        </p:txBody>
      </p:sp>
    </p:spTree>
    <p:extLst>
      <p:ext uri="{BB962C8B-B14F-4D97-AF65-F5344CB8AC3E}">
        <p14:creationId xmlns:p14="http://schemas.microsoft.com/office/powerpoint/2010/main" val="558742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5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Các cải tiến trong sản phẩm</a:t>
            </a:r>
            <a:endParaRPr/>
          </a:p>
        </p:txBody>
      </p:sp>
      <p:sp>
        <p:nvSpPr>
          <p:cNvPr id="700" name="Google Shape;700;p52"/>
          <p:cNvSpPr txBox="1"/>
          <p:nvPr/>
        </p:nvSpPr>
        <p:spPr>
          <a:xfrm>
            <a:off x="713225" y="1112200"/>
            <a:ext cx="7717500" cy="489600"/>
          </a:xfrm>
          <a:prstGeom prst="rect">
            <a:avLst/>
          </a:prstGeom>
          <a:noFill/>
          <a:ln>
            <a:noFill/>
          </a:ln>
        </p:spPr>
        <p:txBody>
          <a:bodyPr spcFirstLastPara="1" wrap="square" lIns="114300" tIns="91425" rIns="91425" bIns="91425" anchor="ctr" anchorCtr="0">
            <a:noAutofit/>
          </a:bodyPr>
          <a:lstStyle/>
          <a:p>
            <a:pPr marL="0" lvl="0" indent="0" algn="l" rtl="0">
              <a:spcBef>
                <a:spcPts val="0"/>
              </a:spcBef>
              <a:spcAft>
                <a:spcPts val="0"/>
              </a:spcAft>
              <a:buNone/>
            </a:pPr>
            <a:r>
              <a:rPr lang="vi-VN" sz="1600">
                <a:solidFill>
                  <a:schemeClr val="dk1"/>
                </a:solidFill>
                <a:latin typeface="Signika" panose="020B0604020202020204" charset="0"/>
                <a:ea typeface="Palanquin"/>
                <a:cs typeface="Palanquin"/>
                <a:sym typeface="Palanquin"/>
              </a:rPr>
              <a:t>Các cải tiến có thể thực hiện để hệ thống thêm hoàn chỉnh</a:t>
            </a:r>
            <a:endParaRPr sz="1600" dirty="0">
              <a:solidFill>
                <a:schemeClr val="dk1"/>
              </a:solidFill>
              <a:latin typeface="Signika" panose="020B0604020202020204" charset="0"/>
              <a:ea typeface="Palanquin"/>
              <a:cs typeface="Palanquin"/>
              <a:sym typeface="Palanquin"/>
            </a:endParaRPr>
          </a:p>
        </p:txBody>
      </p:sp>
      <p:sp>
        <p:nvSpPr>
          <p:cNvPr id="701" name="Google Shape;701;p52">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Back</a:t>
            </a:r>
            <a:endParaRPr sz="1600" dirty="0">
              <a:solidFill>
                <a:schemeClr val="accent1"/>
              </a:solidFill>
              <a:latin typeface="Signika"/>
              <a:ea typeface="Signika"/>
              <a:cs typeface="Signika"/>
              <a:sym typeface="Signika"/>
            </a:endParaRPr>
          </a:p>
        </p:txBody>
      </p:sp>
      <p:sp>
        <p:nvSpPr>
          <p:cNvPr id="702" name="Google Shape;702;p52">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2"/>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2">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
        <p:nvSpPr>
          <p:cNvPr id="2" name="Google Shape;705;p52">
            <a:extLst>
              <a:ext uri="{FF2B5EF4-FFF2-40B4-BE49-F238E27FC236}">
                <a16:creationId xmlns:a16="http://schemas.microsoft.com/office/drawing/2014/main" id="{F89D4FC3-86A2-B46A-4311-8B85F625E0B5}"/>
              </a:ext>
            </a:extLst>
          </p:cNvPr>
          <p:cNvSpPr txBox="1"/>
          <p:nvPr/>
        </p:nvSpPr>
        <p:spPr>
          <a:xfrm>
            <a:off x="713225" y="1877970"/>
            <a:ext cx="2010487" cy="2010410"/>
          </a:xfrm>
          <a:prstGeom prst="rect">
            <a:avLst/>
          </a:prstGeom>
          <a:no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None/>
              <a:defRPr sz="2000" b="1">
                <a:solidFill>
                  <a:schemeClr val="dk1"/>
                </a:solidFill>
                <a:latin typeface="Signika"/>
                <a:ea typeface="Signika"/>
                <a:cs typeface="Signika"/>
              </a:defRPr>
            </a:lvl1pPr>
          </a:lstStyle>
          <a:p>
            <a:r>
              <a:rPr lang="vi-VN" dirty="0">
                <a:sym typeface="Signika"/>
              </a:rPr>
              <a:t>TÍNH NĂNG</a:t>
            </a:r>
            <a:endParaRPr dirty="0">
              <a:sym typeface="Signika"/>
            </a:endParaRPr>
          </a:p>
        </p:txBody>
      </p:sp>
      <p:sp>
        <p:nvSpPr>
          <p:cNvPr id="5" name="TextBox 4">
            <a:extLst>
              <a:ext uri="{FF2B5EF4-FFF2-40B4-BE49-F238E27FC236}">
                <a16:creationId xmlns:a16="http://schemas.microsoft.com/office/drawing/2014/main" id="{4B30BC63-4948-CDD6-6BE2-5719EE6ED163}"/>
              </a:ext>
            </a:extLst>
          </p:cNvPr>
          <p:cNvSpPr txBox="1"/>
          <p:nvPr/>
        </p:nvSpPr>
        <p:spPr>
          <a:xfrm>
            <a:off x="2937690" y="1877970"/>
            <a:ext cx="2138727" cy="338554"/>
          </a:xfrm>
          <a:prstGeom prst="rect">
            <a:avLst/>
          </a:prstGeom>
          <a:noFill/>
        </p:spPr>
        <p:txBody>
          <a:bodyPr wrap="none" rtlCol="0">
            <a:spAutoFit/>
          </a:bodyPr>
          <a:lstStyle/>
          <a:p>
            <a:r>
              <a:rPr lang="vi-VN" sz="1600" b="1" dirty="0">
                <a:solidFill>
                  <a:schemeClr val="tx1"/>
                </a:solidFill>
                <a:latin typeface="Signika" panose="020B0604020202020204" charset="0"/>
              </a:rPr>
              <a:t>PHÁT TRIỂN SAU NÀY</a:t>
            </a:r>
          </a:p>
        </p:txBody>
      </p:sp>
      <p:sp>
        <p:nvSpPr>
          <p:cNvPr id="6" name="TextBox 5">
            <a:extLst>
              <a:ext uri="{FF2B5EF4-FFF2-40B4-BE49-F238E27FC236}">
                <a16:creationId xmlns:a16="http://schemas.microsoft.com/office/drawing/2014/main" id="{0434F2F0-2B6C-30C1-B284-5017372F3CDD}"/>
              </a:ext>
            </a:extLst>
          </p:cNvPr>
          <p:cNvSpPr txBox="1"/>
          <p:nvPr/>
        </p:nvSpPr>
        <p:spPr>
          <a:xfrm>
            <a:off x="3297513" y="2216376"/>
            <a:ext cx="5133137" cy="1569660"/>
          </a:xfrm>
          <a:prstGeom prst="rect">
            <a:avLst/>
          </a:prstGeom>
          <a:noFill/>
        </p:spPr>
        <p:txBody>
          <a:bodyPr wrap="square" rtlCol="0">
            <a:spAutoFit/>
          </a:bodyPr>
          <a:lstStyle/>
          <a:p>
            <a:pPr marL="285750" indent="-285750">
              <a:buFont typeface="Arial" panose="020B0604020202020204" pitchFamily="34" charset="0"/>
              <a:buChar char="•"/>
            </a:pPr>
            <a:r>
              <a:rPr lang="vi-VN" sz="1600" dirty="0">
                <a:solidFill>
                  <a:schemeClr val="tx1"/>
                </a:solidFill>
                <a:latin typeface="Signika" panose="020B0604020202020204" charset="0"/>
              </a:rPr>
              <a:t>Kết nối thiết bị mới vào hệ thống</a:t>
            </a:r>
          </a:p>
          <a:p>
            <a:pPr marL="285750" indent="-285750">
              <a:buFont typeface="Arial" panose="020B0604020202020204" pitchFamily="34" charset="0"/>
              <a:buChar char="•"/>
            </a:pPr>
            <a:r>
              <a:rPr lang="vi-VN" sz="1600" dirty="0">
                <a:solidFill>
                  <a:schemeClr val="tx1"/>
                </a:solidFill>
                <a:latin typeface="Signika" panose="020B0604020202020204" charset="0"/>
              </a:rPr>
              <a:t>Thêm và phân quyền thành viên trong gia đình</a:t>
            </a:r>
          </a:p>
          <a:p>
            <a:pPr marL="285750" indent="-285750">
              <a:buFont typeface="Arial" panose="020B0604020202020204" pitchFamily="34" charset="0"/>
              <a:buChar char="•"/>
            </a:pPr>
            <a:r>
              <a:rPr lang="vi-VN" sz="1600" dirty="0">
                <a:solidFill>
                  <a:schemeClr val="tx1"/>
                </a:solidFill>
                <a:latin typeface="Signika" panose="020B0604020202020204" charset="0"/>
              </a:rPr>
              <a:t>Quản lý các thiết bị, thao tác điều </a:t>
            </a:r>
            <a:r>
              <a:rPr lang="vi-VN" sz="1600" dirty="0" err="1">
                <a:solidFill>
                  <a:schemeClr val="tx1"/>
                </a:solidFill>
                <a:latin typeface="Signika" panose="020B0604020202020204" charset="0"/>
              </a:rPr>
              <a:t>khiển</a:t>
            </a:r>
            <a:r>
              <a:rPr lang="vi-VN" sz="1600" dirty="0">
                <a:solidFill>
                  <a:schemeClr val="tx1"/>
                </a:solidFill>
                <a:latin typeface="Signika" panose="020B0604020202020204" charset="0"/>
              </a:rPr>
              <a:t> bật tắt</a:t>
            </a:r>
          </a:p>
          <a:p>
            <a:pPr marL="285750" indent="-285750">
              <a:buFont typeface="Arial" panose="020B0604020202020204" pitchFamily="34" charset="0"/>
              <a:buChar char="•"/>
            </a:pPr>
            <a:r>
              <a:rPr lang="vi-VN" sz="1600" dirty="0">
                <a:solidFill>
                  <a:schemeClr val="tx1"/>
                </a:solidFill>
                <a:latin typeface="Signika" panose="020B0604020202020204" charset="0"/>
              </a:rPr>
              <a:t>Định giờ thao tác, cảnh báo nguy hiểm, người té ngã</a:t>
            </a:r>
          </a:p>
          <a:p>
            <a:pPr marL="285750" indent="-285750">
              <a:buFont typeface="Arial" panose="020B0604020202020204" pitchFamily="34" charset="0"/>
              <a:buChar char="•"/>
            </a:pPr>
            <a:r>
              <a:rPr lang="vi-VN" sz="1600" dirty="0">
                <a:solidFill>
                  <a:schemeClr val="tx1"/>
                </a:solidFill>
                <a:latin typeface="Signika" panose="020B0604020202020204" charset="0"/>
              </a:rPr>
              <a:t>Hỗ trợ </a:t>
            </a:r>
            <a:r>
              <a:rPr lang="vi-VN" sz="1600" dirty="0" err="1">
                <a:solidFill>
                  <a:schemeClr val="tx1"/>
                </a:solidFill>
                <a:latin typeface="Signika" panose="020B0604020202020204" charset="0"/>
              </a:rPr>
              <a:t>Mini</a:t>
            </a:r>
            <a:r>
              <a:rPr lang="vi-VN" sz="1600" dirty="0">
                <a:solidFill>
                  <a:schemeClr val="tx1"/>
                </a:solidFill>
                <a:latin typeface="Signika" panose="020B0604020202020204" charset="0"/>
              </a:rPr>
              <a:t> </a:t>
            </a:r>
            <a:r>
              <a:rPr lang="vi-VN" sz="1600" dirty="0" err="1">
                <a:solidFill>
                  <a:schemeClr val="tx1"/>
                </a:solidFill>
                <a:latin typeface="Signika" panose="020B0604020202020204" charset="0"/>
              </a:rPr>
              <a:t>App</a:t>
            </a:r>
            <a:r>
              <a:rPr lang="vi-VN" sz="1600" dirty="0">
                <a:solidFill>
                  <a:schemeClr val="tx1"/>
                </a:solidFill>
                <a:latin typeface="Signika" panose="020B0604020202020204" charset="0"/>
              </a:rPr>
              <a:t>, tích hợp các thiết bị của bên thứ ba</a:t>
            </a:r>
          </a:p>
          <a:p>
            <a:pPr marL="285750" indent="-285750">
              <a:buFont typeface="Arial" panose="020B0604020202020204" pitchFamily="34" charset="0"/>
              <a:buChar char="•"/>
            </a:pPr>
            <a:r>
              <a:rPr lang="vi-VN" sz="1600" dirty="0">
                <a:solidFill>
                  <a:schemeClr val="tx1"/>
                </a:solidFill>
                <a:latin typeface="Signika" panose="020B0604020202020204" charset="0"/>
              </a:rPr>
              <a:t>Thanh toán tiền điện, nước, hóa đơn </a:t>
            </a:r>
            <a:r>
              <a:rPr lang="vi-VN" sz="1600" dirty="0" err="1">
                <a:solidFill>
                  <a:schemeClr val="tx1"/>
                </a:solidFill>
                <a:latin typeface="Signika" panose="020B0604020202020204" charset="0"/>
              </a:rPr>
              <a:t>internet</a:t>
            </a:r>
            <a:r>
              <a:rPr lang="vi-VN" sz="1600" dirty="0">
                <a:solidFill>
                  <a:schemeClr val="tx1"/>
                </a:solidFill>
                <a:latin typeface="Signika" panose="020B0604020202020204" charset="0"/>
              </a:rPr>
              <a:t>,…</a:t>
            </a:r>
          </a:p>
        </p:txBody>
      </p:sp>
    </p:spTree>
    <p:extLst>
      <p:ext uri="{BB962C8B-B14F-4D97-AF65-F5344CB8AC3E}">
        <p14:creationId xmlns:p14="http://schemas.microsoft.com/office/powerpoint/2010/main" val="16282242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54"/>
          <p:cNvSpPr txBox="1">
            <a:spLocks noGrp="1"/>
          </p:cNvSpPr>
          <p:nvPr>
            <p:ph type="title"/>
          </p:nvPr>
        </p:nvSpPr>
        <p:spPr>
          <a:xfrm>
            <a:off x="2314125" y="3062549"/>
            <a:ext cx="4515900" cy="75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Kết Luận</a:t>
            </a:r>
            <a:endParaRPr sz="4800" dirty="0"/>
          </a:p>
        </p:txBody>
      </p:sp>
      <p:sp>
        <p:nvSpPr>
          <p:cNvPr id="736" name="Google Shape;736;p54"/>
          <p:cNvSpPr txBox="1">
            <a:spLocks noGrp="1"/>
          </p:cNvSpPr>
          <p:nvPr>
            <p:ph type="title" idx="2"/>
          </p:nvPr>
        </p:nvSpPr>
        <p:spPr>
          <a:xfrm>
            <a:off x="2634975" y="2042949"/>
            <a:ext cx="3874200" cy="111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600"/>
              <a:t>06</a:t>
            </a:r>
            <a:endParaRPr sz="9600"/>
          </a:p>
        </p:txBody>
      </p:sp>
      <p:sp>
        <p:nvSpPr>
          <p:cNvPr id="738" name="Google Shape;738;p54"/>
          <p:cNvSpPr txBox="1">
            <a:spLocks noGrp="1"/>
          </p:cNvSpPr>
          <p:nvPr>
            <p:ph type="subTitle" idx="3"/>
          </p:nvPr>
        </p:nvSpPr>
        <p:spPr>
          <a:xfrm>
            <a:off x="2635057" y="800550"/>
            <a:ext cx="3873900" cy="36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latin typeface="Signika" panose="020B0604020202020204" charset="0"/>
              </a:rPr>
              <a:t>Tổng kết đề tài và kinh nghiệm đúc kết</a:t>
            </a:r>
          </a:p>
        </p:txBody>
      </p:sp>
      <p:sp>
        <p:nvSpPr>
          <p:cNvPr id="739" name="Google Shape;739;p54"/>
          <p:cNvSpPr/>
          <p:nvPr/>
        </p:nvSpPr>
        <p:spPr>
          <a:xfrm>
            <a:off x="8053025" y="1617150"/>
            <a:ext cx="1092000" cy="2475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4"/>
          <p:cNvSpPr/>
          <p:nvPr/>
        </p:nvSpPr>
        <p:spPr>
          <a:xfrm>
            <a:off x="0" y="-26150"/>
            <a:ext cx="1344900" cy="185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54"/>
          <p:cNvSpPr/>
          <p:nvPr/>
        </p:nvSpPr>
        <p:spPr>
          <a:xfrm>
            <a:off x="7263450" y="229150"/>
            <a:ext cx="718800" cy="718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54"/>
          <p:cNvSpPr/>
          <p:nvPr/>
        </p:nvSpPr>
        <p:spPr>
          <a:xfrm>
            <a:off x="546925" y="3244450"/>
            <a:ext cx="251100" cy="251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4"/>
          <p:cNvSpPr/>
          <p:nvPr/>
        </p:nvSpPr>
        <p:spPr>
          <a:xfrm>
            <a:off x="3036925" y="108075"/>
            <a:ext cx="593400" cy="593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4" name="Google Shape;744;p54"/>
          <p:cNvGrpSpPr/>
          <p:nvPr/>
        </p:nvGrpSpPr>
        <p:grpSpPr>
          <a:xfrm>
            <a:off x="7263438" y="2559824"/>
            <a:ext cx="1345023" cy="1360513"/>
            <a:chOff x="6342275" y="-537052"/>
            <a:chExt cx="2483425" cy="2512025"/>
          </a:xfrm>
        </p:grpSpPr>
        <p:sp>
          <p:nvSpPr>
            <p:cNvPr id="745" name="Google Shape;745;p54"/>
            <p:cNvSpPr/>
            <p:nvPr/>
          </p:nvSpPr>
          <p:spPr>
            <a:xfrm>
              <a:off x="6342275" y="-537052"/>
              <a:ext cx="2483425" cy="2512025"/>
            </a:xfrm>
            <a:custGeom>
              <a:avLst/>
              <a:gdLst/>
              <a:ahLst/>
              <a:cxnLst/>
              <a:rect l="l" t="t" r="r" b="b"/>
              <a:pathLst>
                <a:path w="99337" h="100481" extrusionOk="0">
                  <a:moveTo>
                    <a:pt x="89531" y="17892"/>
                  </a:moveTo>
                  <a:cubicBezTo>
                    <a:pt x="89997" y="17892"/>
                    <a:pt x="90462" y="18035"/>
                    <a:pt x="90891" y="18321"/>
                  </a:cubicBezTo>
                  <a:cubicBezTo>
                    <a:pt x="91750" y="18751"/>
                    <a:pt x="92179" y="19753"/>
                    <a:pt x="92036" y="20611"/>
                  </a:cubicBezTo>
                  <a:cubicBezTo>
                    <a:pt x="90891" y="31347"/>
                    <a:pt x="86740" y="38074"/>
                    <a:pt x="79584" y="40937"/>
                  </a:cubicBezTo>
                  <a:lnTo>
                    <a:pt x="81301" y="22759"/>
                  </a:lnTo>
                  <a:lnTo>
                    <a:pt x="88172" y="18321"/>
                  </a:lnTo>
                  <a:cubicBezTo>
                    <a:pt x="88601" y="18035"/>
                    <a:pt x="89066" y="17892"/>
                    <a:pt x="89531" y="17892"/>
                  </a:cubicBezTo>
                  <a:close/>
                  <a:moveTo>
                    <a:pt x="9734" y="17892"/>
                  </a:moveTo>
                  <a:cubicBezTo>
                    <a:pt x="10199" y="17892"/>
                    <a:pt x="10664" y="18035"/>
                    <a:pt x="11022" y="18321"/>
                  </a:cubicBezTo>
                  <a:lnTo>
                    <a:pt x="19181" y="23474"/>
                  </a:lnTo>
                  <a:cubicBezTo>
                    <a:pt x="19181" y="23617"/>
                    <a:pt x="19324" y="23617"/>
                    <a:pt x="19610" y="23617"/>
                  </a:cubicBezTo>
                  <a:lnTo>
                    <a:pt x="21328" y="41652"/>
                  </a:lnTo>
                  <a:cubicBezTo>
                    <a:pt x="13169" y="39076"/>
                    <a:pt x="8589" y="32062"/>
                    <a:pt x="7301" y="20611"/>
                  </a:cubicBezTo>
                  <a:cubicBezTo>
                    <a:pt x="7158" y="19753"/>
                    <a:pt x="7587" y="18751"/>
                    <a:pt x="8446" y="18321"/>
                  </a:cubicBezTo>
                  <a:cubicBezTo>
                    <a:pt x="8804" y="18035"/>
                    <a:pt x="9269" y="17892"/>
                    <a:pt x="9734" y="17892"/>
                  </a:cubicBezTo>
                  <a:close/>
                  <a:moveTo>
                    <a:pt x="21471" y="0"/>
                  </a:moveTo>
                  <a:cubicBezTo>
                    <a:pt x="19181" y="0"/>
                    <a:pt x="17320" y="2004"/>
                    <a:pt x="17606" y="4294"/>
                  </a:cubicBezTo>
                  <a:lnTo>
                    <a:pt x="18608" y="14886"/>
                  </a:lnTo>
                  <a:lnTo>
                    <a:pt x="15173" y="12739"/>
                  </a:lnTo>
                  <a:cubicBezTo>
                    <a:pt x="13542" y="11597"/>
                    <a:pt x="11678" y="11013"/>
                    <a:pt x="9794" y="11013"/>
                  </a:cubicBezTo>
                  <a:cubicBezTo>
                    <a:pt x="8372" y="11013"/>
                    <a:pt x="6938" y="11346"/>
                    <a:pt x="5583" y="12023"/>
                  </a:cubicBezTo>
                  <a:cubicBezTo>
                    <a:pt x="2005" y="13598"/>
                    <a:pt x="1" y="17463"/>
                    <a:pt x="430" y="21327"/>
                  </a:cubicBezTo>
                  <a:cubicBezTo>
                    <a:pt x="1718" y="33780"/>
                    <a:pt x="7014" y="42511"/>
                    <a:pt x="15459" y="46662"/>
                  </a:cubicBezTo>
                  <a:lnTo>
                    <a:pt x="14028" y="47664"/>
                  </a:lnTo>
                  <a:cubicBezTo>
                    <a:pt x="11165" y="49668"/>
                    <a:pt x="12597" y="53962"/>
                    <a:pt x="16032" y="53962"/>
                  </a:cubicBezTo>
                  <a:cubicBezTo>
                    <a:pt x="16748" y="53962"/>
                    <a:pt x="17463" y="53676"/>
                    <a:pt x="18036" y="53246"/>
                  </a:cubicBezTo>
                  <a:cubicBezTo>
                    <a:pt x="18895" y="52674"/>
                    <a:pt x="20755" y="51386"/>
                    <a:pt x="22473" y="50097"/>
                  </a:cubicBezTo>
                  <a:cubicBezTo>
                    <a:pt x="25336" y="61405"/>
                    <a:pt x="34353" y="70136"/>
                    <a:pt x="45804" y="72283"/>
                  </a:cubicBezTo>
                  <a:lnTo>
                    <a:pt x="45804" y="89316"/>
                  </a:lnTo>
                  <a:lnTo>
                    <a:pt x="43657" y="89316"/>
                  </a:lnTo>
                  <a:cubicBezTo>
                    <a:pt x="40794" y="89316"/>
                    <a:pt x="38075" y="90891"/>
                    <a:pt x="36500" y="93467"/>
                  </a:cubicBezTo>
                  <a:lnTo>
                    <a:pt x="27626" y="93467"/>
                  </a:lnTo>
                  <a:cubicBezTo>
                    <a:pt x="25765" y="93467"/>
                    <a:pt x="24191" y="94756"/>
                    <a:pt x="24047" y="96616"/>
                  </a:cubicBezTo>
                  <a:cubicBezTo>
                    <a:pt x="23761" y="98763"/>
                    <a:pt x="25479" y="100481"/>
                    <a:pt x="27626" y="100481"/>
                  </a:cubicBezTo>
                  <a:lnTo>
                    <a:pt x="71425" y="100481"/>
                  </a:lnTo>
                  <a:cubicBezTo>
                    <a:pt x="73286" y="100481"/>
                    <a:pt x="74860" y="99193"/>
                    <a:pt x="75146" y="97332"/>
                  </a:cubicBezTo>
                  <a:cubicBezTo>
                    <a:pt x="75290" y="95185"/>
                    <a:pt x="73715" y="93467"/>
                    <a:pt x="71568" y="93467"/>
                  </a:cubicBezTo>
                  <a:lnTo>
                    <a:pt x="62551" y="93467"/>
                  </a:lnTo>
                  <a:cubicBezTo>
                    <a:pt x="61119" y="90891"/>
                    <a:pt x="58400" y="89316"/>
                    <a:pt x="55394" y="89316"/>
                  </a:cubicBezTo>
                  <a:lnTo>
                    <a:pt x="53390" y="89316"/>
                  </a:lnTo>
                  <a:lnTo>
                    <a:pt x="53390" y="72570"/>
                  </a:lnTo>
                  <a:cubicBezTo>
                    <a:pt x="65127" y="70995"/>
                    <a:pt x="74860" y="62550"/>
                    <a:pt x="78009" y="50956"/>
                  </a:cubicBezTo>
                  <a:lnTo>
                    <a:pt x="81301" y="53246"/>
                  </a:lnTo>
                  <a:cubicBezTo>
                    <a:pt x="81874" y="53676"/>
                    <a:pt x="82589" y="53962"/>
                    <a:pt x="83305" y="53962"/>
                  </a:cubicBezTo>
                  <a:cubicBezTo>
                    <a:pt x="86597" y="53962"/>
                    <a:pt x="88029" y="49668"/>
                    <a:pt x="85309" y="47664"/>
                  </a:cubicBezTo>
                  <a:lnTo>
                    <a:pt x="83878" y="46662"/>
                  </a:lnTo>
                  <a:cubicBezTo>
                    <a:pt x="92323" y="42511"/>
                    <a:pt x="97619" y="33780"/>
                    <a:pt x="98907" y="21327"/>
                  </a:cubicBezTo>
                  <a:cubicBezTo>
                    <a:pt x="99336" y="17463"/>
                    <a:pt x="97332" y="13741"/>
                    <a:pt x="93754" y="12023"/>
                  </a:cubicBezTo>
                  <a:cubicBezTo>
                    <a:pt x="92399" y="11346"/>
                    <a:pt x="90965" y="11013"/>
                    <a:pt x="89543" y="11013"/>
                  </a:cubicBezTo>
                  <a:cubicBezTo>
                    <a:pt x="87659" y="11013"/>
                    <a:pt x="85795" y="11597"/>
                    <a:pt x="84164" y="12739"/>
                  </a:cubicBezTo>
                  <a:lnTo>
                    <a:pt x="82160" y="13884"/>
                  </a:lnTo>
                  <a:lnTo>
                    <a:pt x="83162" y="4294"/>
                  </a:lnTo>
                  <a:cubicBezTo>
                    <a:pt x="83448" y="2004"/>
                    <a:pt x="81588" y="0"/>
                    <a:pt x="79297" y="0"/>
                  </a:cubicBez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4"/>
            <p:cNvSpPr/>
            <p:nvPr/>
          </p:nvSpPr>
          <p:spPr>
            <a:xfrm>
              <a:off x="7376425" y="-154177"/>
              <a:ext cx="375750" cy="980500"/>
            </a:xfrm>
            <a:custGeom>
              <a:avLst/>
              <a:gdLst/>
              <a:ahLst/>
              <a:cxnLst/>
              <a:rect l="l" t="t" r="r" b="b"/>
              <a:pathLst>
                <a:path w="15030" h="39220" extrusionOk="0">
                  <a:moveTo>
                    <a:pt x="12310" y="2720"/>
                  </a:moveTo>
                  <a:lnTo>
                    <a:pt x="12310" y="36643"/>
                  </a:lnTo>
                  <a:lnTo>
                    <a:pt x="7014" y="36643"/>
                  </a:lnTo>
                  <a:lnTo>
                    <a:pt x="7014" y="7587"/>
                  </a:lnTo>
                  <a:lnTo>
                    <a:pt x="2720" y="7587"/>
                  </a:lnTo>
                  <a:lnTo>
                    <a:pt x="2720" y="2720"/>
                  </a:lnTo>
                  <a:close/>
                  <a:moveTo>
                    <a:pt x="2720" y="0"/>
                  </a:moveTo>
                  <a:cubicBezTo>
                    <a:pt x="1146" y="0"/>
                    <a:pt x="1" y="1289"/>
                    <a:pt x="1" y="2720"/>
                  </a:cubicBezTo>
                  <a:lnTo>
                    <a:pt x="1" y="7444"/>
                  </a:lnTo>
                  <a:cubicBezTo>
                    <a:pt x="1" y="9018"/>
                    <a:pt x="1146" y="10163"/>
                    <a:pt x="2720" y="10163"/>
                  </a:cubicBezTo>
                  <a:lnTo>
                    <a:pt x="4295" y="10163"/>
                  </a:lnTo>
                  <a:lnTo>
                    <a:pt x="4295" y="36643"/>
                  </a:lnTo>
                  <a:cubicBezTo>
                    <a:pt x="4295" y="38074"/>
                    <a:pt x="5583" y="39220"/>
                    <a:pt x="7014" y="39220"/>
                  </a:cubicBezTo>
                  <a:lnTo>
                    <a:pt x="12310" y="39220"/>
                  </a:lnTo>
                  <a:cubicBezTo>
                    <a:pt x="13742" y="39220"/>
                    <a:pt x="15030" y="38074"/>
                    <a:pt x="15030" y="36643"/>
                  </a:cubicBezTo>
                  <a:lnTo>
                    <a:pt x="15030" y="2577"/>
                  </a:lnTo>
                  <a:cubicBezTo>
                    <a:pt x="15030" y="1146"/>
                    <a:pt x="13742" y="0"/>
                    <a:pt x="12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 name="Google Shape;747;p54"/>
          <p:cNvGrpSpPr/>
          <p:nvPr/>
        </p:nvGrpSpPr>
        <p:grpSpPr>
          <a:xfrm>
            <a:off x="252725" y="1257748"/>
            <a:ext cx="1482300" cy="1483782"/>
            <a:chOff x="317525" y="2400298"/>
            <a:chExt cx="1482300" cy="1483782"/>
          </a:xfrm>
        </p:grpSpPr>
        <p:grpSp>
          <p:nvGrpSpPr>
            <p:cNvPr id="748" name="Google Shape;748;p54"/>
            <p:cNvGrpSpPr/>
            <p:nvPr/>
          </p:nvGrpSpPr>
          <p:grpSpPr>
            <a:xfrm>
              <a:off x="329534" y="2400298"/>
              <a:ext cx="1460754" cy="1483782"/>
              <a:chOff x="397734" y="2012550"/>
              <a:chExt cx="2031082" cy="2063100"/>
            </a:xfrm>
          </p:grpSpPr>
          <p:sp>
            <p:nvSpPr>
              <p:cNvPr id="749" name="Google Shape;749;p54"/>
              <p:cNvSpPr/>
              <p:nvPr/>
            </p:nvSpPr>
            <p:spPr>
              <a:xfrm>
                <a:off x="941225" y="3029400"/>
                <a:ext cx="939600" cy="915900"/>
              </a:xfrm>
              <a:prstGeom prst="star7">
                <a:avLst>
                  <a:gd name="adj" fmla="val 34601"/>
                  <a:gd name="hf" fmla="val 102572"/>
                  <a:gd name="vf" fmla="val 105210"/>
                </a:avLst>
              </a:prstGeom>
              <a:no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54"/>
              <p:cNvSpPr/>
              <p:nvPr/>
            </p:nvSpPr>
            <p:spPr>
              <a:xfrm>
                <a:off x="822725" y="2899050"/>
                <a:ext cx="1176600" cy="1176600"/>
              </a:xfrm>
              <a:prstGeom prst="ellipse">
                <a:avLst/>
              </a:prstGeom>
              <a:no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51" name="Google Shape;751;p54"/>
              <p:cNvCxnSpPr>
                <a:stCxn id="750" idx="1"/>
              </p:cNvCxnSpPr>
              <p:nvPr/>
            </p:nvCxnSpPr>
            <p:spPr>
              <a:xfrm rot="10800000">
                <a:off x="397734" y="2036959"/>
                <a:ext cx="597300" cy="1034400"/>
              </a:xfrm>
              <a:prstGeom prst="straightConnector1">
                <a:avLst/>
              </a:prstGeom>
              <a:noFill/>
              <a:ln w="28575" cap="flat" cmpd="sng">
                <a:solidFill>
                  <a:schemeClr val="accent1">
                    <a:lumMod val="10000"/>
                  </a:schemeClr>
                </a:solidFill>
                <a:prstDash val="solid"/>
                <a:round/>
                <a:headEnd type="none" w="med" len="med"/>
                <a:tailEnd type="none" w="med" len="med"/>
              </a:ln>
            </p:spPr>
          </p:cxnSp>
          <p:cxnSp>
            <p:nvCxnSpPr>
              <p:cNvPr id="752" name="Google Shape;752;p54"/>
              <p:cNvCxnSpPr>
                <a:stCxn id="750" idx="0"/>
              </p:cNvCxnSpPr>
              <p:nvPr/>
            </p:nvCxnSpPr>
            <p:spPr>
              <a:xfrm rot="10800000">
                <a:off x="899525" y="2012550"/>
                <a:ext cx="511500" cy="886500"/>
              </a:xfrm>
              <a:prstGeom prst="straightConnector1">
                <a:avLst/>
              </a:prstGeom>
              <a:noFill/>
              <a:ln w="28575" cap="flat" cmpd="sng">
                <a:solidFill>
                  <a:schemeClr val="accent1">
                    <a:lumMod val="10000"/>
                  </a:schemeClr>
                </a:solidFill>
                <a:prstDash val="solid"/>
                <a:round/>
                <a:headEnd type="none" w="med" len="med"/>
                <a:tailEnd type="none" w="med" len="med"/>
              </a:ln>
            </p:spPr>
          </p:cxnSp>
          <p:cxnSp>
            <p:nvCxnSpPr>
              <p:cNvPr id="753" name="Google Shape;753;p54"/>
              <p:cNvCxnSpPr>
                <a:stCxn id="750" idx="0"/>
              </p:cNvCxnSpPr>
              <p:nvPr/>
            </p:nvCxnSpPr>
            <p:spPr>
              <a:xfrm rot="10800000" flipH="1">
                <a:off x="1411025" y="2032350"/>
                <a:ext cx="500700" cy="866700"/>
              </a:xfrm>
              <a:prstGeom prst="straightConnector1">
                <a:avLst/>
              </a:prstGeom>
              <a:noFill/>
              <a:ln w="28575" cap="flat" cmpd="sng">
                <a:solidFill>
                  <a:schemeClr val="accent1">
                    <a:lumMod val="10000"/>
                  </a:schemeClr>
                </a:solidFill>
                <a:prstDash val="solid"/>
                <a:round/>
                <a:headEnd type="none" w="med" len="med"/>
                <a:tailEnd type="none" w="med" len="med"/>
              </a:ln>
            </p:spPr>
          </p:cxnSp>
          <p:cxnSp>
            <p:nvCxnSpPr>
              <p:cNvPr id="754" name="Google Shape;754;p54"/>
              <p:cNvCxnSpPr>
                <a:stCxn id="750" idx="7"/>
              </p:cNvCxnSpPr>
              <p:nvPr/>
            </p:nvCxnSpPr>
            <p:spPr>
              <a:xfrm rot="10800000" flipH="1">
                <a:off x="1827016" y="2028859"/>
                <a:ext cx="601800" cy="1042500"/>
              </a:xfrm>
              <a:prstGeom prst="straightConnector1">
                <a:avLst/>
              </a:prstGeom>
              <a:noFill/>
              <a:ln w="28575" cap="flat" cmpd="sng">
                <a:solidFill>
                  <a:schemeClr val="accent1">
                    <a:lumMod val="10000"/>
                  </a:schemeClr>
                </a:solidFill>
                <a:prstDash val="solid"/>
                <a:round/>
                <a:headEnd type="none" w="med" len="med"/>
                <a:tailEnd type="none" w="med" len="med"/>
              </a:ln>
            </p:spPr>
          </p:cxnSp>
        </p:grpSp>
        <p:cxnSp>
          <p:nvCxnSpPr>
            <p:cNvPr id="755" name="Google Shape;755;p54"/>
            <p:cNvCxnSpPr/>
            <p:nvPr/>
          </p:nvCxnSpPr>
          <p:spPr>
            <a:xfrm>
              <a:off x="317525" y="2408400"/>
              <a:ext cx="1482300" cy="0"/>
            </a:xfrm>
            <a:prstGeom prst="straightConnector1">
              <a:avLst/>
            </a:prstGeom>
            <a:noFill/>
            <a:ln w="28575" cap="flat" cmpd="sng">
              <a:solidFill>
                <a:schemeClr val="accent1">
                  <a:lumMod val="10000"/>
                </a:schemeClr>
              </a:solidFill>
              <a:prstDash val="solid"/>
              <a:round/>
              <a:headEnd type="none" w="med" len="med"/>
              <a:tailEnd type="none" w="med" len="med"/>
            </a:ln>
          </p:spPr>
        </p:cxnSp>
      </p:grpSp>
      <p:sp>
        <p:nvSpPr>
          <p:cNvPr id="756" name="Google Shape;756;p54">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Back</a:t>
            </a:r>
            <a:endParaRPr sz="1600">
              <a:solidFill>
                <a:schemeClr val="accent1"/>
              </a:solidFill>
              <a:latin typeface="Signika"/>
              <a:ea typeface="Signika"/>
              <a:cs typeface="Signika"/>
              <a:sym typeface="Signika"/>
            </a:endParaRPr>
          </a:p>
        </p:txBody>
      </p:sp>
      <p:sp>
        <p:nvSpPr>
          <p:cNvPr id="757" name="Google Shape;757;p54">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54"/>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54">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2"/>
          <p:cNvSpPr txBox="1">
            <a:spLocks noGrp="1"/>
          </p:cNvSpPr>
          <p:nvPr>
            <p:ph type="title"/>
          </p:nvPr>
        </p:nvSpPr>
        <p:spPr>
          <a:xfrm>
            <a:off x="2591550" y="1158659"/>
            <a:ext cx="3960900" cy="576000"/>
          </a:xfrm>
          <a:prstGeom prst="rect">
            <a:avLst/>
          </a:prstGeom>
        </p:spPr>
        <p:txBody>
          <a:bodyPr spcFirstLastPara="1" wrap="square" lIns="91425" tIns="91425" rIns="91425" bIns="91425" anchor="b" anchorCtr="0">
            <a:noAutofit/>
          </a:bodyPr>
          <a:lstStyle/>
          <a:p>
            <a:pPr>
              <a:buSzPts val="3000"/>
            </a:pPr>
            <a:r>
              <a:rPr lang="en" dirty="0"/>
              <a:t>GIỚI THIỆU</a:t>
            </a:r>
            <a:endParaRPr dirty="0"/>
          </a:p>
        </p:txBody>
      </p:sp>
      <p:grpSp>
        <p:nvGrpSpPr>
          <p:cNvPr id="202" name="Google Shape;202;p32"/>
          <p:cNvGrpSpPr/>
          <p:nvPr/>
        </p:nvGrpSpPr>
        <p:grpSpPr>
          <a:xfrm>
            <a:off x="1058825" y="765875"/>
            <a:ext cx="1349664" cy="912572"/>
            <a:chOff x="1023426" y="3412746"/>
            <a:chExt cx="1242670" cy="840151"/>
          </a:xfrm>
        </p:grpSpPr>
        <p:sp>
          <p:nvSpPr>
            <p:cNvPr id="203" name="Google Shape;203;p32"/>
            <p:cNvSpPr/>
            <p:nvPr/>
          </p:nvSpPr>
          <p:spPr>
            <a:xfrm flipH="1">
              <a:off x="1023426" y="3413217"/>
              <a:ext cx="1242670" cy="810068"/>
            </a:xfrm>
            <a:custGeom>
              <a:avLst/>
              <a:gdLst/>
              <a:ahLst/>
              <a:cxnLst/>
              <a:rect l="l" t="t" r="r" b="b"/>
              <a:pathLst>
                <a:path w="96331" h="62796" extrusionOk="0">
                  <a:moveTo>
                    <a:pt x="4438" y="1"/>
                  </a:moveTo>
                  <a:cubicBezTo>
                    <a:pt x="2005" y="144"/>
                    <a:pt x="1" y="2291"/>
                    <a:pt x="144" y="4724"/>
                  </a:cubicBezTo>
                  <a:lnTo>
                    <a:pt x="144" y="46949"/>
                  </a:lnTo>
                  <a:cubicBezTo>
                    <a:pt x="1" y="49382"/>
                    <a:pt x="1862" y="51529"/>
                    <a:pt x="4438" y="51672"/>
                  </a:cubicBezTo>
                  <a:lnTo>
                    <a:pt x="9018" y="51672"/>
                  </a:lnTo>
                  <a:lnTo>
                    <a:pt x="9018" y="61119"/>
                  </a:lnTo>
                  <a:cubicBezTo>
                    <a:pt x="8825" y="62088"/>
                    <a:pt x="9615" y="62795"/>
                    <a:pt x="10457" y="62795"/>
                  </a:cubicBezTo>
                  <a:cubicBezTo>
                    <a:pt x="10858" y="62795"/>
                    <a:pt x="11271" y="62634"/>
                    <a:pt x="11595" y="62264"/>
                  </a:cubicBezTo>
                  <a:lnTo>
                    <a:pt x="21185" y="51529"/>
                  </a:lnTo>
                  <a:lnTo>
                    <a:pt x="91893" y="51529"/>
                  </a:lnTo>
                  <a:cubicBezTo>
                    <a:pt x="94470" y="51386"/>
                    <a:pt x="96330" y="49382"/>
                    <a:pt x="96187" y="46806"/>
                  </a:cubicBezTo>
                  <a:lnTo>
                    <a:pt x="96187" y="4724"/>
                  </a:lnTo>
                  <a:cubicBezTo>
                    <a:pt x="96330" y="2291"/>
                    <a:pt x="94470" y="144"/>
                    <a:pt x="918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2"/>
            <p:cNvSpPr/>
            <p:nvPr/>
          </p:nvSpPr>
          <p:spPr>
            <a:xfrm>
              <a:off x="1023426" y="3412746"/>
              <a:ext cx="1242670" cy="840151"/>
            </a:xfrm>
            <a:custGeom>
              <a:avLst/>
              <a:gdLst/>
              <a:ahLst/>
              <a:cxnLst/>
              <a:rect l="l" t="t" r="r" b="b"/>
              <a:pathLst>
                <a:path w="96331" h="65128" fill="none" extrusionOk="0">
                  <a:moveTo>
                    <a:pt x="4438" y="1"/>
                  </a:moveTo>
                  <a:lnTo>
                    <a:pt x="91893" y="1"/>
                  </a:lnTo>
                  <a:cubicBezTo>
                    <a:pt x="94469" y="1"/>
                    <a:pt x="96330" y="2148"/>
                    <a:pt x="96187" y="4724"/>
                  </a:cubicBezTo>
                  <a:lnTo>
                    <a:pt x="96187" y="46806"/>
                  </a:lnTo>
                  <a:cubicBezTo>
                    <a:pt x="96330" y="49383"/>
                    <a:pt x="94469" y="51386"/>
                    <a:pt x="91893" y="51530"/>
                  </a:cubicBezTo>
                  <a:lnTo>
                    <a:pt x="87456" y="51530"/>
                  </a:lnTo>
                  <a:lnTo>
                    <a:pt x="87456" y="65127"/>
                  </a:lnTo>
                  <a:lnTo>
                    <a:pt x="75146" y="51530"/>
                  </a:lnTo>
                  <a:lnTo>
                    <a:pt x="4438" y="51530"/>
                  </a:lnTo>
                  <a:cubicBezTo>
                    <a:pt x="1861" y="51386"/>
                    <a:pt x="0" y="49383"/>
                    <a:pt x="144" y="46806"/>
                  </a:cubicBezTo>
                  <a:lnTo>
                    <a:pt x="144" y="4724"/>
                  </a:lnTo>
                  <a:cubicBezTo>
                    <a:pt x="0" y="2148"/>
                    <a:pt x="1861" y="1"/>
                    <a:pt x="443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 name="Google Shape;205;p32"/>
          <p:cNvGrpSpPr/>
          <p:nvPr/>
        </p:nvGrpSpPr>
        <p:grpSpPr>
          <a:xfrm>
            <a:off x="7603947" y="2396709"/>
            <a:ext cx="1016081" cy="1413062"/>
            <a:chOff x="6775075" y="-938225"/>
            <a:chExt cx="1676425" cy="2331400"/>
          </a:xfrm>
        </p:grpSpPr>
        <p:sp>
          <p:nvSpPr>
            <p:cNvPr id="206" name="Google Shape;206;p32"/>
            <p:cNvSpPr/>
            <p:nvPr/>
          </p:nvSpPr>
          <p:spPr>
            <a:xfrm>
              <a:off x="7362625" y="1183600"/>
              <a:ext cx="645125" cy="209575"/>
            </a:xfrm>
            <a:custGeom>
              <a:avLst/>
              <a:gdLst/>
              <a:ahLst/>
              <a:cxnLst/>
              <a:rect l="l" t="t" r="r" b="b"/>
              <a:pathLst>
                <a:path w="25805" h="8383" extrusionOk="0">
                  <a:moveTo>
                    <a:pt x="3781" y="0"/>
                  </a:moveTo>
                  <a:cubicBezTo>
                    <a:pt x="1645" y="0"/>
                    <a:pt x="1" y="1644"/>
                    <a:pt x="1" y="3780"/>
                  </a:cubicBezTo>
                  <a:lnTo>
                    <a:pt x="1" y="4602"/>
                  </a:lnTo>
                  <a:cubicBezTo>
                    <a:pt x="1" y="6574"/>
                    <a:pt x="1645" y="8382"/>
                    <a:pt x="3781" y="8382"/>
                  </a:cubicBezTo>
                  <a:lnTo>
                    <a:pt x="22024" y="8382"/>
                  </a:lnTo>
                  <a:cubicBezTo>
                    <a:pt x="24161" y="8382"/>
                    <a:pt x="25804" y="6574"/>
                    <a:pt x="25804" y="4602"/>
                  </a:cubicBezTo>
                  <a:lnTo>
                    <a:pt x="25804" y="3780"/>
                  </a:lnTo>
                  <a:cubicBezTo>
                    <a:pt x="25804" y="1644"/>
                    <a:pt x="24161" y="0"/>
                    <a:pt x="22024" y="0"/>
                  </a:cubicBezTo>
                  <a:close/>
                </a:path>
              </a:pathLst>
            </a:custGeom>
            <a:solidFill>
              <a:schemeClr val="accent1"/>
            </a:solidFill>
            <a:ln w="19050"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2"/>
            <p:cNvSpPr/>
            <p:nvPr/>
          </p:nvSpPr>
          <p:spPr>
            <a:xfrm>
              <a:off x="6775075" y="-938225"/>
              <a:ext cx="1676425" cy="1941050"/>
            </a:xfrm>
            <a:custGeom>
              <a:avLst/>
              <a:gdLst/>
              <a:ahLst/>
              <a:cxnLst/>
              <a:rect l="l" t="t" r="r" b="b"/>
              <a:pathLst>
                <a:path w="67057" h="77642" extrusionOk="0">
                  <a:moveTo>
                    <a:pt x="36640" y="0"/>
                  </a:moveTo>
                  <a:cubicBezTo>
                    <a:pt x="32405" y="0"/>
                    <a:pt x="28057" y="903"/>
                    <a:pt x="23832" y="2861"/>
                  </a:cubicBezTo>
                  <a:cubicBezTo>
                    <a:pt x="3616" y="12229"/>
                    <a:pt x="1" y="39347"/>
                    <a:pt x="17093" y="53810"/>
                  </a:cubicBezTo>
                  <a:cubicBezTo>
                    <a:pt x="19230" y="55618"/>
                    <a:pt x="20380" y="58412"/>
                    <a:pt x="20380" y="61206"/>
                  </a:cubicBezTo>
                  <a:lnTo>
                    <a:pt x="20380" y="61371"/>
                  </a:lnTo>
                  <a:cubicBezTo>
                    <a:pt x="20380" y="70246"/>
                    <a:pt x="27612" y="77642"/>
                    <a:pt x="36651" y="77642"/>
                  </a:cubicBezTo>
                  <a:cubicBezTo>
                    <a:pt x="45690" y="77642"/>
                    <a:pt x="53086" y="70410"/>
                    <a:pt x="53086" y="61371"/>
                  </a:cubicBezTo>
                  <a:lnTo>
                    <a:pt x="53086" y="61206"/>
                  </a:lnTo>
                  <a:cubicBezTo>
                    <a:pt x="53086" y="58248"/>
                    <a:pt x="54401" y="55454"/>
                    <a:pt x="56538" y="53482"/>
                  </a:cubicBezTo>
                  <a:cubicBezTo>
                    <a:pt x="63276" y="47729"/>
                    <a:pt x="67056" y="39347"/>
                    <a:pt x="67056" y="30472"/>
                  </a:cubicBezTo>
                  <a:cubicBezTo>
                    <a:pt x="67056" y="12923"/>
                    <a:pt x="52661" y="0"/>
                    <a:pt x="36640" y="0"/>
                  </a:cubicBezTo>
                  <a:close/>
                </a:path>
              </a:pathLst>
            </a:custGeom>
            <a:solidFill>
              <a:schemeClr val="lt2"/>
            </a:solidFill>
            <a:ln w="19050"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2"/>
            <p:cNvSpPr/>
            <p:nvPr/>
          </p:nvSpPr>
          <p:spPr>
            <a:xfrm>
              <a:off x="7440700" y="-332575"/>
              <a:ext cx="505400" cy="1318975"/>
            </a:xfrm>
            <a:custGeom>
              <a:avLst/>
              <a:gdLst/>
              <a:ahLst/>
              <a:cxnLst/>
              <a:rect l="l" t="t" r="r" b="b"/>
              <a:pathLst>
                <a:path w="20216" h="52759" fill="none" extrusionOk="0">
                  <a:moveTo>
                    <a:pt x="5096" y="52594"/>
                  </a:moveTo>
                  <a:lnTo>
                    <a:pt x="1" y="4110"/>
                  </a:lnTo>
                  <a:cubicBezTo>
                    <a:pt x="1" y="3124"/>
                    <a:pt x="1151" y="2631"/>
                    <a:pt x="1644" y="3452"/>
                  </a:cubicBezTo>
                  <a:lnTo>
                    <a:pt x="1644" y="3452"/>
                  </a:lnTo>
                  <a:cubicBezTo>
                    <a:pt x="2137" y="3945"/>
                    <a:pt x="2795" y="3945"/>
                    <a:pt x="3123" y="3452"/>
                  </a:cubicBezTo>
                  <a:lnTo>
                    <a:pt x="5753" y="494"/>
                  </a:lnTo>
                  <a:cubicBezTo>
                    <a:pt x="6082" y="1"/>
                    <a:pt x="6739" y="1"/>
                    <a:pt x="7232" y="494"/>
                  </a:cubicBezTo>
                  <a:lnTo>
                    <a:pt x="9204" y="2959"/>
                  </a:lnTo>
                  <a:cubicBezTo>
                    <a:pt x="9533" y="3452"/>
                    <a:pt x="10355" y="3452"/>
                    <a:pt x="10684" y="2959"/>
                  </a:cubicBezTo>
                  <a:lnTo>
                    <a:pt x="12327" y="823"/>
                  </a:lnTo>
                  <a:cubicBezTo>
                    <a:pt x="12656" y="330"/>
                    <a:pt x="13477" y="330"/>
                    <a:pt x="13806" y="823"/>
                  </a:cubicBezTo>
                  <a:lnTo>
                    <a:pt x="15285" y="3124"/>
                  </a:lnTo>
                  <a:cubicBezTo>
                    <a:pt x="15614" y="3617"/>
                    <a:pt x="16271" y="3617"/>
                    <a:pt x="16765" y="3288"/>
                  </a:cubicBezTo>
                  <a:lnTo>
                    <a:pt x="18572" y="1480"/>
                  </a:lnTo>
                  <a:cubicBezTo>
                    <a:pt x="19230" y="987"/>
                    <a:pt x="20216" y="1480"/>
                    <a:pt x="20052" y="2302"/>
                  </a:cubicBezTo>
                  <a:lnTo>
                    <a:pt x="14957" y="52758"/>
                  </a:lnTo>
                </a:path>
              </a:pathLst>
            </a:custGeom>
            <a:noFill/>
            <a:ln w="19050"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2"/>
            <p:cNvSpPr/>
            <p:nvPr/>
          </p:nvSpPr>
          <p:spPr>
            <a:xfrm>
              <a:off x="7288675" y="867200"/>
              <a:ext cx="793025" cy="205475"/>
            </a:xfrm>
            <a:custGeom>
              <a:avLst/>
              <a:gdLst/>
              <a:ahLst/>
              <a:cxnLst/>
              <a:rect l="l" t="t" r="r" b="b"/>
              <a:pathLst>
                <a:path w="31721" h="8219" extrusionOk="0">
                  <a:moveTo>
                    <a:pt x="4109" y="1"/>
                  </a:moveTo>
                  <a:cubicBezTo>
                    <a:pt x="1973" y="1"/>
                    <a:pt x="1" y="1973"/>
                    <a:pt x="1" y="4110"/>
                  </a:cubicBezTo>
                  <a:cubicBezTo>
                    <a:pt x="1" y="6411"/>
                    <a:pt x="1973" y="8219"/>
                    <a:pt x="4109" y="8219"/>
                  </a:cubicBezTo>
                  <a:lnTo>
                    <a:pt x="27612" y="8219"/>
                  </a:lnTo>
                  <a:cubicBezTo>
                    <a:pt x="29748" y="8219"/>
                    <a:pt x="31721" y="6411"/>
                    <a:pt x="31721" y="4110"/>
                  </a:cubicBezTo>
                  <a:cubicBezTo>
                    <a:pt x="31721" y="1973"/>
                    <a:pt x="29748" y="1"/>
                    <a:pt x="27612" y="1"/>
                  </a:cubicBezTo>
                  <a:close/>
                </a:path>
              </a:pathLst>
            </a:custGeom>
            <a:solidFill>
              <a:schemeClr val="accent1"/>
            </a:solidFill>
            <a:ln w="19050"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2"/>
            <p:cNvSpPr/>
            <p:nvPr/>
          </p:nvSpPr>
          <p:spPr>
            <a:xfrm>
              <a:off x="7288675" y="1056225"/>
              <a:ext cx="793025" cy="205450"/>
            </a:xfrm>
            <a:custGeom>
              <a:avLst/>
              <a:gdLst/>
              <a:ahLst/>
              <a:cxnLst/>
              <a:rect l="l" t="t" r="r" b="b"/>
              <a:pathLst>
                <a:path w="31721" h="8218" extrusionOk="0">
                  <a:moveTo>
                    <a:pt x="4109" y="0"/>
                  </a:moveTo>
                  <a:cubicBezTo>
                    <a:pt x="1973" y="0"/>
                    <a:pt x="1" y="1808"/>
                    <a:pt x="1" y="4109"/>
                  </a:cubicBezTo>
                  <a:cubicBezTo>
                    <a:pt x="1" y="6246"/>
                    <a:pt x="1973" y="8218"/>
                    <a:pt x="4109" y="8218"/>
                  </a:cubicBezTo>
                  <a:lnTo>
                    <a:pt x="27612" y="8218"/>
                  </a:lnTo>
                  <a:cubicBezTo>
                    <a:pt x="29748" y="8218"/>
                    <a:pt x="31721" y="6246"/>
                    <a:pt x="31721" y="4109"/>
                  </a:cubicBezTo>
                  <a:cubicBezTo>
                    <a:pt x="31721" y="1808"/>
                    <a:pt x="29748" y="0"/>
                    <a:pt x="27612" y="0"/>
                  </a:cubicBezTo>
                  <a:close/>
                </a:path>
              </a:pathLst>
            </a:custGeom>
            <a:solidFill>
              <a:schemeClr val="accent1"/>
            </a:solidFill>
            <a:ln w="19050"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2"/>
            <p:cNvSpPr/>
            <p:nvPr/>
          </p:nvSpPr>
          <p:spPr>
            <a:xfrm>
              <a:off x="7370850" y="1056225"/>
              <a:ext cx="628675" cy="25"/>
            </a:xfrm>
            <a:custGeom>
              <a:avLst/>
              <a:gdLst/>
              <a:ahLst/>
              <a:cxnLst/>
              <a:rect l="l" t="t" r="r" b="b"/>
              <a:pathLst>
                <a:path w="25147" h="1" fill="none" extrusionOk="0">
                  <a:moveTo>
                    <a:pt x="1" y="0"/>
                  </a:moveTo>
                  <a:lnTo>
                    <a:pt x="25146" y="0"/>
                  </a:lnTo>
                </a:path>
              </a:pathLst>
            </a:custGeom>
            <a:noFill/>
            <a:ln w="19050" cap="rnd" cmpd="sng">
              <a:solidFill>
                <a:schemeClr val="accent1">
                  <a:lumMod val="10000"/>
                </a:schemeClr>
              </a:solidFill>
              <a:prstDash val="solid"/>
              <a:miter lim="1643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32"/>
          <p:cNvSpPr/>
          <p:nvPr/>
        </p:nvSpPr>
        <p:spPr>
          <a:xfrm>
            <a:off x="367625" y="2969325"/>
            <a:ext cx="691200" cy="691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2"/>
          <p:cNvSpPr/>
          <p:nvPr/>
        </p:nvSpPr>
        <p:spPr>
          <a:xfrm>
            <a:off x="5381300" y="189875"/>
            <a:ext cx="576000" cy="576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2"/>
          <p:cNvSpPr/>
          <p:nvPr/>
        </p:nvSpPr>
        <p:spPr>
          <a:xfrm>
            <a:off x="8387150" y="539500"/>
            <a:ext cx="1056300" cy="10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2">
            <a:hlinkClick r:id="rId3" action="ppaction://hlinksldjump"/>
          </p:cNvPr>
          <p:cNvSpPr txBox="1"/>
          <p:nvPr/>
        </p:nvSpPr>
        <p:spPr>
          <a:xfrm>
            <a:off x="3762850" y="4170325"/>
            <a:ext cx="16185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accent1"/>
                </a:solidFill>
                <a:latin typeface="Signika"/>
                <a:ea typeface="Signika"/>
                <a:cs typeface="Signika"/>
                <a:sym typeface="Signika"/>
              </a:rPr>
              <a:t>Activities</a:t>
            </a:r>
            <a:endParaRPr sz="2000" dirty="0">
              <a:solidFill>
                <a:schemeClr val="accent1"/>
              </a:solidFill>
              <a:latin typeface="Signika"/>
              <a:ea typeface="Signika"/>
              <a:cs typeface="Signika"/>
              <a:sym typeface="Signika"/>
            </a:endParaRPr>
          </a:p>
        </p:txBody>
      </p:sp>
      <p:sp>
        <p:nvSpPr>
          <p:cNvPr id="216" name="Google Shape;216;p32">
            <a:hlinkClick r:id="" action="ppaction://hlinkshowjump?jump=previousslide"/>
          </p:cNvPr>
          <p:cNvSpPr txBox="1"/>
          <p:nvPr/>
        </p:nvSpPr>
        <p:spPr>
          <a:xfrm>
            <a:off x="713225" y="4170325"/>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Back</a:t>
            </a:r>
            <a:endParaRPr sz="1600">
              <a:solidFill>
                <a:schemeClr val="accent1"/>
              </a:solidFill>
              <a:latin typeface="Signika"/>
              <a:ea typeface="Signika"/>
              <a:cs typeface="Signika"/>
              <a:sym typeface="Signika"/>
            </a:endParaRPr>
          </a:p>
        </p:txBody>
      </p:sp>
      <p:sp>
        <p:nvSpPr>
          <p:cNvPr id="217" name="Google Shape;217;p32">
            <a:hlinkClick r:id="" action="ppaction://hlinkshowjump?jump=nextslide"/>
          </p:cNvPr>
          <p:cNvSpPr txBox="1"/>
          <p:nvPr/>
        </p:nvSpPr>
        <p:spPr>
          <a:xfrm>
            <a:off x="7232750" y="4170325"/>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Next</a:t>
            </a:r>
            <a:endParaRPr sz="1600" dirty="0">
              <a:solidFill>
                <a:schemeClr val="accent1"/>
              </a:solidFill>
              <a:latin typeface="Signika"/>
              <a:ea typeface="Signika"/>
              <a:cs typeface="Signika"/>
              <a:sym typeface="Signika"/>
            </a:endParaRPr>
          </a:p>
        </p:txBody>
      </p:sp>
      <p:sp>
        <p:nvSpPr>
          <p:cNvPr id="20" name="Google Shape;201;p32">
            <a:extLst>
              <a:ext uri="{FF2B5EF4-FFF2-40B4-BE49-F238E27FC236}">
                <a16:creationId xmlns:a16="http://schemas.microsoft.com/office/drawing/2014/main" id="{00A71911-5997-43BC-8B44-C4DE119A60E7}"/>
              </a:ext>
            </a:extLst>
          </p:cNvPr>
          <p:cNvSpPr txBox="1">
            <a:spLocks/>
          </p:cNvSpPr>
          <p:nvPr/>
        </p:nvSpPr>
        <p:spPr>
          <a:xfrm>
            <a:off x="1150968" y="2652982"/>
            <a:ext cx="6360836" cy="576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Palanquin"/>
              <a:buChar char="●"/>
              <a:defRPr sz="1600" b="0" i="0" u="none" strike="noStrike" cap="none">
                <a:solidFill>
                  <a:schemeClr val="dk1"/>
                </a:solidFill>
                <a:latin typeface="Palanquin"/>
                <a:ea typeface="Palanquin"/>
                <a:cs typeface="Palanquin"/>
                <a:sym typeface="Palanquin"/>
              </a:defRPr>
            </a:lvl1pPr>
            <a:lvl2pPr marL="914400" marR="0" lvl="1" indent="-304800" algn="l" rtl="0">
              <a:lnSpc>
                <a:spcPct val="100000"/>
              </a:lnSpc>
              <a:spcBef>
                <a:spcPts val="0"/>
              </a:spcBef>
              <a:spcAft>
                <a:spcPts val="0"/>
              </a:spcAft>
              <a:buClr>
                <a:schemeClr val="dk1"/>
              </a:buClr>
              <a:buSzPts val="1200"/>
              <a:buFont typeface="Palanquin"/>
              <a:buChar char="○"/>
              <a:defRPr sz="1200" b="0" i="0" u="none" strike="noStrike" cap="none">
                <a:solidFill>
                  <a:schemeClr val="dk1"/>
                </a:solidFill>
                <a:latin typeface="Palanquin"/>
                <a:ea typeface="Palanquin"/>
                <a:cs typeface="Palanquin"/>
                <a:sym typeface="Palanquin"/>
              </a:defRPr>
            </a:lvl2pPr>
            <a:lvl3pPr marL="1371600" marR="0" lvl="2" indent="-304800" algn="l" rtl="0">
              <a:lnSpc>
                <a:spcPct val="100000"/>
              </a:lnSpc>
              <a:spcBef>
                <a:spcPts val="0"/>
              </a:spcBef>
              <a:spcAft>
                <a:spcPts val="0"/>
              </a:spcAft>
              <a:buClr>
                <a:schemeClr val="dk1"/>
              </a:buClr>
              <a:buSzPts val="1200"/>
              <a:buFont typeface="Palanquin"/>
              <a:buChar char="■"/>
              <a:defRPr sz="1200" b="0" i="0" u="none" strike="noStrike" cap="none">
                <a:solidFill>
                  <a:schemeClr val="dk1"/>
                </a:solidFill>
                <a:latin typeface="Palanquin"/>
                <a:ea typeface="Palanquin"/>
                <a:cs typeface="Palanquin"/>
                <a:sym typeface="Palanquin"/>
              </a:defRPr>
            </a:lvl3pPr>
            <a:lvl4pPr marL="1828800" marR="0" lvl="3" indent="-304800" algn="l" rtl="0">
              <a:lnSpc>
                <a:spcPct val="100000"/>
              </a:lnSpc>
              <a:spcBef>
                <a:spcPts val="0"/>
              </a:spcBef>
              <a:spcAft>
                <a:spcPts val="0"/>
              </a:spcAft>
              <a:buClr>
                <a:schemeClr val="dk1"/>
              </a:buClr>
              <a:buSzPts val="1200"/>
              <a:buFont typeface="Palanquin"/>
              <a:buChar char="●"/>
              <a:defRPr sz="1200" b="0" i="0" u="none" strike="noStrike" cap="none">
                <a:solidFill>
                  <a:schemeClr val="dk1"/>
                </a:solidFill>
                <a:latin typeface="Palanquin"/>
                <a:ea typeface="Palanquin"/>
                <a:cs typeface="Palanquin"/>
                <a:sym typeface="Palanquin"/>
              </a:defRPr>
            </a:lvl4pPr>
            <a:lvl5pPr marL="2286000" marR="0" lvl="4" indent="-304800" algn="l" rtl="0">
              <a:lnSpc>
                <a:spcPct val="100000"/>
              </a:lnSpc>
              <a:spcBef>
                <a:spcPts val="0"/>
              </a:spcBef>
              <a:spcAft>
                <a:spcPts val="0"/>
              </a:spcAft>
              <a:buClr>
                <a:schemeClr val="dk1"/>
              </a:buClr>
              <a:buSzPts val="1200"/>
              <a:buFont typeface="Palanquin"/>
              <a:buChar char="○"/>
              <a:defRPr sz="1200" b="0" i="0" u="none" strike="noStrike" cap="none">
                <a:solidFill>
                  <a:schemeClr val="dk1"/>
                </a:solidFill>
                <a:latin typeface="Palanquin"/>
                <a:ea typeface="Palanquin"/>
                <a:cs typeface="Palanquin"/>
                <a:sym typeface="Palanquin"/>
              </a:defRPr>
            </a:lvl5pPr>
            <a:lvl6pPr marL="2743200" marR="0" lvl="5" indent="-304800" algn="l" rtl="0">
              <a:lnSpc>
                <a:spcPct val="100000"/>
              </a:lnSpc>
              <a:spcBef>
                <a:spcPts val="0"/>
              </a:spcBef>
              <a:spcAft>
                <a:spcPts val="0"/>
              </a:spcAft>
              <a:buClr>
                <a:schemeClr val="dk1"/>
              </a:buClr>
              <a:buSzPts val="1200"/>
              <a:buFont typeface="Palanquin"/>
              <a:buChar char="■"/>
              <a:defRPr sz="1200" b="0" i="0" u="none" strike="noStrike" cap="none">
                <a:solidFill>
                  <a:schemeClr val="dk1"/>
                </a:solidFill>
                <a:latin typeface="Palanquin"/>
                <a:ea typeface="Palanquin"/>
                <a:cs typeface="Palanquin"/>
                <a:sym typeface="Palanquin"/>
              </a:defRPr>
            </a:lvl6pPr>
            <a:lvl7pPr marL="3200400" marR="0" lvl="6" indent="-304800" algn="l" rtl="0">
              <a:lnSpc>
                <a:spcPct val="100000"/>
              </a:lnSpc>
              <a:spcBef>
                <a:spcPts val="0"/>
              </a:spcBef>
              <a:spcAft>
                <a:spcPts val="0"/>
              </a:spcAft>
              <a:buClr>
                <a:schemeClr val="dk1"/>
              </a:buClr>
              <a:buSzPts val="1200"/>
              <a:buFont typeface="Palanquin"/>
              <a:buChar char="●"/>
              <a:defRPr sz="1200" b="0" i="0" u="none" strike="noStrike" cap="none">
                <a:solidFill>
                  <a:schemeClr val="dk1"/>
                </a:solidFill>
                <a:latin typeface="Palanquin"/>
                <a:ea typeface="Palanquin"/>
                <a:cs typeface="Palanquin"/>
                <a:sym typeface="Palanquin"/>
              </a:defRPr>
            </a:lvl7pPr>
            <a:lvl8pPr marL="3657600" marR="0" lvl="7" indent="-304800" algn="l" rtl="0">
              <a:lnSpc>
                <a:spcPct val="100000"/>
              </a:lnSpc>
              <a:spcBef>
                <a:spcPts val="0"/>
              </a:spcBef>
              <a:spcAft>
                <a:spcPts val="0"/>
              </a:spcAft>
              <a:buClr>
                <a:schemeClr val="dk1"/>
              </a:buClr>
              <a:buSzPts val="1200"/>
              <a:buFont typeface="Palanquin"/>
              <a:buChar char="○"/>
              <a:defRPr sz="1200" b="0" i="0" u="none" strike="noStrike" cap="none">
                <a:solidFill>
                  <a:schemeClr val="dk1"/>
                </a:solidFill>
                <a:latin typeface="Palanquin"/>
                <a:ea typeface="Palanquin"/>
                <a:cs typeface="Palanquin"/>
                <a:sym typeface="Palanquin"/>
              </a:defRPr>
            </a:lvl8pPr>
            <a:lvl9pPr marL="4114800" marR="0" lvl="8" indent="-304800" algn="l" rtl="0">
              <a:lnSpc>
                <a:spcPct val="100000"/>
              </a:lnSpc>
              <a:spcBef>
                <a:spcPts val="0"/>
              </a:spcBef>
              <a:spcAft>
                <a:spcPts val="0"/>
              </a:spcAft>
              <a:buClr>
                <a:schemeClr val="dk1"/>
              </a:buClr>
              <a:buSzPts val="1200"/>
              <a:buFont typeface="Palanquin"/>
              <a:buChar char="■"/>
              <a:defRPr sz="1200" b="0" i="0" u="none" strike="noStrike" cap="none">
                <a:solidFill>
                  <a:schemeClr val="dk1"/>
                </a:solidFill>
                <a:latin typeface="Palanquin"/>
                <a:ea typeface="Palanquin"/>
                <a:cs typeface="Palanquin"/>
                <a:sym typeface="Palanquin"/>
              </a:defRPr>
            </a:lvl9pPr>
          </a:lstStyle>
          <a:p>
            <a:pPr marL="180340" indent="0" algn="just">
              <a:lnSpc>
                <a:spcPct val="150000"/>
              </a:lnSpc>
              <a:spcAft>
                <a:spcPts val="600"/>
              </a:spcAft>
              <a:buNone/>
            </a:pPr>
            <a:r>
              <a:rPr lang="vi-VN" sz="1800" dirty="0">
                <a:effectLst/>
                <a:latin typeface="Signika" panose="020B0604020202020204" charset="0"/>
                <a:ea typeface="Tahoma" panose="020B0604030504040204" pitchFamily="34" charset="0"/>
                <a:cs typeface="Tahoma" panose="020B0604030504040204" pitchFamily="34" charset="0"/>
              </a:rPr>
              <a:t>Thông qua lưu trữ, phân tích, tổng hợp các dữ liệu từ máy chủ MQTT </a:t>
            </a:r>
            <a:r>
              <a:rPr lang="vi-VN" sz="1800" dirty="0" err="1">
                <a:effectLst/>
                <a:latin typeface="Signika" panose="020B0604020202020204" charset="0"/>
                <a:ea typeface="Tahoma" panose="020B0604030504040204" pitchFamily="34" charset="0"/>
                <a:cs typeface="Tahoma" panose="020B0604030504040204" pitchFamily="34" charset="0"/>
              </a:rPr>
              <a:t>Broker</a:t>
            </a:r>
            <a:r>
              <a:rPr lang="vi-VN" sz="1800" dirty="0">
                <a:effectLst/>
                <a:latin typeface="Signika" panose="020B0604020202020204" charset="0"/>
                <a:ea typeface="Tahoma" panose="020B0604030504040204" pitchFamily="34" charset="0"/>
                <a:cs typeface="Tahoma" panose="020B0604030504040204" pitchFamily="34" charset="0"/>
              </a:rPr>
              <a:t>, xây dựng </a:t>
            </a:r>
            <a:r>
              <a:rPr lang="vi-VN" sz="1800" b="1" dirty="0">
                <a:effectLst/>
                <a:latin typeface="Signika" panose="020B0604020202020204" charset="0"/>
                <a:ea typeface="Tahoma" panose="020B0604030504040204" pitchFamily="34" charset="0"/>
                <a:cs typeface="Tahoma" panose="020B0604030504040204" pitchFamily="34" charset="0"/>
              </a:rPr>
              <a:t>trang tổng quan</a:t>
            </a:r>
            <a:r>
              <a:rPr lang="vi-VN" sz="1800" dirty="0">
                <a:effectLst/>
                <a:latin typeface="Signika" panose="020B0604020202020204" charset="0"/>
                <a:ea typeface="Tahoma" panose="020B0604030504040204" pitchFamily="34" charset="0"/>
                <a:cs typeface="Tahoma" panose="020B0604030504040204" pitchFamily="34" charset="0"/>
              </a:rPr>
              <a:t> hiển thị các thông tin về </a:t>
            </a:r>
            <a:r>
              <a:rPr lang="vi-VN" sz="1800" b="1" dirty="0">
                <a:effectLst/>
                <a:latin typeface="Signika" panose="020B0604020202020204" charset="0"/>
                <a:ea typeface="Tahoma" panose="020B0604030504040204" pitchFamily="34" charset="0"/>
                <a:cs typeface="Tahoma" panose="020B0604030504040204" pitchFamily="34" charset="0"/>
              </a:rPr>
              <a:t>điện năng sử dụng</a:t>
            </a:r>
            <a:r>
              <a:rPr lang="vi-VN" sz="1800" dirty="0">
                <a:effectLst/>
                <a:latin typeface="Signika" panose="020B0604020202020204" charset="0"/>
                <a:ea typeface="Tahoma" panose="020B0604030504040204" pitchFamily="34" charset="0"/>
                <a:cs typeface="Tahoma" panose="020B0604030504040204" pitchFamily="34" charset="0"/>
              </a:rPr>
              <a:t>, </a:t>
            </a:r>
            <a:r>
              <a:rPr lang="vi-VN" sz="1800" b="1" dirty="0">
                <a:effectLst/>
                <a:latin typeface="Signika" panose="020B0604020202020204" charset="0"/>
                <a:ea typeface="Tahoma" panose="020B0604030504040204" pitchFamily="34" charset="0"/>
                <a:cs typeface="Tahoma" panose="020B0604030504040204" pitchFamily="34" charset="0"/>
              </a:rPr>
              <a:t>biểu đồ sử dụng điện năng</a:t>
            </a:r>
            <a:r>
              <a:rPr lang="vi-VN" sz="1800" dirty="0">
                <a:effectLst/>
                <a:latin typeface="Signika" panose="020B0604020202020204" charset="0"/>
                <a:ea typeface="Tahoma" panose="020B0604030504040204" pitchFamily="34" charset="0"/>
                <a:cs typeface="Tahoma" panose="020B0604030504040204" pitchFamily="34" charset="0"/>
              </a:rPr>
              <a:t> của các thiết bị </a:t>
            </a:r>
            <a:r>
              <a:rPr lang="vi-VN" sz="1800" dirty="0" err="1">
                <a:effectLst/>
                <a:latin typeface="Signika" panose="020B0604020202020204" charset="0"/>
                <a:ea typeface="Tahoma" panose="020B0604030504040204" pitchFamily="34" charset="0"/>
                <a:cs typeface="Tahoma" panose="020B0604030504040204" pitchFamily="34" charset="0"/>
              </a:rPr>
              <a:t>IoT</a:t>
            </a:r>
            <a:r>
              <a:rPr lang="vi-VN" sz="1800" dirty="0">
                <a:effectLst/>
                <a:latin typeface="Signika" panose="020B0604020202020204" charset="0"/>
                <a:ea typeface="Tahoma" panose="020B0604030504040204" pitchFamily="34" charset="0"/>
                <a:cs typeface="Tahoma" panose="020B0604030504040204" pitchFamily="34" charset="0"/>
              </a:rPr>
              <a:t> và </a:t>
            </a:r>
            <a:r>
              <a:rPr lang="vi-VN" sz="1800" dirty="0" err="1">
                <a:effectLst/>
                <a:latin typeface="Signika" panose="020B0604020202020204" charset="0"/>
                <a:ea typeface="Tahoma" panose="020B0604030504040204" pitchFamily="34" charset="0"/>
                <a:cs typeface="Tahoma" panose="020B0604030504040204" pitchFamily="34" charset="0"/>
              </a:rPr>
              <a:t>hỗ</a:t>
            </a:r>
            <a:r>
              <a:rPr lang="vi-VN" sz="1800" dirty="0">
                <a:effectLst/>
                <a:latin typeface="Signika" panose="020B0604020202020204" charset="0"/>
                <a:ea typeface="Tahoma" panose="020B0604030504040204" pitchFamily="34" charset="0"/>
                <a:cs typeface="Tahoma" panose="020B0604030504040204" pitchFamily="34" charset="0"/>
              </a:rPr>
              <a:t> trợ </a:t>
            </a:r>
            <a:r>
              <a:rPr lang="vi-VN" sz="1800" b="1" dirty="0">
                <a:effectLst/>
                <a:latin typeface="Signika" panose="020B0604020202020204" charset="0"/>
                <a:ea typeface="Tahoma" panose="020B0604030504040204" pitchFamily="34" charset="0"/>
                <a:cs typeface="Tahoma" panose="020B0604030504040204" pitchFamily="34" charset="0"/>
              </a:rPr>
              <a:t>tính tiền điện</a:t>
            </a:r>
            <a:r>
              <a:rPr lang="vi-VN" sz="1800" dirty="0">
                <a:effectLst/>
                <a:latin typeface="Signika" panose="020B0604020202020204" charset="0"/>
                <a:ea typeface="Tahoma" panose="020B0604030504040204" pitchFamily="34" charset="0"/>
                <a:cs typeface="Tahoma" panose="020B0604030504040204" pitchFamily="34" charset="0"/>
              </a:rPr>
              <a:t> theo cấp bậc của Điện lực Việt Nam.</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061FB07-1B68-4C5A-95DE-3A731C6A8A97}"/>
              </a:ext>
            </a:extLst>
          </p:cNvPr>
          <p:cNvSpPr/>
          <p:nvPr/>
        </p:nvSpPr>
        <p:spPr>
          <a:xfrm>
            <a:off x="3124329" y="2110085"/>
            <a:ext cx="2895344" cy="830997"/>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800" b="1" dirty="0">
                <a:solidFill>
                  <a:schemeClr val="dk1"/>
                </a:solidFill>
                <a:latin typeface="Signika"/>
                <a:sym typeface="Signika"/>
              </a:rPr>
              <a:t>KẾT THÚC</a:t>
            </a:r>
          </a:p>
        </p:txBody>
      </p:sp>
    </p:spTree>
    <p:extLst>
      <p:ext uri="{BB962C8B-B14F-4D97-AF65-F5344CB8AC3E}">
        <p14:creationId xmlns:p14="http://schemas.microsoft.com/office/powerpoint/2010/main" val="882740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3">
            <a:hlinkClick r:id="rId3" action="ppaction://hlinksldjump"/>
          </p:cNvPr>
          <p:cNvSpPr/>
          <p:nvPr/>
        </p:nvSpPr>
        <p:spPr>
          <a:xfrm>
            <a:off x="713113" y="1634850"/>
            <a:ext cx="817200" cy="817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3">
            <a:hlinkClick r:id="rId4" action="ppaction://hlinksldjump"/>
          </p:cNvPr>
          <p:cNvSpPr/>
          <p:nvPr/>
        </p:nvSpPr>
        <p:spPr>
          <a:xfrm>
            <a:off x="5929038" y="3477225"/>
            <a:ext cx="817200" cy="817200"/>
          </a:xfrm>
          <a:prstGeom prst="rect">
            <a:avLst/>
          </a:prstGeom>
          <a:solidFill>
            <a:schemeClr val="accent2">
              <a:lumMod val="40000"/>
              <a:lumOff val="60000"/>
            </a:schemeClr>
          </a:solidFill>
          <a:ln>
            <a:noFill/>
          </a:ln>
        </p:spPr>
        <p:txBody>
          <a:bodyPr spcFirstLastPara="1" wrap="square" lIns="91425" tIns="91425" rIns="91425" bIns="91425" anchor="ctr" anchorCtr="0">
            <a:noAutofit/>
          </a:bodyPr>
          <a:lstStyle/>
          <a:p>
            <a:endParaRPr/>
          </a:p>
        </p:txBody>
      </p:sp>
      <p:sp>
        <p:nvSpPr>
          <p:cNvPr id="224" name="Google Shape;224;p33">
            <a:hlinkClick r:id="rId5" action="ppaction://hlinksldjump"/>
          </p:cNvPr>
          <p:cNvSpPr/>
          <p:nvPr/>
        </p:nvSpPr>
        <p:spPr>
          <a:xfrm>
            <a:off x="3321112" y="3477213"/>
            <a:ext cx="817200" cy="817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3">
            <a:hlinkClick r:id="rId6" action="ppaction://hlinksldjump"/>
          </p:cNvPr>
          <p:cNvSpPr/>
          <p:nvPr/>
        </p:nvSpPr>
        <p:spPr>
          <a:xfrm>
            <a:off x="713075" y="3477350"/>
            <a:ext cx="817200" cy="817200"/>
          </a:xfrm>
          <a:prstGeom prst="rect">
            <a:avLst/>
          </a:prstGeom>
          <a:solidFill>
            <a:schemeClr val="accent6">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3">
            <a:hlinkClick r:id="rId7" action="ppaction://hlinksldjump"/>
          </p:cNvPr>
          <p:cNvSpPr/>
          <p:nvPr/>
        </p:nvSpPr>
        <p:spPr>
          <a:xfrm>
            <a:off x="5929075" y="1634850"/>
            <a:ext cx="817200" cy="817200"/>
          </a:xfrm>
          <a:prstGeom prst="ellipse">
            <a:avLst/>
          </a:prstGeom>
          <a:solidFill>
            <a:schemeClr val="accent6">
              <a:lumMod val="90000"/>
            </a:schemeClr>
          </a:solidFill>
          <a:ln>
            <a:noFill/>
          </a:ln>
        </p:spPr>
        <p:txBody>
          <a:bodyPr spcFirstLastPara="1" wrap="square" lIns="91425" tIns="91425" rIns="91425" bIns="91425" anchor="ctr" anchorCtr="0">
            <a:noAutofit/>
          </a:bodyPr>
          <a:lstStyle/>
          <a:p>
            <a:endParaRPr/>
          </a:p>
        </p:txBody>
      </p:sp>
      <p:sp>
        <p:nvSpPr>
          <p:cNvPr id="227" name="Google Shape;227;p33">
            <a:hlinkClick r:id="rId8" action="ppaction://hlinksldjump"/>
          </p:cNvPr>
          <p:cNvSpPr/>
          <p:nvPr/>
        </p:nvSpPr>
        <p:spPr>
          <a:xfrm>
            <a:off x="3321138" y="1634850"/>
            <a:ext cx="817200" cy="817200"/>
          </a:xfrm>
          <a:prstGeom prst="rect">
            <a:avLst/>
          </a:prstGeom>
          <a:solidFill>
            <a:schemeClr val="accent2">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3"/>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NỘI DUNG BÀI THUYẾT TRÌNH</a:t>
            </a:r>
            <a:endParaRPr dirty="0"/>
          </a:p>
        </p:txBody>
      </p:sp>
      <p:sp>
        <p:nvSpPr>
          <p:cNvPr id="229" name="Google Shape;229;p33">
            <a:hlinkClick r:id="rId3" action="ppaction://hlinksldjump"/>
          </p:cNvPr>
          <p:cNvSpPr txBox="1">
            <a:spLocks noGrp="1"/>
          </p:cNvSpPr>
          <p:nvPr>
            <p:ph type="title" idx="2"/>
          </p:nvPr>
        </p:nvSpPr>
        <p:spPr>
          <a:xfrm>
            <a:off x="713225" y="1787250"/>
            <a:ext cx="923400" cy="96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30" name="Google Shape;230;p33">
            <a:hlinkClick r:id="rId3" action="ppaction://hlinksldjump"/>
          </p:cNvPr>
          <p:cNvSpPr txBox="1">
            <a:spLocks noGrp="1"/>
          </p:cNvSpPr>
          <p:nvPr>
            <p:ph type="title" idx="3"/>
          </p:nvPr>
        </p:nvSpPr>
        <p:spPr>
          <a:xfrm>
            <a:off x="1636585" y="1787250"/>
            <a:ext cx="1684500" cy="43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Lý</a:t>
            </a:r>
            <a:r>
              <a:rPr lang="en" dirty="0"/>
              <a:t> do</a:t>
            </a:r>
            <a:br>
              <a:rPr lang="en" dirty="0"/>
            </a:br>
            <a:r>
              <a:rPr lang="en" dirty="0"/>
              <a:t>chọn đề tài</a:t>
            </a:r>
            <a:endParaRPr dirty="0"/>
          </a:p>
        </p:txBody>
      </p:sp>
      <p:sp>
        <p:nvSpPr>
          <p:cNvPr id="231" name="Google Shape;231;p33">
            <a:hlinkClick r:id="rId3" action="ppaction://hlinksldjump"/>
          </p:cNvPr>
          <p:cNvSpPr txBox="1">
            <a:spLocks noGrp="1"/>
          </p:cNvSpPr>
          <p:nvPr>
            <p:ph type="subTitle" idx="1"/>
          </p:nvPr>
        </p:nvSpPr>
        <p:spPr>
          <a:xfrm>
            <a:off x="1636576" y="2062667"/>
            <a:ext cx="1684500" cy="6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a:t>
            </a:r>
            <a:r>
              <a:rPr lang="en" dirty="0"/>
              <a:t>êu bật lý do tại sao lại chọn đề tài này</a:t>
            </a:r>
            <a:endParaRPr dirty="0"/>
          </a:p>
        </p:txBody>
      </p:sp>
      <p:sp>
        <p:nvSpPr>
          <p:cNvPr id="232" name="Google Shape;232;p33">
            <a:hlinkClick r:id="rId6" action="ppaction://hlinksldjump"/>
          </p:cNvPr>
          <p:cNvSpPr txBox="1">
            <a:spLocks noGrp="1"/>
          </p:cNvSpPr>
          <p:nvPr>
            <p:ph type="title" idx="4"/>
          </p:nvPr>
        </p:nvSpPr>
        <p:spPr>
          <a:xfrm>
            <a:off x="713225" y="3629725"/>
            <a:ext cx="923400" cy="96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33" name="Google Shape;233;p33">
            <a:hlinkClick r:id="rId6" action="ppaction://hlinksldjump"/>
          </p:cNvPr>
          <p:cNvSpPr txBox="1">
            <a:spLocks noGrp="1"/>
          </p:cNvSpPr>
          <p:nvPr>
            <p:ph type="title" idx="5"/>
          </p:nvPr>
        </p:nvSpPr>
        <p:spPr>
          <a:xfrm>
            <a:off x="1636585" y="3629627"/>
            <a:ext cx="1684500" cy="43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Demo</a:t>
            </a:r>
            <a:endParaRPr sz="1600" dirty="0"/>
          </a:p>
        </p:txBody>
      </p:sp>
      <p:sp>
        <p:nvSpPr>
          <p:cNvPr id="234" name="Google Shape;234;p33">
            <a:hlinkClick r:id="rId6" action="ppaction://hlinksldjump"/>
          </p:cNvPr>
          <p:cNvSpPr txBox="1">
            <a:spLocks noGrp="1"/>
          </p:cNvSpPr>
          <p:nvPr>
            <p:ph type="subTitle" idx="6"/>
          </p:nvPr>
        </p:nvSpPr>
        <p:spPr>
          <a:xfrm>
            <a:off x="1636576" y="3905175"/>
            <a:ext cx="1684500" cy="6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a:t>
            </a:r>
            <a:r>
              <a:rPr lang="en-US" dirty="0" err="1"/>
              <a:t>ướng</a:t>
            </a:r>
            <a:r>
              <a:rPr lang="en-US" dirty="0"/>
              <a:t> dẫn </a:t>
            </a:r>
            <a:r>
              <a:rPr lang="en-US" dirty="0" err="1"/>
              <a:t>theo</a:t>
            </a:r>
            <a:r>
              <a:rPr lang="en-US" dirty="0"/>
              <a:t> use case</a:t>
            </a:r>
            <a:endParaRPr dirty="0"/>
          </a:p>
        </p:txBody>
      </p:sp>
      <p:sp>
        <p:nvSpPr>
          <p:cNvPr id="235" name="Google Shape;235;p33">
            <a:hlinkClick r:id="rId8" action="ppaction://hlinksldjump"/>
          </p:cNvPr>
          <p:cNvSpPr txBox="1">
            <a:spLocks noGrp="1"/>
          </p:cNvSpPr>
          <p:nvPr>
            <p:ph type="title" idx="7"/>
          </p:nvPr>
        </p:nvSpPr>
        <p:spPr>
          <a:xfrm>
            <a:off x="3321175" y="1787250"/>
            <a:ext cx="923400" cy="96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36" name="Google Shape;236;p33">
            <a:hlinkClick r:id="rId8" action="ppaction://hlinksldjump"/>
          </p:cNvPr>
          <p:cNvSpPr txBox="1">
            <a:spLocks noGrp="1"/>
          </p:cNvSpPr>
          <p:nvPr>
            <p:ph type="title" idx="8"/>
          </p:nvPr>
        </p:nvSpPr>
        <p:spPr>
          <a:xfrm>
            <a:off x="4244527" y="1787250"/>
            <a:ext cx="1684500" cy="43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dirty="0"/>
              <a:t>So sánh đề tài</a:t>
            </a:r>
            <a:endParaRPr sz="1600" dirty="0"/>
          </a:p>
        </p:txBody>
      </p:sp>
      <p:sp>
        <p:nvSpPr>
          <p:cNvPr id="237" name="Google Shape;237;p33">
            <a:hlinkClick r:id="rId8" action="ppaction://hlinksldjump"/>
          </p:cNvPr>
          <p:cNvSpPr txBox="1">
            <a:spLocks noGrp="1"/>
          </p:cNvSpPr>
          <p:nvPr>
            <p:ph type="subTitle" idx="9"/>
          </p:nvPr>
        </p:nvSpPr>
        <p:spPr>
          <a:xfrm>
            <a:off x="4244526" y="2062667"/>
            <a:ext cx="1684500" cy="6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a:t>
            </a:r>
            <a:r>
              <a:rPr lang="en" dirty="0"/>
              <a:t>êu bật được điểm mạnh và yếu của đề tài</a:t>
            </a:r>
            <a:endParaRPr dirty="0"/>
          </a:p>
        </p:txBody>
      </p:sp>
      <p:sp>
        <p:nvSpPr>
          <p:cNvPr id="238" name="Google Shape;238;p33">
            <a:hlinkClick r:id="rId5" action="ppaction://hlinksldjump"/>
          </p:cNvPr>
          <p:cNvSpPr txBox="1">
            <a:spLocks noGrp="1"/>
          </p:cNvSpPr>
          <p:nvPr>
            <p:ph type="title" idx="13"/>
          </p:nvPr>
        </p:nvSpPr>
        <p:spPr>
          <a:xfrm>
            <a:off x="3321175" y="3629725"/>
            <a:ext cx="923400" cy="96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239" name="Google Shape;239;p33">
            <a:hlinkClick r:id="rId5" action="ppaction://hlinksldjump"/>
          </p:cNvPr>
          <p:cNvSpPr txBox="1">
            <a:spLocks noGrp="1"/>
          </p:cNvSpPr>
          <p:nvPr>
            <p:ph type="title" idx="14"/>
          </p:nvPr>
        </p:nvSpPr>
        <p:spPr>
          <a:xfrm>
            <a:off x="4244527" y="3629627"/>
            <a:ext cx="1684500" cy="43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Phương hướng phát triển</a:t>
            </a:r>
            <a:endParaRPr dirty="0"/>
          </a:p>
        </p:txBody>
      </p:sp>
      <p:sp>
        <p:nvSpPr>
          <p:cNvPr id="240" name="Google Shape;240;p33">
            <a:hlinkClick r:id="rId5" action="ppaction://hlinksldjump"/>
          </p:cNvPr>
          <p:cNvSpPr txBox="1">
            <a:spLocks noGrp="1"/>
          </p:cNvSpPr>
          <p:nvPr>
            <p:ph type="subTitle" idx="15"/>
          </p:nvPr>
        </p:nvSpPr>
        <p:spPr>
          <a:xfrm>
            <a:off x="4244526" y="3905175"/>
            <a:ext cx="1684500" cy="6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a:t>
            </a:r>
            <a:r>
              <a:rPr lang="en" dirty="0"/>
              <a:t>ghiên cứu cải thiện đề tài</a:t>
            </a:r>
            <a:endParaRPr dirty="0"/>
          </a:p>
        </p:txBody>
      </p:sp>
      <p:sp>
        <p:nvSpPr>
          <p:cNvPr id="241" name="Google Shape;241;p33">
            <a:hlinkClick r:id="rId7" action="ppaction://hlinksldjump"/>
          </p:cNvPr>
          <p:cNvSpPr txBox="1">
            <a:spLocks noGrp="1"/>
          </p:cNvSpPr>
          <p:nvPr>
            <p:ph type="title" idx="16"/>
          </p:nvPr>
        </p:nvSpPr>
        <p:spPr>
          <a:xfrm>
            <a:off x="5929125" y="1787250"/>
            <a:ext cx="923400" cy="96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42" name="Google Shape;242;p33">
            <a:hlinkClick r:id="rId7" action="ppaction://hlinksldjump"/>
          </p:cNvPr>
          <p:cNvSpPr txBox="1">
            <a:spLocks noGrp="1"/>
          </p:cNvSpPr>
          <p:nvPr>
            <p:ph type="title" idx="17"/>
          </p:nvPr>
        </p:nvSpPr>
        <p:spPr>
          <a:xfrm>
            <a:off x="6852450" y="1787250"/>
            <a:ext cx="1684500" cy="43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Các khái niệm</a:t>
            </a:r>
            <a:endParaRPr dirty="0"/>
          </a:p>
        </p:txBody>
      </p:sp>
      <p:sp>
        <p:nvSpPr>
          <p:cNvPr id="243" name="Google Shape;243;p33">
            <a:hlinkClick r:id="rId7" action="ppaction://hlinksldjump"/>
          </p:cNvPr>
          <p:cNvSpPr txBox="1">
            <a:spLocks noGrp="1"/>
          </p:cNvSpPr>
          <p:nvPr>
            <p:ph type="subTitle" idx="18"/>
          </p:nvPr>
        </p:nvSpPr>
        <p:spPr>
          <a:xfrm>
            <a:off x="6852456" y="2062667"/>
            <a:ext cx="1684500" cy="6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Thuật ngữ - Khái niệm</a:t>
            </a:r>
            <a:endParaRPr dirty="0"/>
          </a:p>
        </p:txBody>
      </p:sp>
      <p:sp>
        <p:nvSpPr>
          <p:cNvPr id="244" name="Google Shape;244;p33">
            <a:hlinkClick r:id="rId4" action="ppaction://hlinksldjump"/>
          </p:cNvPr>
          <p:cNvSpPr txBox="1">
            <a:spLocks noGrp="1"/>
          </p:cNvSpPr>
          <p:nvPr>
            <p:ph type="title" idx="19"/>
          </p:nvPr>
        </p:nvSpPr>
        <p:spPr>
          <a:xfrm>
            <a:off x="5929125" y="3629725"/>
            <a:ext cx="923400" cy="96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245" name="Google Shape;245;p33">
            <a:hlinkClick r:id="rId4" action="ppaction://hlinksldjump"/>
          </p:cNvPr>
          <p:cNvSpPr txBox="1">
            <a:spLocks noGrp="1"/>
          </p:cNvSpPr>
          <p:nvPr>
            <p:ph type="title" idx="20"/>
          </p:nvPr>
        </p:nvSpPr>
        <p:spPr>
          <a:xfrm>
            <a:off x="6852450" y="3629627"/>
            <a:ext cx="1684500" cy="43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Kết luận</a:t>
            </a:r>
            <a:endParaRPr dirty="0"/>
          </a:p>
        </p:txBody>
      </p:sp>
      <p:sp>
        <p:nvSpPr>
          <p:cNvPr id="246" name="Google Shape;246;p33">
            <a:hlinkClick r:id="rId4" action="ppaction://hlinksldjump"/>
          </p:cNvPr>
          <p:cNvSpPr txBox="1">
            <a:spLocks noGrp="1"/>
          </p:cNvSpPr>
          <p:nvPr>
            <p:ph type="subTitle" idx="21"/>
          </p:nvPr>
        </p:nvSpPr>
        <p:spPr>
          <a:xfrm>
            <a:off x="6852456" y="3905175"/>
            <a:ext cx="1684500" cy="6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Tóm tắt thế mạnh,  điểm yếu, kết luận</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50"/>
        <p:cNvGrpSpPr/>
        <p:nvPr/>
      </p:nvGrpSpPr>
      <p:grpSpPr>
        <a:xfrm>
          <a:off x="0" y="0"/>
          <a:ext cx="0" cy="0"/>
          <a:chOff x="0" y="0"/>
          <a:chExt cx="0" cy="0"/>
        </a:xfrm>
      </p:grpSpPr>
      <p:sp>
        <p:nvSpPr>
          <p:cNvPr id="251" name="Google Shape;251;p34"/>
          <p:cNvSpPr/>
          <p:nvPr/>
        </p:nvSpPr>
        <p:spPr>
          <a:xfrm>
            <a:off x="-988975" y="-346275"/>
            <a:ext cx="4253100" cy="4253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4"/>
          <p:cNvSpPr txBox="1">
            <a:spLocks noGrp="1"/>
          </p:cNvSpPr>
          <p:nvPr>
            <p:ph type="title"/>
          </p:nvPr>
        </p:nvSpPr>
        <p:spPr>
          <a:xfrm>
            <a:off x="3731172" y="1943338"/>
            <a:ext cx="4699500" cy="755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400" dirty="0"/>
              <a:t>Lý do chọn đề tài</a:t>
            </a:r>
            <a:endParaRPr sz="4400" dirty="0"/>
          </a:p>
        </p:txBody>
      </p:sp>
      <p:sp>
        <p:nvSpPr>
          <p:cNvPr id="253" name="Google Shape;253;p34"/>
          <p:cNvSpPr txBox="1">
            <a:spLocks noGrp="1"/>
          </p:cNvSpPr>
          <p:nvPr>
            <p:ph type="title" idx="2"/>
          </p:nvPr>
        </p:nvSpPr>
        <p:spPr>
          <a:xfrm>
            <a:off x="3731050" y="636125"/>
            <a:ext cx="4699800" cy="1413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9600" dirty="0"/>
              <a:t>01</a:t>
            </a:r>
            <a:endParaRPr sz="9600" dirty="0"/>
          </a:p>
        </p:txBody>
      </p:sp>
      <p:sp>
        <p:nvSpPr>
          <p:cNvPr id="254" name="Google Shape;254;p34"/>
          <p:cNvSpPr txBox="1">
            <a:spLocks noGrp="1"/>
          </p:cNvSpPr>
          <p:nvPr>
            <p:ph type="subTitle" idx="1"/>
          </p:nvPr>
        </p:nvSpPr>
        <p:spPr>
          <a:xfrm>
            <a:off x="3731150" y="3219775"/>
            <a:ext cx="4699500" cy="808800"/>
          </a:xfrm>
          <a:prstGeom prst="rect">
            <a:avLst/>
          </a:prstGeom>
          <a:ln>
            <a:noFill/>
          </a:ln>
        </p:spPr>
        <p:txBody>
          <a:bodyPr spcFirstLastPara="1" wrap="square" lIns="91425" tIns="91425" rIns="91425" bIns="91425" anchor="t" anchorCtr="0">
            <a:noAutofit/>
          </a:bodyPr>
          <a:lstStyle/>
          <a:p>
            <a:pPr marL="0" lvl="0" indent="0" algn="r" rtl="0">
              <a:spcBef>
                <a:spcPts val="0"/>
              </a:spcBef>
              <a:spcAft>
                <a:spcPts val="0"/>
              </a:spcAft>
              <a:buNone/>
            </a:pPr>
            <a:r>
              <a:rPr lang="vi-VN" sz="1800" dirty="0">
                <a:latin typeface="Signika" panose="020B0604020202020204" charset="0"/>
                <a:ea typeface="Tahoma" panose="020B0604030504040204" pitchFamily="34" charset="0"/>
                <a:cs typeface="Tahoma" panose="020B0604030504040204" pitchFamily="34" charset="0"/>
              </a:rPr>
              <a:t>Có </a:t>
            </a:r>
            <a:r>
              <a:rPr lang="vi-VN" sz="1800" b="1" dirty="0">
                <a:latin typeface="Signika" panose="020B0604020202020204" charset="0"/>
                <a:ea typeface="Tahoma" panose="020B0604030504040204" pitchFamily="34" charset="0"/>
                <a:cs typeface="Tahoma" panose="020B0604030504040204" pitchFamily="34" charset="0"/>
              </a:rPr>
              <a:t>3</a:t>
            </a:r>
            <a:r>
              <a:rPr lang="vi-VN" sz="1800" dirty="0">
                <a:latin typeface="Signika" panose="020B0604020202020204" charset="0"/>
                <a:ea typeface="Tahoma" panose="020B0604030504040204" pitchFamily="34" charset="0"/>
                <a:cs typeface="Tahoma" panose="020B0604030504040204" pitchFamily="34" charset="0"/>
              </a:rPr>
              <a:t> nguyên nhân chính</a:t>
            </a:r>
          </a:p>
          <a:p>
            <a:pPr marL="0" lvl="0" indent="0" algn="r" rtl="0">
              <a:spcBef>
                <a:spcPts val="0"/>
              </a:spcBef>
              <a:spcAft>
                <a:spcPts val="0"/>
              </a:spcAft>
              <a:buNone/>
            </a:pPr>
            <a:r>
              <a:rPr lang="vi-VN" sz="1800" dirty="0">
                <a:latin typeface="Signika" panose="020B0604020202020204" charset="0"/>
                <a:ea typeface="Tahoma" panose="020B0604030504040204" pitchFamily="34" charset="0"/>
                <a:cs typeface="Tahoma" panose="020B0604030504040204" pitchFamily="34" charset="0"/>
              </a:rPr>
              <a:t>để chúng em lựa chọn đề tài này</a:t>
            </a:r>
            <a:endParaRPr sz="1800" dirty="0">
              <a:latin typeface="Signika" panose="020B0604020202020204" charset="0"/>
              <a:ea typeface="Tahoma" panose="020B0604030504040204" pitchFamily="34" charset="0"/>
              <a:cs typeface="Tahoma" panose="020B0604030504040204" pitchFamily="34" charset="0"/>
            </a:endParaRPr>
          </a:p>
        </p:txBody>
      </p:sp>
      <p:grpSp>
        <p:nvGrpSpPr>
          <p:cNvPr id="255" name="Google Shape;255;p34"/>
          <p:cNvGrpSpPr/>
          <p:nvPr/>
        </p:nvGrpSpPr>
        <p:grpSpPr>
          <a:xfrm flipH="1">
            <a:off x="1463563" y="1087764"/>
            <a:ext cx="2510290" cy="2510290"/>
            <a:chOff x="6807950" y="3072775"/>
            <a:chExt cx="2165350" cy="2165350"/>
          </a:xfrm>
          <a:noFill/>
        </p:grpSpPr>
        <p:sp>
          <p:nvSpPr>
            <p:cNvPr id="256" name="Google Shape;256;p34"/>
            <p:cNvSpPr/>
            <p:nvPr/>
          </p:nvSpPr>
          <p:spPr>
            <a:xfrm>
              <a:off x="6807950" y="3072775"/>
              <a:ext cx="1540825" cy="1536700"/>
            </a:xfrm>
            <a:custGeom>
              <a:avLst/>
              <a:gdLst/>
              <a:ahLst/>
              <a:cxnLst/>
              <a:rect l="l" t="t" r="r" b="b"/>
              <a:pathLst>
                <a:path w="61633" h="61468" fill="none" extrusionOk="0">
                  <a:moveTo>
                    <a:pt x="61632" y="30734"/>
                  </a:moveTo>
                  <a:cubicBezTo>
                    <a:pt x="61632" y="47827"/>
                    <a:pt x="47827" y="61468"/>
                    <a:pt x="30734" y="61468"/>
                  </a:cubicBezTo>
                  <a:cubicBezTo>
                    <a:pt x="13806" y="61468"/>
                    <a:pt x="1" y="47827"/>
                    <a:pt x="1" y="30734"/>
                  </a:cubicBezTo>
                  <a:cubicBezTo>
                    <a:pt x="1" y="13806"/>
                    <a:pt x="13806" y="0"/>
                    <a:pt x="30734" y="0"/>
                  </a:cubicBezTo>
                  <a:cubicBezTo>
                    <a:pt x="47827" y="0"/>
                    <a:pt x="61632" y="13806"/>
                    <a:pt x="61632" y="30734"/>
                  </a:cubicBezTo>
                  <a:close/>
                </a:path>
              </a:pathLst>
            </a:custGeom>
            <a:grpFill/>
            <a:ln w="63500" cap="rnd" cmpd="sng">
              <a:solidFill>
                <a:schemeClr val="accent1">
                  <a:lumMod val="10000"/>
                </a:schemeClr>
              </a:solidFill>
              <a:prstDash val="solid"/>
              <a:miter lim="1643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4"/>
            <p:cNvSpPr/>
            <p:nvPr/>
          </p:nvSpPr>
          <p:spPr>
            <a:xfrm>
              <a:off x="6968200" y="3233000"/>
              <a:ext cx="1220325" cy="1220350"/>
            </a:xfrm>
            <a:custGeom>
              <a:avLst/>
              <a:gdLst/>
              <a:ahLst/>
              <a:cxnLst/>
              <a:rect l="l" t="t" r="r" b="b"/>
              <a:pathLst>
                <a:path w="48813" h="48814" fill="none" extrusionOk="0">
                  <a:moveTo>
                    <a:pt x="48813" y="24325"/>
                  </a:moveTo>
                  <a:cubicBezTo>
                    <a:pt x="48813" y="37802"/>
                    <a:pt x="37801" y="48814"/>
                    <a:pt x="24324" y="48814"/>
                  </a:cubicBezTo>
                  <a:cubicBezTo>
                    <a:pt x="10847" y="48814"/>
                    <a:pt x="0" y="37802"/>
                    <a:pt x="0" y="24325"/>
                  </a:cubicBezTo>
                  <a:cubicBezTo>
                    <a:pt x="0" y="10848"/>
                    <a:pt x="10847" y="1"/>
                    <a:pt x="24324" y="1"/>
                  </a:cubicBezTo>
                  <a:cubicBezTo>
                    <a:pt x="37801" y="1"/>
                    <a:pt x="48813" y="10848"/>
                    <a:pt x="48813" y="24325"/>
                  </a:cubicBezTo>
                  <a:close/>
                </a:path>
              </a:pathLst>
            </a:custGeom>
            <a:grpFill/>
            <a:ln w="63500" cap="rnd" cmpd="sng">
              <a:solidFill>
                <a:schemeClr val="accent1">
                  <a:lumMod val="10000"/>
                </a:schemeClr>
              </a:solidFill>
              <a:prstDash val="solid"/>
              <a:miter lim="1643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4"/>
            <p:cNvSpPr/>
            <p:nvPr/>
          </p:nvSpPr>
          <p:spPr>
            <a:xfrm>
              <a:off x="8061125" y="4325950"/>
              <a:ext cx="912175" cy="912175"/>
            </a:xfrm>
            <a:custGeom>
              <a:avLst/>
              <a:gdLst/>
              <a:ahLst/>
              <a:cxnLst/>
              <a:rect l="l" t="t" r="r" b="b"/>
              <a:pathLst>
                <a:path w="36487" h="36487" fill="none" extrusionOk="0">
                  <a:moveTo>
                    <a:pt x="35172" y="35172"/>
                  </a:moveTo>
                  <a:lnTo>
                    <a:pt x="35172" y="35172"/>
                  </a:lnTo>
                  <a:cubicBezTo>
                    <a:pt x="33857" y="36487"/>
                    <a:pt x="31721" y="36487"/>
                    <a:pt x="30406" y="35172"/>
                  </a:cubicBezTo>
                  <a:lnTo>
                    <a:pt x="1" y="4767"/>
                  </a:lnTo>
                  <a:lnTo>
                    <a:pt x="4931" y="1"/>
                  </a:lnTo>
                  <a:lnTo>
                    <a:pt x="35172" y="30242"/>
                  </a:lnTo>
                  <a:cubicBezTo>
                    <a:pt x="36487" y="31556"/>
                    <a:pt x="36487" y="33857"/>
                    <a:pt x="35172" y="35172"/>
                  </a:cubicBezTo>
                  <a:close/>
                </a:path>
              </a:pathLst>
            </a:custGeom>
            <a:grpFill/>
            <a:ln w="63500" cap="rnd" cmpd="sng">
              <a:solidFill>
                <a:schemeClr val="accent1">
                  <a:lumMod val="10000"/>
                </a:schemeClr>
              </a:solidFill>
              <a:prstDash val="solid"/>
              <a:miter lim="1643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9" name="Google Shape;259;p34"/>
          <p:cNvSpPr/>
          <p:nvPr/>
        </p:nvSpPr>
        <p:spPr>
          <a:xfrm>
            <a:off x="2593325" y="4450275"/>
            <a:ext cx="433500" cy="43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4"/>
          <p:cNvSpPr/>
          <p:nvPr/>
        </p:nvSpPr>
        <p:spPr>
          <a:xfrm>
            <a:off x="4949450" y="-242475"/>
            <a:ext cx="1056300" cy="10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4"/>
          <p:cNvSpPr/>
          <p:nvPr/>
        </p:nvSpPr>
        <p:spPr>
          <a:xfrm>
            <a:off x="8804225" y="2637600"/>
            <a:ext cx="433500" cy="433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Back</a:t>
            </a:r>
            <a:endParaRPr sz="1600" dirty="0">
              <a:solidFill>
                <a:schemeClr val="accent1"/>
              </a:solidFill>
              <a:latin typeface="Signika"/>
              <a:ea typeface="Signika"/>
              <a:cs typeface="Signika"/>
              <a:sym typeface="Signika"/>
            </a:endParaRPr>
          </a:p>
        </p:txBody>
      </p:sp>
      <p:sp>
        <p:nvSpPr>
          <p:cNvPr id="265" name="Google Shape;265;p34">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4">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Next</a:t>
            </a:r>
            <a:endParaRPr sz="1600" dirty="0">
              <a:solidFill>
                <a:schemeClr val="accent1"/>
              </a:solidFill>
              <a:latin typeface="Signika"/>
              <a:ea typeface="Signika"/>
              <a:cs typeface="Signika"/>
              <a:sym typeface="Signik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91" name="Google Shape;291;p36"/>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Lý do Chọn đề tài</a:t>
            </a:r>
            <a:endParaRPr dirty="0"/>
          </a:p>
        </p:txBody>
      </p:sp>
      <p:sp>
        <p:nvSpPr>
          <p:cNvPr id="293" name="Google Shape;293;p36"/>
          <p:cNvSpPr txBox="1"/>
          <p:nvPr/>
        </p:nvSpPr>
        <p:spPr>
          <a:xfrm>
            <a:off x="3686850" y="1617807"/>
            <a:ext cx="1823751" cy="371700"/>
          </a:xfrm>
          <a:prstGeom prst="rect">
            <a:avLst/>
          </a:prstGeom>
          <a:noFill/>
          <a:ln w="28575" cap="flat" cmpd="sng">
            <a:no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None/>
              <a:defRPr sz="2000" b="1">
                <a:solidFill>
                  <a:schemeClr val="dk1"/>
                </a:solidFill>
                <a:latin typeface="Signika"/>
                <a:ea typeface="Signika"/>
                <a:cs typeface="Signika"/>
              </a:defRPr>
            </a:lvl1pPr>
          </a:lstStyle>
          <a:p>
            <a:r>
              <a:rPr lang="vi-VN" dirty="0">
                <a:sym typeface="Signika"/>
              </a:rPr>
              <a:t>Thử thách</a:t>
            </a:r>
          </a:p>
        </p:txBody>
      </p:sp>
      <p:sp>
        <p:nvSpPr>
          <p:cNvPr id="294" name="Google Shape;294;p36">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Back</a:t>
            </a:r>
            <a:endParaRPr sz="1600">
              <a:solidFill>
                <a:schemeClr val="accent1"/>
              </a:solidFill>
              <a:latin typeface="Signika"/>
              <a:ea typeface="Signika"/>
              <a:cs typeface="Signika"/>
              <a:sym typeface="Signika"/>
            </a:endParaRPr>
          </a:p>
        </p:txBody>
      </p:sp>
      <p:sp>
        <p:nvSpPr>
          <p:cNvPr id="295" name="Google Shape;295;p36">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6"/>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6">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Next</a:t>
            </a:r>
            <a:endParaRPr sz="1600" dirty="0">
              <a:solidFill>
                <a:schemeClr val="accent1"/>
              </a:solidFill>
              <a:latin typeface="Signika"/>
              <a:ea typeface="Signika"/>
              <a:cs typeface="Signika"/>
              <a:sym typeface="Signika"/>
            </a:endParaRPr>
          </a:p>
        </p:txBody>
      </p:sp>
      <p:sp>
        <p:nvSpPr>
          <p:cNvPr id="15" name="Google Shape;293;p36">
            <a:extLst>
              <a:ext uri="{FF2B5EF4-FFF2-40B4-BE49-F238E27FC236}">
                <a16:creationId xmlns:a16="http://schemas.microsoft.com/office/drawing/2014/main" id="{771E2B2B-55D5-4F85-A95F-EFE1A1C9FE4B}"/>
              </a:ext>
            </a:extLst>
          </p:cNvPr>
          <p:cNvSpPr txBox="1"/>
          <p:nvPr/>
        </p:nvSpPr>
        <p:spPr>
          <a:xfrm>
            <a:off x="1081260" y="1614645"/>
            <a:ext cx="1887000" cy="371700"/>
          </a:xfrm>
          <a:prstGeom prst="rect">
            <a:avLst/>
          </a:prstGeom>
          <a:noFill/>
          <a:ln w="2857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2000" b="1" dirty="0">
                <a:solidFill>
                  <a:schemeClr val="dk1"/>
                </a:solidFill>
                <a:latin typeface="Signika"/>
                <a:ea typeface="Signika"/>
                <a:cs typeface="Signika"/>
                <a:sym typeface="Signika"/>
              </a:rPr>
              <a:t>Mới mẻ</a:t>
            </a:r>
            <a:endParaRPr sz="2000" b="1" dirty="0">
              <a:solidFill>
                <a:schemeClr val="dk1"/>
              </a:solidFill>
              <a:latin typeface="Signika"/>
              <a:ea typeface="Signika"/>
              <a:cs typeface="Signika"/>
              <a:sym typeface="Signika"/>
            </a:endParaRPr>
          </a:p>
        </p:txBody>
      </p:sp>
      <p:sp>
        <p:nvSpPr>
          <p:cNvPr id="16" name="Google Shape;293;p36">
            <a:extLst>
              <a:ext uri="{FF2B5EF4-FFF2-40B4-BE49-F238E27FC236}">
                <a16:creationId xmlns:a16="http://schemas.microsoft.com/office/drawing/2014/main" id="{E4E9F3A1-67D7-4859-AA13-ED4FBBEA7B8D}"/>
              </a:ext>
            </a:extLst>
          </p:cNvPr>
          <p:cNvSpPr txBox="1"/>
          <p:nvPr/>
        </p:nvSpPr>
        <p:spPr>
          <a:xfrm>
            <a:off x="6320874" y="1616515"/>
            <a:ext cx="1823751" cy="371700"/>
          </a:xfrm>
          <a:prstGeom prst="rect">
            <a:avLst/>
          </a:prstGeom>
          <a:noFill/>
          <a:ln w="28575" cap="flat" cmpd="sng">
            <a:no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marL="0" indent="0" algn="ctr">
              <a:buNone/>
              <a:defRPr sz="2000" b="1">
                <a:solidFill>
                  <a:schemeClr val="dk1"/>
                </a:solidFill>
                <a:latin typeface="Signika"/>
                <a:ea typeface="Signika"/>
                <a:cs typeface="Signika"/>
              </a:defRPr>
            </a:lvl1pPr>
          </a:lstStyle>
          <a:p>
            <a:r>
              <a:rPr lang="vi-VN" dirty="0">
                <a:sym typeface="Signika"/>
              </a:rPr>
              <a:t>Ứng dụng cao</a:t>
            </a:r>
          </a:p>
        </p:txBody>
      </p:sp>
      <p:sp>
        <p:nvSpPr>
          <p:cNvPr id="3" name="Rectangle 2">
            <a:extLst>
              <a:ext uri="{FF2B5EF4-FFF2-40B4-BE49-F238E27FC236}">
                <a16:creationId xmlns:a16="http://schemas.microsoft.com/office/drawing/2014/main" id="{FFCDA814-ED71-94DC-FC4C-920E2D983C99}"/>
              </a:ext>
            </a:extLst>
          </p:cNvPr>
          <p:cNvSpPr/>
          <p:nvPr/>
        </p:nvSpPr>
        <p:spPr>
          <a:xfrm>
            <a:off x="1001717" y="2065107"/>
            <a:ext cx="2046086" cy="1629211"/>
          </a:xfrm>
          <a:prstGeom prst="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600" dirty="0" err="1">
                <a:solidFill>
                  <a:schemeClr val="dk1"/>
                </a:solidFill>
                <a:latin typeface="Signika"/>
              </a:rPr>
              <a:t>IoT</a:t>
            </a:r>
            <a:r>
              <a:rPr lang="vi-VN" sz="1600" dirty="0">
                <a:solidFill>
                  <a:schemeClr val="dk1"/>
                </a:solidFill>
                <a:latin typeface="Signika"/>
              </a:rPr>
              <a:t> là xu hướng mới của nền công nghiệp 4.0 và nhóm mong muốn được tiếp cận gần hơn với xu thế này</a:t>
            </a:r>
          </a:p>
        </p:txBody>
      </p:sp>
      <p:sp>
        <p:nvSpPr>
          <p:cNvPr id="299" name="Google Shape;299;p36"/>
          <p:cNvSpPr/>
          <p:nvPr/>
        </p:nvSpPr>
        <p:spPr>
          <a:xfrm>
            <a:off x="735916" y="1803657"/>
            <a:ext cx="522900" cy="522900"/>
          </a:xfrm>
          <a:prstGeom prst="ellipse">
            <a:avLst/>
          </a:prstGeom>
          <a:solidFill>
            <a:schemeClr val="lt2"/>
          </a:solid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vi-VN" b="1" dirty="0">
                <a:solidFill>
                  <a:schemeClr val="dk1"/>
                </a:solidFill>
                <a:latin typeface="Kanit"/>
                <a:ea typeface="Kanit"/>
                <a:cs typeface="Kanit"/>
                <a:sym typeface="Kanit"/>
              </a:rPr>
              <a:t>1</a:t>
            </a:r>
            <a:endParaRPr b="1" dirty="0">
              <a:solidFill>
                <a:schemeClr val="dk1"/>
              </a:solidFill>
              <a:latin typeface="Kanit"/>
              <a:ea typeface="Kanit"/>
              <a:cs typeface="Kanit"/>
              <a:sym typeface="Kanit"/>
            </a:endParaRPr>
          </a:p>
        </p:txBody>
      </p:sp>
      <p:sp>
        <p:nvSpPr>
          <p:cNvPr id="4" name="Rectangle 3">
            <a:extLst>
              <a:ext uri="{FF2B5EF4-FFF2-40B4-BE49-F238E27FC236}">
                <a16:creationId xmlns:a16="http://schemas.microsoft.com/office/drawing/2014/main" id="{8E930A01-32A4-CC3C-5795-0AB7E263F5B4}"/>
              </a:ext>
            </a:extLst>
          </p:cNvPr>
          <p:cNvSpPr/>
          <p:nvPr/>
        </p:nvSpPr>
        <p:spPr>
          <a:xfrm>
            <a:off x="3575683" y="2065107"/>
            <a:ext cx="2046086" cy="1629211"/>
          </a:xfrm>
          <a:prstGeom prst="rect">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600" dirty="0">
                <a:solidFill>
                  <a:schemeClr val="dk1"/>
                </a:solidFill>
                <a:latin typeface="Signika"/>
              </a:rPr>
              <a:t>Nhóm chưa từng thử sức với việc làm web-</a:t>
            </a:r>
            <a:r>
              <a:rPr lang="vi-VN" sz="1600" dirty="0" err="1">
                <a:solidFill>
                  <a:schemeClr val="dk1"/>
                </a:solidFill>
                <a:latin typeface="Signika"/>
              </a:rPr>
              <a:t>app</a:t>
            </a:r>
            <a:r>
              <a:rPr lang="vi-VN" sz="1600" dirty="0">
                <a:solidFill>
                  <a:schemeClr val="dk1"/>
                </a:solidFill>
                <a:latin typeface="Signika"/>
              </a:rPr>
              <a:t>, các công nghệ mới như MQTT, </a:t>
            </a:r>
            <a:r>
              <a:rPr lang="vi-VN" sz="1600" dirty="0" err="1">
                <a:solidFill>
                  <a:schemeClr val="dk1"/>
                </a:solidFill>
                <a:latin typeface="Signika"/>
              </a:rPr>
              <a:t>NodeJS</a:t>
            </a:r>
            <a:r>
              <a:rPr lang="vi-VN" sz="1600" dirty="0">
                <a:solidFill>
                  <a:schemeClr val="dk1"/>
                </a:solidFill>
                <a:latin typeface="Signika"/>
              </a:rPr>
              <a:t>, </a:t>
            </a:r>
            <a:r>
              <a:rPr lang="vi-VN" sz="1600" dirty="0" err="1">
                <a:solidFill>
                  <a:schemeClr val="dk1"/>
                </a:solidFill>
                <a:latin typeface="Signika"/>
              </a:rPr>
              <a:t>MongoDB</a:t>
            </a:r>
            <a:endParaRPr lang="vi-VN" sz="1600" dirty="0">
              <a:solidFill>
                <a:schemeClr val="dk1"/>
              </a:solidFill>
              <a:latin typeface="Signika"/>
            </a:endParaRPr>
          </a:p>
        </p:txBody>
      </p:sp>
      <p:sp>
        <p:nvSpPr>
          <p:cNvPr id="298" name="Google Shape;298;p36"/>
          <p:cNvSpPr/>
          <p:nvPr/>
        </p:nvSpPr>
        <p:spPr>
          <a:xfrm>
            <a:off x="3315602" y="1800495"/>
            <a:ext cx="522900" cy="522900"/>
          </a:xfrm>
          <a:prstGeom prst="rect">
            <a:avLst/>
          </a:prstGeom>
          <a:solidFill>
            <a:schemeClr val="accent2">
              <a:lumMod val="20000"/>
              <a:lumOff val="80000"/>
            </a:schemeClr>
          </a:solid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vi-VN" b="1" dirty="0">
                <a:solidFill>
                  <a:schemeClr val="dk1"/>
                </a:solidFill>
                <a:latin typeface="Kanit"/>
                <a:ea typeface="Kanit"/>
                <a:cs typeface="Kanit"/>
                <a:sym typeface="Kanit"/>
              </a:rPr>
              <a:t>2</a:t>
            </a:r>
            <a:endParaRPr dirty="0"/>
          </a:p>
        </p:txBody>
      </p:sp>
      <p:sp>
        <p:nvSpPr>
          <p:cNvPr id="5" name="Rectangle 4">
            <a:extLst>
              <a:ext uri="{FF2B5EF4-FFF2-40B4-BE49-F238E27FC236}">
                <a16:creationId xmlns:a16="http://schemas.microsoft.com/office/drawing/2014/main" id="{DDB336EE-3913-C0CC-694E-F6F7BE88962E}"/>
              </a:ext>
            </a:extLst>
          </p:cNvPr>
          <p:cNvSpPr/>
          <p:nvPr/>
        </p:nvSpPr>
        <p:spPr>
          <a:xfrm>
            <a:off x="6149649" y="2056600"/>
            <a:ext cx="2046086" cy="1629211"/>
          </a:xfrm>
          <a:prstGeom prst="rect">
            <a:avLst/>
          </a:prstGeom>
          <a:noFill/>
          <a:ln>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600" dirty="0">
                <a:solidFill>
                  <a:schemeClr val="dk1"/>
                </a:solidFill>
                <a:latin typeface="Signika"/>
              </a:rPr>
              <a:t>Đề tài có nhiều phần kiến thức có khả năng ứng dụng thực tiễn mà nhóm có thể trao </a:t>
            </a:r>
            <a:r>
              <a:rPr lang="vi-VN" sz="1600" dirty="0" err="1">
                <a:solidFill>
                  <a:schemeClr val="dk1"/>
                </a:solidFill>
                <a:latin typeface="Signika"/>
              </a:rPr>
              <a:t>dồi</a:t>
            </a:r>
            <a:r>
              <a:rPr lang="vi-VN" sz="1600" dirty="0">
                <a:solidFill>
                  <a:schemeClr val="dk1"/>
                </a:solidFill>
                <a:latin typeface="Signika"/>
              </a:rPr>
              <a:t>, học hỏi và sử dụng sau này</a:t>
            </a:r>
          </a:p>
        </p:txBody>
      </p:sp>
      <p:sp>
        <p:nvSpPr>
          <p:cNvPr id="6" name="Isosceles Triangle 5">
            <a:extLst>
              <a:ext uri="{FF2B5EF4-FFF2-40B4-BE49-F238E27FC236}">
                <a16:creationId xmlns:a16="http://schemas.microsoft.com/office/drawing/2014/main" id="{09628E97-90E0-46DC-E584-5EDA2D135C6F}"/>
              </a:ext>
            </a:extLst>
          </p:cNvPr>
          <p:cNvSpPr/>
          <p:nvPr/>
        </p:nvSpPr>
        <p:spPr>
          <a:xfrm>
            <a:off x="5874730" y="1800495"/>
            <a:ext cx="606565" cy="52290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vi-VN" b="1" dirty="0">
                <a:solidFill>
                  <a:schemeClr val="dk1"/>
                </a:solidFill>
                <a:latin typeface="Kanit"/>
                <a:cs typeface="Kanit"/>
              </a:rPr>
              <a:t>3</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8"/>
          <p:cNvSpPr txBox="1">
            <a:spLocks noGrp="1"/>
          </p:cNvSpPr>
          <p:nvPr>
            <p:ph type="title"/>
          </p:nvPr>
        </p:nvSpPr>
        <p:spPr>
          <a:xfrm>
            <a:off x="713347" y="1928053"/>
            <a:ext cx="4699500" cy="75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dirty="0"/>
              <a:t>So sánh đề tài</a:t>
            </a:r>
            <a:endParaRPr sz="4800" dirty="0"/>
          </a:p>
        </p:txBody>
      </p:sp>
      <p:sp>
        <p:nvSpPr>
          <p:cNvPr id="320" name="Google Shape;320;p38"/>
          <p:cNvSpPr txBox="1">
            <a:spLocks noGrp="1"/>
          </p:cNvSpPr>
          <p:nvPr>
            <p:ph type="title" idx="2"/>
          </p:nvPr>
        </p:nvSpPr>
        <p:spPr>
          <a:xfrm>
            <a:off x="713225" y="620840"/>
            <a:ext cx="4699800" cy="141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600" dirty="0"/>
              <a:t>02</a:t>
            </a:r>
            <a:endParaRPr sz="9600" dirty="0"/>
          </a:p>
        </p:txBody>
      </p:sp>
      <p:sp>
        <p:nvSpPr>
          <p:cNvPr id="322" name="Google Shape;322;p38"/>
          <p:cNvSpPr txBox="1">
            <a:spLocks noGrp="1"/>
          </p:cNvSpPr>
          <p:nvPr>
            <p:ph type="subTitle" idx="3"/>
          </p:nvPr>
        </p:nvSpPr>
        <p:spPr>
          <a:xfrm>
            <a:off x="713325" y="2759665"/>
            <a:ext cx="4699500" cy="36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Signika" panose="020B0604020202020204" charset="0"/>
              </a:rPr>
              <a:t>Ưu điểm và khuyết điểm của đề tài</a:t>
            </a:r>
            <a:endParaRPr dirty="0">
              <a:latin typeface="Signika" panose="020B0604020202020204" charset="0"/>
            </a:endParaRPr>
          </a:p>
        </p:txBody>
      </p:sp>
      <p:sp>
        <p:nvSpPr>
          <p:cNvPr id="323" name="Google Shape;323;p38"/>
          <p:cNvSpPr/>
          <p:nvPr/>
        </p:nvSpPr>
        <p:spPr>
          <a:xfrm>
            <a:off x="6309875" y="0"/>
            <a:ext cx="2834100" cy="341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4" name="Google Shape;324;p38"/>
          <p:cNvGrpSpPr/>
          <p:nvPr/>
        </p:nvGrpSpPr>
        <p:grpSpPr>
          <a:xfrm>
            <a:off x="6531607" y="1208674"/>
            <a:ext cx="430841" cy="2916262"/>
            <a:chOff x="3419800" y="255950"/>
            <a:chExt cx="762550" cy="5161525"/>
          </a:xfrm>
        </p:grpSpPr>
        <p:sp>
          <p:nvSpPr>
            <p:cNvPr id="325" name="Google Shape;325;p38"/>
            <p:cNvSpPr/>
            <p:nvPr/>
          </p:nvSpPr>
          <p:spPr>
            <a:xfrm>
              <a:off x="3419800" y="927375"/>
              <a:ext cx="186200" cy="3689925"/>
            </a:xfrm>
            <a:custGeom>
              <a:avLst/>
              <a:gdLst/>
              <a:ahLst/>
              <a:cxnLst/>
              <a:rect l="l" t="t" r="r" b="b"/>
              <a:pathLst>
                <a:path w="7448" h="147597" fill="none" extrusionOk="0">
                  <a:moveTo>
                    <a:pt x="0" y="0"/>
                  </a:moveTo>
                  <a:lnTo>
                    <a:pt x="7447" y="0"/>
                  </a:lnTo>
                  <a:lnTo>
                    <a:pt x="7447" y="147596"/>
                  </a:lnTo>
                  <a:lnTo>
                    <a:pt x="0" y="147596"/>
                  </a:lnTo>
                  <a:close/>
                </a:path>
              </a:pathLst>
            </a:custGeom>
            <a:solidFill>
              <a:schemeClr val="dk1"/>
            </a:solidFill>
            <a:ln w="28575" cap="flat" cmpd="sng">
              <a:solidFill>
                <a:schemeClr val="accent1">
                  <a:lumMod val="10000"/>
                </a:schemeClr>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8"/>
            <p:cNvSpPr/>
            <p:nvPr/>
          </p:nvSpPr>
          <p:spPr>
            <a:xfrm>
              <a:off x="3800075" y="927375"/>
              <a:ext cx="382275" cy="3689925"/>
            </a:xfrm>
            <a:custGeom>
              <a:avLst/>
              <a:gdLst/>
              <a:ahLst/>
              <a:cxnLst/>
              <a:rect l="l" t="t" r="r" b="b"/>
              <a:pathLst>
                <a:path w="15291" h="147597" fill="none" extrusionOk="0">
                  <a:moveTo>
                    <a:pt x="15291" y="0"/>
                  </a:moveTo>
                  <a:lnTo>
                    <a:pt x="15291" y="80"/>
                  </a:lnTo>
                  <a:lnTo>
                    <a:pt x="7844" y="80"/>
                  </a:lnTo>
                  <a:lnTo>
                    <a:pt x="7844" y="147596"/>
                  </a:lnTo>
                  <a:lnTo>
                    <a:pt x="0" y="147596"/>
                  </a:lnTo>
                  <a:lnTo>
                    <a:pt x="15291" y="147596"/>
                  </a:lnTo>
                  <a:close/>
                </a:path>
              </a:pathLst>
            </a:custGeom>
            <a:solidFill>
              <a:schemeClr val="dk1"/>
            </a:solidFill>
            <a:ln w="28575" cap="flat" cmpd="sng">
              <a:solidFill>
                <a:schemeClr val="accent1">
                  <a:lumMod val="10000"/>
                </a:schemeClr>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8"/>
            <p:cNvSpPr/>
            <p:nvPr/>
          </p:nvSpPr>
          <p:spPr>
            <a:xfrm>
              <a:off x="3419800" y="685725"/>
              <a:ext cx="762550" cy="241675"/>
            </a:xfrm>
            <a:custGeom>
              <a:avLst/>
              <a:gdLst/>
              <a:ahLst/>
              <a:cxnLst/>
              <a:rect l="l" t="t" r="r" b="b"/>
              <a:pathLst>
                <a:path w="30502" h="9667" fill="none" extrusionOk="0">
                  <a:moveTo>
                    <a:pt x="0" y="1"/>
                  </a:moveTo>
                  <a:lnTo>
                    <a:pt x="30502" y="1"/>
                  </a:lnTo>
                  <a:lnTo>
                    <a:pt x="30502" y="9666"/>
                  </a:lnTo>
                  <a:lnTo>
                    <a:pt x="0" y="9666"/>
                  </a:lnTo>
                  <a:close/>
                </a:path>
              </a:pathLst>
            </a:custGeom>
            <a:solidFill>
              <a:schemeClr val="dk1"/>
            </a:solidFill>
            <a:ln w="28575" cap="flat" cmpd="sng">
              <a:solidFill>
                <a:schemeClr val="accent1">
                  <a:lumMod val="10000"/>
                </a:schemeClr>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8"/>
            <p:cNvSpPr/>
            <p:nvPr/>
          </p:nvSpPr>
          <p:spPr>
            <a:xfrm>
              <a:off x="3419800" y="927375"/>
              <a:ext cx="25" cy="2000"/>
            </a:xfrm>
            <a:custGeom>
              <a:avLst/>
              <a:gdLst/>
              <a:ahLst/>
              <a:cxnLst/>
              <a:rect l="l" t="t" r="r" b="b"/>
              <a:pathLst>
                <a:path w="1" h="80" fill="none" extrusionOk="0">
                  <a:moveTo>
                    <a:pt x="0" y="80"/>
                  </a:moveTo>
                  <a:lnTo>
                    <a:pt x="0" y="80"/>
                  </a:lnTo>
                  <a:lnTo>
                    <a:pt x="0" y="0"/>
                  </a:lnTo>
                  <a:close/>
                </a:path>
              </a:pathLst>
            </a:custGeom>
            <a:solidFill>
              <a:schemeClr val="dk1"/>
            </a:solidFill>
            <a:ln w="28575" cap="flat" cmpd="sng">
              <a:solidFill>
                <a:schemeClr val="accent1">
                  <a:lumMod val="10000"/>
                </a:schemeClr>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8"/>
            <p:cNvSpPr/>
            <p:nvPr/>
          </p:nvSpPr>
          <p:spPr>
            <a:xfrm>
              <a:off x="3419800" y="927375"/>
              <a:ext cx="762550" cy="2000"/>
            </a:xfrm>
            <a:custGeom>
              <a:avLst/>
              <a:gdLst/>
              <a:ahLst/>
              <a:cxnLst/>
              <a:rect l="l" t="t" r="r" b="b"/>
              <a:pathLst>
                <a:path w="30502" h="80" fill="none" extrusionOk="0">
                  <a:moveTo>
                    <a:pt x="7447" y="0"/>
                  </a:moveTo>
                  <a:lnTo>
                    <a:pt x="23055" y="0"/>
                  </a:lnTo>
                  <a:lnTo>
                    <a:pt x="23055" y="80"/>
                  </a:lnTo>
                  <a:lnTo>
                    <a:pt x="30502" y="80"/>
                  </a:lnTo>
                  <a:lnTo>
                    <a:pt x="30502" y="0"/>
                  </a:lnTo>
                  <a:lnTo>
                    <a:pt x="0" y="0"/>
                  </a:lnTo>
                  <a:lnTo>
                    <a:pt x="0" y="80"/>
                  </a:lnTo>
                  <a:lnTo>
                    <a:pt x="7447" y="80"/>
                  </a:lnTo>
                  <a:close/>
                </a:path>
              </a:pathLst>
            </a:custGeom>
            <a:solidFill>
              <a:schemeClr val="dk1"/>
            </a:solidFill>
            <a:ln w="28575" cap="flat" cmpd="sng">
              <a:solidFill>
                <a:schemeClr val="accent1">
                  <a:lumMod val="10000"/>
                </a:schemeClr>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8"/>
            <p:cNvSpPr/>
            <p:nvPr/>
          </p:nvSpPr>
          <p:spPr>
            <a:xfrm>
              <a:off x="3419800" y="4617275"/>
              <a:ext cx="762550" cy="578375"/>
            </a:xfrm>
            <a:custGeom>
              <a:avLst/>
              <a:gdLst/>
              <a:ahLst/>
              <a:cxnLst/>
              <a:rect l="l" t="t" r="r" b="b"/>
              <a:pathLst>
                <a:path w="30502" h="23135" fill="none" extrusionOk="0">
                  <a:moveTo>
                    <a:pt x="10775" y="23134"/>
                  </a:moveTo>
                  <a:lnTo>
                    <a:pt x="19252" y="23134"/>
                  </a:lnTo>
                  <a:lnTo>
                    <a:pt x="30502" y="0"/>
                  </a:lnTo>
                  <a:lnTo>
                    <a:pt x="0" y="0"/>
                  </a:lnTo>
                  <a:close/>
                </a:path>
              </a:pathLst>
            </a:custGeom>
            <a:solidFill>
              <a:schemeClr val="dk1"/>
            </a:solidFill>
            <a:ln w="28575" cap="flat" cmpd="sng">
              <a:solidFill>
                <a:schemeClr val="accent1">
                  <a:lumMod val="10000"/>
                </a:schemeClr>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8"/>
            <p:cNvSpPr/>
            <p:nvPr/>
          </p:nvSpPr>
          <p:spPr>
            <a:xfrm>
              <a:off x="3419800" y="255950"/>
              <a:ext cx="762550" cy="431800"/>
            </a:xfrm>
            <a:custGeom>
              <a:avLst/>
              <a:gdLst/>
              <a:ahLst/>
              <a:cxnLst/>
              <a:rect l="l" t="t" r="r" b="b"/>
              <a:pathLst>
                <a:path w="30502" h="17272" fill="none" extrusionOk="0">
                  <a:moveTo>
                    <a:pt x="30502" y="15290"/>
                  </a:moveTo>
                  <a:cubicBezTo>
                    <a:pt x="30502" y="6813"/>
                    <a:pt x="23688" y="0"/>
                    <a:pt x="15211" y="0"/>
                  </a:cubicBezTo>
                  <a:lnTo>
                    <a:pt x="15211" y="0"/>
                  </a:lnTo>
                  <a:cubicBezTo>
                    <a:pt x="6814" y="0"/>
                    <a:pt x="0" y="6893"/>
                    <a:pt x="0" y="15290"/>
                  </a:cubicBezTo>
                  <a:lnTo>
                    <a:pt x="0" y="17271"/>
                  </a:lnTo>
                  <a:lnTo>
                    <a:pt x="30502" y="17271"/>
                  </a:lnTo>
                  <a:close/>
                </a:path>
              </a:pathLst>
            </a:custGeom>
            <a:solidFill>
              <a:schemeClr val="dk1"/>
            </a:solidFill>
            <a:ln w="28575" cap="flat" cmpd="sng">
              <a:solidFill>
                <a:schemeClr val="accent1">
                  <a:lumMod val="10000"/>
                </a:schemeClr>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8"/>
            <p:cNvSpPr/>
            <p:nvPr/>
          </p:nvSpPr>
          <p:spPr>
            <a:xfrm>
              <a:off x="3605975" y="4617275"/>
              <a:ext cx="194125" cy="25"/>
            </a:xfrm>
            <a:custGeom>
              <a:avLst/>
              <a:gdLst/>
              <a:ahLst/>
              <a:cxnLst/>
              <a:rect l="l" t="t" r="r" b="b"/>
              <a:pathLst>
                <a:path w="7765" h="1" fill="none" extrusionOk="0">
                  <a:moveTo>
                    <a:pt x="0" y="0"/>
                  </a:moveTo>
                  <a:lnTo>
                    <a:pt x="7764" y="0"/>
                  </a:lnTo>
                  <a:close/>
                </a:path>
              </a:pathLst>
            </a:custGeom>
            <a:solidFill>
              <a:schemeClr val="dk1"/>
            </a:solidFill>
            <a:ln w="28575" cap="flat" cmpd="sng">
              <a:solidFill>
                <a:schemeClr val="accent1">
                  <a:lumMod val="10000"/>
                </a:schemeClr>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8"/>
            <p:cNvSpPr/>
            <p:nvPr/>
          </p:nvSpPr>
          <p:spPr>
            <a:xfrm>
              <a:off x="3605975" y="929350"/>
              <a:ext cx="390200" cy="3687950"/>
            </a:xfrm>
            <a:custGeom>
              <a:avLst/>
              <a:gdLst/>
              <a:ahLst/>
              <a:cxnLst/>
              <a:rect l="l" t="t" r="r" b="b"/>
              <a:pathLst>
                <a:path w="15608" h="147518" fill="none" extrusionOk="0">
                  <a:moveTo>
                    <a:pt x="15608" y="1"/>
                  </a:moveTo>
                  <a:lnTo>
                    <a:pt x="0" y="1"/>
                  </a:lnTo>
                  <a:lnTo>
                    <a:pt x="0" y="147517"/>
                  </a:lnTo>
                  <a:lnTo>
                    <a:pt x="7764" y="147517"/>
                  </a:lnTo>
                  <a:lnTo>
                    <a:pt x="15608" y="147517"/>
                  </a:lnTo>
                  <a:close/>
                </a:path>
              </a:pathLst>
            </a:custGeom>
            <a:solidFill>
              <a:schemeClr val="dk1"/>
            </a:solidFill>
            <a:ln w="28575" cap="flat" cmpd="sng">
              <a:solidFill>
                <a:schemeClr val="accent1">
                  <a:lumMod val="10000"/>
                </a:schemeClr>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8"/>
            <p:cNvSpPr/>
            <p:nvPr/>
          </p:nvSpPr>
          <p:spPr>
            <a:xfrm>
              <a:off x="3605975" y="927375"/>
              <a:ext cx="390200" cy="2000"/>
            </a:xfrm>
            <a:custGeom>
              <a:avLst/>
              <a:gdLst/>
              <a:ahLst/>
              <a:cxnLst/>
              <a:rect l="l" t="t" r="r" b="b"/>
              <a:pathLst>
                <a:path w="15608" h="80" fill="none" extrusionOk="0">
                  <a:moveTo>
                    <a:pt x="0" y="0"/>
                  </a:moveTo>
                  <a:lnTo>
                    <a:pt x="15608" y="0"/>
                  </a:lnTo>
                  <a:lnTo>
                    <a:pt x="15608" y="80"/>
                  </a:lnTo>
                  <a:lnTo>
                    <a:pt x="0" y="80"/>
                  </a:lnTo>
                  <a:close/>
                </a:path>
              </a:pathLst>
            </a:custGeom>
            <a:solidFill>
              <a:schemeClr val="dk1"/>
            </a:solidFill>
            <a:ln w="28575" cap="flat" cmpd="sng">
              <a:solidFill>
                <a:schemeClr val="accent1">
                  <a:lumMod val="10000"/>
                </a:schemeClr>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8"/>
            <p:cNvSpPr/>
            <p:nvPr/>
          </p:nvSpPr>
          <p:spPr>
            <a:xfrm>
              <a:off x="3689150" y="5195625"/>
              <a:ext cx="211950" cy="221850"/>
            </a:xfrm>
            <a:custGeom>
              <a:avLst/>
              <a:gdLst/>
              <a:ahLst/>
              <a:cxnLst/>
              <a:rect l="l" t="t" r="r" b="b"/>
              <a:pathLst>
                <a:path w="8478" h="8874" extrusionOk="0">
                  <a:moveTo>
                    <a:pt x="1" y="0"/>
                  </a:moveTo>
                  <a:lnTo>
                    <a:pt x="4120" y="8873"/>
                  </a:lnTo>
                  <a:lnTo>
                    <a:pt x="8478" y="0"/>
                  </a:lnTo>
                  <a:close/>
                </a:path>
              </a:pathLst>
            </a:custGeom>
            <a:solidFill>
              <a:schemeClr val="dk1"/>
            </a:solid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6" name="Google Shape;336;p38"/>
          <p:cNvSpPr/>
          <p:nvPr/>
        </p:nvSpPr>
        <p:spPr>
          <a:xfrm>
            <a:off x="127575" y="2482450"/>
            <a:ext cx="368700" cy="368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8"/>
          <p:cNvSpPr/>
          <p:nvPr/>
        </p:nvSpPr>
        <p:spPr>
          <a:xfrm>
            <a:off x="3485050" y="408325"/>
            <a:ext cx="891000" cy="891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8"/>
          <p:cNvSpPr/>
          <p:nvPr/>
        </p:nvSpPr>
        <p:spPr>
          <a:xfrm>
            <a:off x="8349775" y="3795688"/>
            <a:ext cx="433500" cy="43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8">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Back</a:t>
            </a:r>
            <a:endParaRPr sz="1600">
              <a:solidFill>
                <a:schemeClr val="accent1"/>
              </a:solidFill>
              <a:latin typeface="Signika"/>
              <a:ea typeface="Signika"/>
              <a:cs typeface="Signika"/>
              <a:sym typeface="Signika"/>
            </a:endParaRPr>
          </a:p>
        </p:txBody>
      </p:sp>
      <p:sp>
        <p:nvSpPr>
          <p:cNvPr id="340" name="Google Shape;340;p38">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8"/>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8">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8" name="Google Shape;348;p39"/>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Nghiên cứu thị trường</a:t>
            </a:r>
            <a:endParaRPr dirty="0"/>
          </a:p>
        </p:txBody>
      </p:sp>
      <p:sp>
        <p:nvSpPr>
          <p:cNvPr id="349" name="Google Shape;349;p39"/>
          <p:cNvSpPr txBox="1"/>
          <p:nvPr/>
        </p:nvSpPr>
        <p:spPr>
          <a:xfrm>
            <a:off x="713225" y="1112200"/>
            <a:ext cx="7717500" cy="489600"/>
          </a:xfrm>
          <a:prstGeom prst="rect">
            <a:avLst/>
          </a:prstGeom>
          <a:noFill/>
          <a:ln>
            <a:noFill/>
          </a:ln>
        </p:spPr>
        <p:txBody>
          <a:bodyPr spcFirstLastPara="1" wrap="square" lIns="114300" tIns="91425" rIns="91425" bIns="91425" anchor="ctr" anchorCtr="0">
            <a:noAutofit/>
          </a:bodyPr>
          <a:lstStyle/>
          <a:p>
            <a:pPr marL="0" lvl="0" indent="0" algn="l" rtl="0">
              <a:spcBef>
                <a:spcPts val="0"/>
              </a:spcBef>
              <a:spcAft>
                <a:spcPts val="0"/>
              </a:spcAft>
              <a:buNone/>
            </a:pPr>
            <a:r>
              <a:rPr lang="en" sz="1600" dirty="0">
                <a:solidFill>
                  <a:schemeClr val="dk1"/>
                </a:solidFill>
                <a:latin typeface="Signika" panose="020B0604020202020204" charset="0"/>
                <a:ea typeface="Palanquin"/>
                <a:cs typeface="Palanquin"/>
                <a:sym typeface="Palanquin"/>
              </a:rPr>
              <a:t>Các sản phẩm tương tự trên thị trường</a:t>
            </a:r>
            <a:endParaRPr sz="1600" dirty="0">
              <a:solidFill>
                <a:schemeClr val="dk1"/>
              </a:solidFill>
              <a:latin typeface="Signika" panose="020B0604020202020204" charset="0"/>
              <a:ea typeface="Palanquin"/>
              <a:cs typeface="Palanquin"/>
              <a:sym typeface="Palanquin"/>
            </a:endParaRPr>
          </a:p>
        </p:txBody>
      </p:sp>
      <p:sp>
        <p:nvSpPr>
          <p:cNvPr id="350" name="Google Shape;350;p39"/>
          <p:cNvSpPr txBox="1"/>
          <p:nvPr/>
        </p:nvSpPr>
        <p:spPr>
          <a:xfrm>
            <a:off x="2713419" y="1867380"/>
            <a:ext cx="3770614" cy="371700"/>
          </a:xfrm>
          <a:prstGeom prst="rect">
            <a:avLst/>
          </a:prstGeom>
          <a:noFill/>
          <a:ln w="2857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1600" b="1" dirty="0">
                <a:solidFill>
                  <a:schemeClr val="dk1"/>
                </a:solidFill>
                <a:latin typeface="Signika"/>
                <a:ea typeface="Signika"/>
                <a:cs typeface="Signika"/>
                <a:sym typeface="Signika"/>
              </a:rPr>
              <a:t>SẢN PHẨM / NGHIÊN CỨU TƯƠNG TỰ</a:t>
            </a:r>
          </a:p>
        </p:txBody>
      </p:sp>
      <p:sp>
        <p:nvSpPr>
          <p:cNvPr id="385" name="Google Shape;385;p39">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Back</a:t>
            </a:r>
            <a:endParaRPr sz="1600">
              <a:solidFill>
                <a:schemeClr val="accent1"/>
              </a:solidFill>
              <a:latin typeface="Signika"/>
              <a:ea typeface="Signika"/>
              <a:cs typeface="Signika"/>
              <a:sym typeface="Signika"/>
            </a:endParaRPr>
          </a:p>
        </p:txBody>
      </p:sp>
      <p:sp>
        <p:nvSpPr>
          <p:cNvPr id="386" name="Google Shape;386;p39">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9"/>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9">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pic>
        <p:nvPicPr>
          <p:cNvPr id="1028" name="Picture 4">
            <a:extLst>
              <a:ext uri="{FF2B5EF4-FFF2-40B4-BE49-F238E27FC236}">
                <a16:creationId xmlns:a16="http://schemas.microsoft.com/office/drawing/2014/main" id="{843378D4-F0FB-493F-87AF-9616FF4016F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9820" t="19152" r="29989" b="21076"/>
          <a:stretch/>
        </p:blipFill>
        <p:spPr bwMode="auto">
          <a:xfrm>
            <a:off x="1911125" y="2539921"/>
            <a:ext cx="616962" cy="61168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martThings">
            <a:extLst>
              <a:ext uri="{FF2B5EF4-FFF2-40B4-BE49-F238E27FC236}">
                <a16:creationId xmlns:a16="http://schemas.microsoft.com/office/drawing/2014/main" id="{B3B9A1C0-180A-04D2-7AF2-190166DB5B1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79407" b="537"/>
          <a:stretch/>
        </p:blipFill>
        <p:spPr bwMode="auto">
          <a:xfrm>
            <a:off x="3389532" y="2575757"/>
            <a:ext cx="529600" cy="54001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43DE678F-4398-2911-1688-B586905F2BC1}"/>
              </a:ext>
            </a:extLst>
          </p:cNvPr>
          <p:cNvPicPr>
            <a:picLocks noChangeAspect="1"/>
          </p:cNvPicPr>
          <p:nvPr/>
        </p:nvPicPr>
        <p:blipFill>
          <a:blip r:embed="rId6"/>
          <a:stretch>
            <a:fillRect/>
          </a:stretch>
        </p:blipFill>
        <p:spPr>
          <a:xfrm>
            <a:off x="4813676" y="2529983"/>
            <a:ext cx="652388" cy="615634"/>
          </a:xfrm>
          <a:prstGeom prst="rect">
            <a:avLst/>
          </a:prstGeom>
          <a:noFill/>
        </p:spPr>
      </p:pic>
      <p:sp>
        <p:nvSpPr>
          <p:cNvPr id="4" name="TextBox 3">
            <a:extLst>
              <a:ext uri="{FF2B5EF4-FFF2-40B4-BE49-F238E27FC236}">
                <a16:creationId xmlns:a16="http://schemas.microsoft.com/office/drawing/2014/main" id="{F9315F2A-4BB9-5D78-79EF-92FED0A6765A}"/>
              </a:ext>
            </a:extLst>
          </p:cNvPr>
          <p:cNvSpPr txBox="1"/>
          <p:nvPr/>
        </p:nvSpPr>
        <p:spPr>
          <a:xfrm>
            <a:off x="1738544" y="3305889"/>
            <a:ext cx="962123" cy="584775"/>
          </a:xfrm>
          <a:prstGeom prst="rect">
            <a:avLst/>
          </a:prstGeom>
          <a:noFill/>
        </p:spPr>
        <p:txBody>
          <a:bodyPr wrap="none" rtlCol="0">
            <a:spAutoFit/>
          </a:bodyPr>
          <a:lstStyle/>
          <a:p>
            <a:pPr algn="ctr"/>
            <a:r>
              <a:rPr lang="vi-VN" sz="1600" dirty="0" err="1">
                <a:solidFill>
                  <a:schemeClr val="dk1"/>
                </a:solidFill>
                <a:latin typeface="Signika" panose="020B0604020202020204" charset="0"/>
                <a:cs typeface="Palanquin"/>
              </a:rPr>
              <a:t>Xiaomi</a:t>
            </a:r>
            <a:endParaRPr lang="vi-VN" sz="1600" dirty="0">
              <a:solidFill>
                <a:schemeClr val="dk1"/>
              </a:solidFill>
              <a:latin typeface="Signika" panose="020B0604020202020204" charset="0"/>
              <a:cs typeface="Palanquin"/>
            </a:endParaRPr>
          </a:p>
          <a:p>
            <a:pPr algn="ctr"/>
            <a:r>
              <a:rPr lang="vi-VN" sz="1600" dirty="0">
                <a:solidFill>
                  <a:schemeClr val="dk1"/>
                </a:solidFill>
                <a:latin typeface="Signika" panose="020B0604020202020204" charset="0"/>
                <a:cs typeface="Palanquin"/>
              </a:rPr>
              <a:t>Mi </a:t>
            </a:r>
            <a:r>
              <a:rPr lang="vi-VN" sz="1600" dirty="0" err="1">
                <a:solidFill>
                  <a:schemeClr val="dk1"/>
                </a:solidFill>
                <a:latin typeface="Signika" panose="020B0604020202020204" charset="0"/>
                <a:cs typeface="Palanquin"/>
              </a:rPr>
              <a:t>Home</a:t>
            </a:r>
            <a:endParaRPr lang="vi-VN" sz="1600" dirty="0">
              <a:solidFill>
                <a:schemeClr val="dk1"/>
              </a:solidFill>
              <a:latin typeface="Signika" panose="020B0604020202020204" charset="0"/>
              <a:cs typeface="Palanquin"/>
            </a:endParaRPr>
          </a:p>
        </p:txBody>
      </p:sp>
      <p:sp>
        <p:nvSpPr>
          <p:cNvPr id="5" name="TextBox 4">
            <a:extLst>
              <a:ext uri="{FF2B5EF4-FFF2-40B4-BE49-F238E27FC236}">
                <a16:creationId xmlns:a16="http://schemas.microsoft.com/office/drawing/2014/main" id="{6DB05821-35EE-3586-24C9-E4BF3EE76112}"/>
              </a:ext>
            </a:extLst>
          </p:cNvPr>
          <p:cNvSpPr txBox="1"/>
          <p:nvPr/>
        </p:nvSpPr>
        <p:spPr>
          <a:xfrm>
            <a:off x="3057854" y="3305889"/>
            <a:ext cx="1192955" cy="584775"/>
          </a:xfrm>
          <a:prstGeom prst="rect">
            <a:avLst/>
          </a:prstGeom>
          <a:noFill/>
        </p:spPr>
        <p:txBody>
          <a:bodyPr wrap="none" rtlCol="0">
            <a:spAutoFit/>
          </a:bodyPr>
          <a:lstStyle/>
          <a:p>
            <a:pPr algn="ctr"/>
            <a:r>
              <a:rPr lang="vi-VN" sz="1600" dirty="0" err="1">
                <a:solidFill>
                  <a:schemeClr val="dk1"/>
                </a:solidFill>
                <a:latin typeface="Signika" panose="020B0604020202020204" charset="0"/>
                <a:cs typeface="Palanquin"/>
              </a:rPr>
              <a:t>Samsung</a:t>
            </a:r>
            <a:endParaRPr lang="vi-VN" sz="1600" dirty="0">
              <a:solidFill>
                <a:schemeClr val="dk1"/>
              </a:solidFill>
              <a:latin typeface="Signika" panose="020B0604020202020204" charset="0"/>
              <a:cs typeface="Palanquin"/>
            </a:endParaRPr>
          </a:p>
          <a:p>
            <a:pPr algn="ctr"/>
            <a:r>
              <a:rPr lang="vi-VN" sz="1600" dirty="0" err="1">
                <a:solidFill>
                  <a:schemeClr val="dk1"/>
                </a:solidFill>
                <a:latin typeface="Signika" panose="020B0604020202020204" charset="0"/>
                <a:cs typeface="Palanquin"/>
              </a:rPr>
              <a:t>Smarthings</a:t>
            </a:r>
            <a:endParaRPr lang="vi-VN" sz="1600" dirty="0">
              <a:solidFill>
                <a:schemeClr val="dk1"/>
              </a:solidFill>
              <a:latin typeface="Signika" panose="020B0604020202020204" charset="0"/>
              <a:cs typeface="Palanquin"/>
            </a:endParaRPr>
          </a:p>
        </p:txBody>
      </p:sp>
      <p:sp>
        <p:nvSpPr>
          <p:cNvPr id="6" name="TextBox 5">
            <a:extLst>
              <a:ext uri="{FF2B5EF4-FFF2-40B4-BE49-F238E27FC236}">
                <a16:creationId xmlns:a16="http://schemas.microsoft.com/office/drawing/2014/main" id="{C53D69F0-D8BE-8FC8-AB01-35579671D8E8}"/>
              </a:ext>
            </a:extLst>
          </p:cNvPr>
          <p:cNvSpPr txBox="1"/>
          <p:nvPr/>
        </p:nvSpPr>
        <p:spPr>
          <a:xfrm>
            <a:off x="4761158" y="3304458"/>
            <a:ext cx="696024" cy="584775"/>
          </a:xfrm>
          <a:prstGeom prst="rect">
            <a:avLst/>
          </a:prstGeom>
          <a:noFill/>
        </p:spPr>
        <p:txBody>
          <a:bodyPr wrap="none" rtlCol="0">
            <a:spAutoFit/>
          </a:bodyPr>
          <a:lstStyle/>
          <a:p>
            <a:pPr algn="ctr"/>
            <a:r>
              <a:rPr lang="vi-VN" sz="1600" dirty="0" err="1">
                <a:solidFill>
                  <a:schemeClr val="dk1"/>
                </a:solidFill>
                <a:latin typeface="Signika" panose="020B0604020202020204" charset="0"/>
                <a:cs typeface="Palanquin"/>
              </a:rPr>
              <a:t>Apple</a:t>
            </a:r>
            <a:endParaRPr lang="vi-VN" sz="1600" dirty="0">
              <a:solidFill>
                <a:schemeClr val="dk1"/>
              </a:solidFill>
              <a:latin typeface="Signika" panose="020B0604020202020204" charset="0"/>
              <a:cs typeface="Palanquin"/>
            </a:endParaRPr>
          </a:p>
          <a:p>
            <a:pPr algn="ctr"/>
            <a:r>
              <a:rPr lang="vi-VN" sz="1600" dirty="0" err="1">
                <a:solidFill>
                  <a:schemeClr val="dk1"/>
                </a:solidFill>
                <a:latin typeface="Signika" panose="020B0604020202020204" charset="0"/>
                <a:cs typeface="Palanquin"/>
              </a:rPr>
              <a:t>Home</a:t>
            </a:r>
            <a:endParaRPr lang="vi-VN" sz="1600" dirty="0">
              <a:solidFill>
                <a:schemeClr val="dk1"/>
              </a:solidFill>
              <a:latin typeface="Signika" panose="020B0604020202020204" charset="0"/>
              <a:cs typeface="Palanquin"/>
            </a:endParaRPr>
          </a:p>
        </p:txBody>
      </p:sp>
      <p:pic>
        <p:nvPicPr>
          <p:cNvPr id="1032" name="Picture 8" descr="BKAV SMARTHOME">
            <a:extLst>
              <a:ext uri="{FF2B5EF4-FFF2-40B4-BE49-F238E27FC236}">
                <a16:creationId xmlns:a16="http://schemas.microsoft.com/office/drawing/2014/main" id="{6C518FFF-0CAB-196F-FCEC-88A0F2807057}"/>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83743"/>
          <a:stretch/>
        </p:blipFill>
        <p:spPr bwMode="auto">
          <a:xfrm>
            <a:off x="6361943" y="2529983"/>
            <a:ext cx="507943" cy="658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CA50281-2787-F39F-02D4-AEC8DFE3065D}"/>
              </a:ext>
            </a:extLst>
          </p:cNvPr>
          <p:cNvSpPr txBox="1"/>
          <p:nvPr/>
        </p:nvSpPr>
        <p:spPr>
          <a:xfrm>
            <a:off x="6016231" y="3304458"/>
            <a:ext cx="1199366" cy="584775"/>
          </a:xfrm>
          <a:prstGeom prst="rect">
            <a:avLst/>
          </a:prstGeom>
          <a:noFill/>
        </p:spPr>
        <p:txBody>
          <a:bodyPr wrap="none" rtlCol="0">
            <a:spAutoFit/>
          </a:bodyPr>
          <a:lstStyle/>
          <a:p>
            <a:pPr algn="ctr"/>
            <a:r>
              <a:rPr lang="vi-VN" sz="1600" dirty="0" err="1">
                <a:solidFill>
                  <a:schemeClr val="dk1"/>
                </a:solidFill>
                <a:latin typeface="Signika" panose="020B0604020202020204" charset="0"/>
                <a:cs typeface="Palanquin"/>
              </a:rPr>
              <a:t>Bkav</a:t>
            </a:r>
            <a:endParaRPr lang="vi-VN" sz="1600" dirty="0">
              <a:solidFill>
                <a:schemeClr val="dk1"/>
              </a:solidFill>
              <a:latin typeface="Signika" panose="020B0604020202020204" charset="0"/>
              <a:cs typeface="Palanquin"/>
            </a:endParaRPr>
          </a:p>
          <a:p>
            <a:pPr algn="ctr"/>
            <a:r>
              <a:rPr lang="vi-VN" sz="1600" dirty="0" err="1">
                <a:solidFill>
                  <a:schemeClr val="dk1"/>
                </a:solidFill>
                <a:latin typeface="Signika" panose="020B0604020202020204" charset="0"/>
                <a:cs typeface="Palanquin"/>
              </a:rPr>
              <a:t>Smarthome</a:t>
            </a:r>
            <a:endParaRPr lang="vi-VN" sz="1600" dirty="0">
              <a:solidFill>
                <a:schemeClr val="dk1"/>
              </a:solidFill>
              <a:latin typeface="Signika" panose="020B0604020202020204" charset="0"/>
              <a:cs typeface="Palanqu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7"/>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Ưu điểm và nhược điểm</a:t>
            </a:r>
            <a:endParaRPr dirty="0"/>
          </a:p>
        </p:txBody>
      </p:sp>
      <p:sp>
        <p:nvSpPr>
          <p:cNvPr id="306" name="Google Shape;306;p37"/>
          <p:cNvSpPr txBox="1"/>
          <p:nvPr/>
        </p:nvSpPr>
        <p:spPr>
          <a:xfrm>
            <a:off x="713225" y="1112200"/>
            <a:ext cx="7717500" cy="489600"/>
          </a:xfrm>
          <a:prstGeom prst="rect">
            <a:avLst/>
          </a:prstGeom>
          <a:noFill/>
          <a:ln>
            <a:noFill/>
          </a:ln>
        </p:spPr>
        <p:txBody>
          <a:bodyPr spcFirstLastPara="1" wrap="square" lIns="114300" tIns="91425" rIns="91425" bIns="91425" anchor="ctr" anchorCtr="0">
            <a:noAutofit/>
          </a:bodyPr>
          <a:lstStyle/>
          <a:p>
            <a:pPr marL="0" lvl="0" indent="0" algn="l" rtl="0">
              <a:spcBef>
                <a:spcPts val="0"/>
              </a:spcBef>
              <a:spcAft>
                <a:spcPts val="0"/>
              </a:spcAft>
              <a:buNone/>
            </a:pPr>
            <a:r>
              <a:rPr lang="vi-VN" sz="1600" dirty="0">
                <a:solidFill>
                  <a:schemeClr val="dk1"/>
                </a:solidFill>
                <a:latin typeface="Signika" panose="020B0604020202020204" charset="0"/>
                <a:ea typeface="Palanquin"/>
                <a:cs typeface="Palanquin"/>
                <a:sym typeface="Palanquin"/>
              </a:rPr>
              <a:t>Các lợi thế và điểm yếu so với đối thủ</a:t>
            </a:r>
            <a:endParaRPr sz="1600" dirty="0">
              <a:solidFill>
                <a:schemeClr val="dk1"/>
              </a:solidFill>
              <a:latin typeface="Signika" panose="020B0604020202020204" charset="0"/>
              <a:ea typeface="Palanquin"/>
              <a:cs typeface="Palanquin"/>
              <a:sym typeface="Palanquin"/>
            </a:endParaRPr>
          </a:p>
        </p:txBody>
      </p:sp>
      <p:sp>
        <p:nvSpPr>
          <p:cNvPr id="307" name="Google Shape;307;p37"/>
          <p:cNvSpPr txBox="1"/>
          <p:nvPr/>
        </p:nvSpPr>
        <p:spPr>
          <a:xfrm>
            <a:off x="1563075" y="1715566"/>
            <a:ext cx="1887000" cy="371700"/>
          </a:xfrm>
          <a:prstGeom prst="rect">
            <a:avLst/>
          </a:prstGeom>
          <a:no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1600" b="1" dirty="0">
                <a:solidFill>
                  <a:schemeClr val="dk1"/>
                </a:solidFill>
                <a:latin typeface="Signika"/>
                <a:ea typeface="Signika"/>
                <a:cs typeface="Signika"/>
                <a:sym typeface="Signika"/>
              </a:rPr>
              <a:t>ƯU ĐIỂM</a:t>
            </a:r>
          </a:p>
        </p:txBody>
      </p:sp>
      <p:sp>
        <p:nvSpPr>
          <p:cNvPr id="308" name="Google Shape;308;p37"/>
          <p:cNvSpPr txBox="1"/>
          <p:nvPr/>
        </p:nvSpPr>
        <p:spPr>
          <a:xfrm>
            <a:off x="5713975" y="1715566"/>
            <a:ext cx="1887000" cy="371700"/>
          </a:xfrm>
          <a:prstGeom prst="rect">
            <a:avLst/>
          </a:prstGeom>
          <a:no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1600" b="1" dirty="0">
                <a:solidFill>
                  <a:schemeClr val="dk1"/>
                </a:solidFill>
                <a:latin typeface="Signika"/>
                <a:ea typeface="Signika"/>
                <a:cs typeface="Signika"/>
                <a:sym typeface="Signika"/>
              </a:rPr>
              <a:t>NHƯỢC ĐIỂM</a:t>
            </a:r>
          </a:p>
        </p:txBody>
      </p:sp>
      <p:sp>
        <p:nvSpPr>
          <p:cNvPr id="309" name="Google Shape;309;p37"/>
          <p:cNvSpPr/>
          <p:nvPr/>
        </p:nvSpPr>
        <p:spPr>
          <a:xfrm>
            <a:off x="1130950" y="2181125"/>
            <a:ext cx="2751300" cy="1837500"/>
          </a:xfrm>
          <a:prstGeom prst="rect">
            <a:avLst/>
          </a:prstGeom>
          <a:solidFill>
            <a:schemeClr val="dk2"/>
          </a:solidFill>
          <a:ln>
            <a:noFill/>
          </a:ln>
        </p:spPr>
        <p:txBody>
          <a:bodyPr spcFirstLastPara="1" wrap="square" lIns="91425" tIns="91425" rIns="91425" bIns="91425" anchor="ctr" anchorCtr="0">
            <a:noAutofit/>
          </a:bodyPr>
          <a:lstStyle/>
          <a:p>
            <a:pPr marL="457200" lvl="0" indent="-330200" algn="l" rtl="0">
              <a:lnSpc>
                <a:spcPct val="115000"/>
              </a:lnSpc>
              <a:spcBef>
                <a:spcPts val="0"/>
              </a:spcBef>
              <a:spcAft>
                <a:spcPts val="0"/>
              </a:spcAft>
              <a:buClr>
                <a:schemeClr val="dk1"/>
              </a:buClr>
              <a:buSzPts val="1600"/>
              <a:buFont typeface="Palanquin"/>
              <a:buChar char="●"/>
            </a:pPr>
            <a:r>
              <a:rPr lang="vi-VN" sz="1600" dirty="0">
                <a:solidFill>
                  <a:schemeClr val="dk1"/>
                </a:solidFill>
                <a:latin typeface="Signika" panose="020B0604020202020204" charset="0"/>
                <a:ea typeface="Palanquin"/>
                <a:cs typeface="Palanquin"/>
                <a:sym typeface="Palanquin"/>
              </a:rPr>
              <a:t>Giá thành phát triển</a:t>
            </a:r>
            <a:br>
              <a:rPr lang="vi-VN" sz="1600" dirty="0">
                <a:solidFill>
                  <a:schemeClr val="dk1"/>
                </a:solidFill>
                <a:latin typeface="Signika" panose="020B0604020202020204" charset="0"/>
                <a:ea typeface="Palanquin"/>
                <a:cs typeface="Palanquin"/>
                <a:sym typeface="Palanquin"/>
              </a:rPr>
            </a:br>
            <a:r>
              <a:rPr lang="vi-VN" sz="1600" dirty="0">
                <a:solidFill>
                  <a:schemeClr val="dk1"/>
                </a:solidFill>
                <a:latin typeface="Signika" panose="020B0604020202020204" charset="0"/>
                <a:ea typeface="Palanquin"/>
                <a:cs typeface="Palanquin"/>
                <a:sym typeface="Palanquin"/>
              </a:rPr>
              <a:t>khá thấp</a:t>
            </a:r>
          </a:p>
          <a:p>
            <a:pPr marL="457200" lvl="0" indent="-330200" algn="l" rtl="0">
              <a:lnSpc>
                <a:spcPct val="115000"/>
              </a:lnSpc>
              <a:spcBef>
                <a:spcPts val="0"/>
              </a:spcBef>
              <a:spcAft>
                <a:spcPts val="0"/>
              </a:spcAft>
              <a:buClr>
                <a:schemeClr val="dk1"/>
              </a:buClr>
              <a:buSzPts val="1600"/>
              <a:buFont typeface="Palanquin"/>
              <a:buChar char="●"/>
            </a:pPr>
            <a:r>
              <a:rPr lang="vi-VN" sz="1600" dirty="0">
                <a:solidFill>
                  <a:schemeClr val="dk1"/>
                </a:solidFill>
                <a:latin typeface="Signika" panose="020B0604020202020204" charset="0"/>
                <a:ea typeface="Palanquin"/>
                <a:cs typeface="Palanquin"/>
                <a:sym typeface="Palanquin"/>
              </a:rPr>
              <a:t>Dễ dàng triển khai</a:t>
            </a:r>
          </a:p>
          <a:p>
            <a:pPr marL="457200" lvl="0" indent="-330200" algn="l" rtl="0">
              <a:lnSpc>
                <a:spcPct val="115000"/>
              </a:lnSpc>
              <a:spcBef>
                <a:spcPts val="0"/>
              </a:spcBef>
              <a:spcAft>
                <a:spcPts val="0"/>
              </a:spcAft>
              <a:buClr>
                <a:schemeClr val="dk1"/>
              </a:buClr>
              <a:buSzPts val="1600"/>
              <a:buFont typeface="Palanquin"/>
              <a:buChar char="●"/>
            </a:pPr>
            <a:r>
              <a:rPr lang="vi-VN" sz="1600" dirty="0">
                <a:solidFill>
                  <a:schemeClr val="dk1"/>
                </a:solidFill>
                <a:latin typeface="Signika" panose="020B0604020202020204" charset="0"/>
                <a:ea typeface="Palanquin"/>
                <a:cs typeface="Palanquin"/>
                <a:sym typeface="Palanquin"/>
              </a:rPr>
              <a:t>Hỗ trợ đa nền tảng</a:t>
            </a:r>
          </a:p>
          <a:p>
            <a:pPr marL="457200" lvl="0" indent="-330200" algn="l" rtl="0">
              <a:lnSpc>
                <a:spcPct val="115000"/>
              </a:lnSpc>
              <a:spcBef>
                <a:spcPts val="0"/>
              </a:spcBef>
              <a:spcAft>
                <a:spcPts val="0"/>
              </a:spcAft>
              <a:buClr>
                <a:schemeClr val="dk1"/>
              </a:buClr>
              <a:buSzPts val="1600"/>
              <a:buFont typeface="Palanquin"/>
              <a:buChar char="●"/>
            </a:pPr>
            <a:endParaRPr sz="1600" dirty="0">
              <a:solidFill>
                <a:schemeClr val="dk1"/>
              </a:solidFill>
              <a:latin typeface="Signika" panose="020B0604020202020204" charset="0"/>
              <a:ea typeface="Palanquin"/>
              <a:cs typeface="Palanquin"/>
              <a:sym typeface="Palanquin"/>
            </a:endParaRPr>
          </a:p>
        </p:txBody>
      </p:sp>
      <p:sp>
        <p:nvSpPr>
          <p:cNvPr id="310" name="Google Shape;310;p37"/>
          <p:cNvSpPr/>
          <p:nvPr/>
        </p:nvSpPr>
        <p:spPr>
          <a:xfrm>
            <a:off x="5281825" y="2181125"/>
            <a:ext cx="2751300" cy="1837500"/>
          </a:xfrm>
          <a:prstGeom prst="rect">
            <a:avLst/>
          </a:prstGeom>
          <a:solidFill>
            <a:schemeClr val="lt2"/>
          </a:solidFill>
          <a:ln>
            <a:noFill/>
          </a:ln>
        </p:spPr>
        <p:txBody>
          <a:bodyPr spcFirstLastPara="1" wrap="square" lIns="91425" tIns="91425" rIns="91425" bIns="91425" anchor="ctr" anchorCtr="0">
            <a:noAutofit/>
          </a:bodyPr>
          <a:lstStyle/>
          <a:p>
            <a:pPr marL="457200" indent="-330200">
              <a:lnSpc>
                <a:spcPct val="115000"/>
              </a:lnSpc>
              <a:buClr>
                <a:schemeClr val="dk1"/>
              </a:buClr>
              <a:buSzPts val="1600"/>
              <a:buFont typeface="Palanquin"/>
              <a:buChar char="●"/>
            </a:pPr>
            <a:r>
              <a:rPr lang="vi-VN" sz="1600" dirty="0">
                <a:solidFill>
                  <a:schemeClr val="dk1"/>
                </a:solidFill>
                <a:latin typeface="Signika" panose="020B0604020202020204" charset="0"/>
                <a:cs typeface="Palanquin"/>
                <a:sym typeface="Palanquin"/>
              </a:rPr>
              <a:t>Còn nhiều chức năng chưa hoàn thiện</a:t>
            </a:r>
          </a:p>
          <a:p>
            <a:pPr marL="457200" indent="-330200">
              <a:lnSpc>
                <a:spcPct val="115000"/>
              </a:lnSpc>
              <a:buClr>
                <a:schemeClr val="dk1"/>
              </a:buClr>
              <a:buSzPts val="1600"/>
              <a:buFont typeface="Palanquin"/>
              <a:buChar char="●"/>
            </a:pPr>
            <a:r>
              <a:rPr lang="vi-VN" sz="1600" dirty="0">
                <a:solidFill>
                  <a:schemeClr val="dk1"/>
                </a:solidFill>
                <a:latin typeface="Signika" panose="020B0604020202020204" charset="0"/>
                <a:cs typeface="Palanquin"/>
                <a:sym typeface="Palanquin"/>
              </a:rPr>
              <a:t>Phù hợp cho hệ thống quy mô nhỏ</a:t>
            </a:r>
          </a:p>
        </p:txBody>
      </p:sp>
      <p:sp>
        <p:nvSpPr>
          <p:cNvPr id="311" name="Google Shape;311;p37">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Back</a:t>
            </a:r>
            <a:endParaRPr sz="1600">
              <a:solidFill>
                <a:schemeClr val="accent1"/>
              </a:solidFill>
              <a:latin typeface="Signika"/>
              <a:ea typeface="Signika"/>
              <a:cs typeface="Signika"/>
              <a:sym typeface="Signika"/>
            </a:endParaRPr>
          </a:p>
        </p:txBody>
      </p:sp>
      <p:sp>
        <p:nvSpPr>
          <p:cNvPr id="312" name="Google Shape;312;p37">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7"/>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7">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Tree>
  </p:cSld>
  <p:clrMapOvr>
    <a:masterClrMapping/>
  </p:clrMapOvr>
</p:sld>
</file>

<file path=ppt/theme/theme1.xml><?xml version="1.0" encoding="utf-8"?>
<a:theme xmlns:a="http://schemas.openxmlformats.org/drawingml/2006/main" name="University Digital Choice Boards by Slidesgo">
  <a:themeElements>
    <a:clrScheme name="Simple Light">
      <a:dk1>
        <a:srgbClr val="0C4F72"/>
      </a:dk1>
      <a:lt1>
        <a:srgbClr val="D62828"/>
      </a:lt1>
      <a:dk2>
        <a:srgbClr val="F77F00"/>
      </a:dk2>
      <a:lt2>
        <a:srgbClr val="FCBF49"/>
      </a:lt2>
      <a:accent1>
        <a:srgbClr val="EAE2B7"/>
      </a:accent1>
      <a:accent2>
        <a:srgbClr val="0C4F72"/>
      </a:accent2>
      <a:accent3>
        <a:srgbClr val="D62828"/>
      </a:accent3>
      <a:accent4>
        <a:srgbClr val="F77F00"/>
      </a:accent4>
      <a:accent5>
        <a:srgbClr val="FCBF49"/>
      </a:accent5>
      <a:accent6>
        <a:srgbClr val="EAE2B7"/>
      </a:accent6>
      <a:hlink>
        <a:srgbClr val="0C4F7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TotalTime>
  <Words>1734</Words>
  <Application>Microsoft Office PowerPoint</Application>
  <PresentationFormat>On-screen Show (16:9)</PresentationFormat>
  <Paragraphs>239</Paragraphs>
  <Slides>30</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Palanquin</vt:lpstr>
      <vt:lpstr>Signika</vt:lpstr>
      <vt:lpstr>Arial</vt:lpstr>
      <vt:lpstr>Wingdings</vt:lpstr>
      <vt:lpstr>Kanit</vt:lpstr>
      <vt:lpstr>University Digital Choice Boards by Slidesgo</vt:lpstr>
      <vt:lpstr>Dashboard hiển thị dữ liệu từ máy chủ MQTT</vt:lpstr>
      <vt:lpstr>Lời nói đầu</vt:lpstr>
      <vt:lpstr>GIỚI THIỆU</vt:lpstr>
      <vt:lpstr>NỘI DUNG BÀI THUYẾT TRÌNH</vt:lpstr>
      <vt:lpstr>Lý do chọn đề tài</vt:lpstr>
      <vt:lpstr>Lý do Chọn đề tài</vt:lpstr>
      <vt:lpstr>So sánh đề tài</vt:lpstr>
      <vt:lpstr>Nghiên cứu thị trường</vt:lpstr>
      <vt:lpstr>Ưu điểm và nhược điểm</vt:lpstr>
      <vt:lpstr>KHÁI NIỆM</vt:lpstr>
      <vt:lpstr>Khái niệm đặc trưng</vt:lpstr>
      <vt:lpstr>Khái niệm đặc trưng</vt:lpstr>
      <vt:lpstr>Khái niệm đặc trưng</vt:lpstr>
      <vt:lpstr>Khái niệm đặc trưng</vt:lpstr>
      <vt:lpstr>Khái niệm đặc trưng</vt:lpstr>
      <vt:lpstr>Khái niệm đặc trưng</vt:lpstr>
      <vt:lpstr>Khái niệm đặc trưng</vt:lpstr>
      <vt:lpstr>Khái niệm đặc trưng</vt:lpstr>
      <vt:lpstr>Khái niệm đặc trưng</vt:lpstr>
      <vt:lpstr>Khái niệm đặc trưng</vt:lpstr>
      <vt:lpstr>Thử nghiệm</vt:lpstr>
      <vt:lpstr>Phương hướng phát triển</vt:lpstr>
      <vt:lpstr>Các cải tiến trong sản phẩm</vt:lpstr>
      <vt:lpstr>Các cải tiến trong sản phẩm</vt:lpstr>
      <vt:lpstr>Các cải tiến trong sản phẩm</vt:lpstr>
      <vt:lpstr>Các cải tiến trong sản phẩm</vt:lpstr>
      <vt:lpstr>Các cải tiến trong sản phẩm</vt:lpstr>
      <vt:lpstr>Các cải tiến trong sản phẩm</vt:lpstr>
      <vt:lpstr>Kết Luận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tài thuyết trình ….</dc:title>
  <dc:creator>Chaaam</dc:creator>
  <cp:lastModifiedBy>Đằng Mã</cp:lastModifiedBy>
  <cp:revision>8</cp:revision>
  <dcterms:modified xsi:type="dcterms:W3CDTF">2022-04-02T08:14:31Z</dcterms:modified>
</cp:coreProperties>
</file>