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3" r:id="rId10"/>
    <p:sldId id="268" r:id="rId11"/>
    <p:sldId id="272" r:id="rId12"/>
    <p:sldId id="276" r:id="rId13"/>
    <p:sldId id="278" r:id="rId14"/>
    <p:sldId id="280" r:id="rId15"/>
    <p:sldId id="281" r:id="rId16"/>
  </p:sldIdLst>
  <p:sldSz cx="9144000" cy="5143500" type="screen16x9"/>
  <p:notesSz cx="6858000" cy="9144000"/>
  <p:embeddedFontLst>
    <p:embeddedFont>
      <p:font typeface="Kanit" panose="020B0604020202020204" charset="-34"/>
      <p:regular r:id="rId18"/>
      <p:bold r:id="rId19"/>
      <p:italic r:id="rId20"/>
      <p:boldItalic r:id="rId21"/>
    </p:embeddedFont>
    <p:embeddedFont>
      <p:font typeface="Palanquin" panose="020B0004020203020204" pitchFamily="34" charset="0"/>
      <p:regular r:id="rId22"/>
      <p:bold r:id="rId23"/>
    </p:embeddedFont>
    <p:embeddedFont>
      <p:font typeface="Signika" panose="020B0604020202020204" charset="0"/>
      <p:regular r:id="rId24"/>
      <p:bold r:id="rId25"/>
    </p:embeddedFont>
    <p:embeddedFont>
      <p:font typeface="Tahoma" panose="020B060403050404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E4290E-63C8-453C-A9DA-CA9F5BD54C69}">
  <a:tblStyle styleId="{AFE4290E-63C8-453C-A9DA-CA9F5BD54C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3ee93297a_0_24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3ee93297a_0_24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940964485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940964485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93fb04b947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93fb04b947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9700d4d0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9700d4d0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93fb04b94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93fb04b947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9412c5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9412c5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4e9ec567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4e9ec567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94e9ec567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94e9ec567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2104dd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2104dd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93ee9329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93ee9329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93ee93297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93ee93297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93ee93297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93ee93297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4111add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94111add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slide" Target="../slides/slide5.xml"/><Relationship Id="rId1" Type="http://schemas.openxmlformats.org/officeDocument/2006/relationships/slideMaster" Target="../slideMasters/slideMaster1.xml"/><Relationship Id="rId4" Type="http://schemas.openxmlformats.org/officeDocument/2006/relationships/slide" Target="../slides/slide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884750" y="987975"/>
            <a:ext cx="4546200" cy="25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102075" y="4669125"/>
            <a:ext cx="1157700" cy="1157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20850" y="234100"/>
            <a:ext cx="610800" cy="6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484250" y="4604000"/>
            <a:ext cx="357600" cy="3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125375" y="234100"/>
            <a:ext cx="610800" cy="61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1" name="Google Shape;61;p13">
            <a:hlinkClick r:id="rId2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>
            <a:hlinkClick r:id="rId3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67" name="Google Shape;67;p13">
            <a:hlinkClick r:id="rId3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>
            <a:hlinkClick r:id="rId3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3" hasCustomPrompt="1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>
            <a:hlinkClick r:id="rId4" action="ppaction://hlinksldjump"/>
          </p:cNvPr>
          <p:cNvSpPr txBox="1">
            <a:spLocks noGrp="1"/>
          </p:cNvSpPr>
          <p:nvPr>
            <p:ph type="title" idx="16" hasCustomPrompt="1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3" name="Google Shape;73;p13">
            <a:hlinkClick r:id="rId4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>
            <a:hlinkClick r:id="rId4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19" hasCustomPrompt="1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title" idx="2" hasCustomPrompt="1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8482675" y="2888050"/>
            <a:ext cx="456300" cy="45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114675" y="2086400"/>
            <a:ext cx="418800" cy="418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7489825" y="17350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8504975" y="938850"/>
            <a:ext cx="307800" cy="30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2637450" y="77475"/>
            <a:ext cx="418800" cy="418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425" y="384142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>
            <a:off x="8524150" y="1232025"/>
            <a:ext cx="1088100" cy="108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-431825" y="3851325"/>
            <a:ext cx="1088100" cy="1087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5"/>
          <p:cNvSpPr/>
          <p:nvPr/>
        </p:nvSpPr>
        <p:spPr>
          <a:xfrm>
            <a:off x="1363550" y="84175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676950" y="151150"/>
            <a:ext cx="776700" cy="77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6"/>
          <p:cNvSpPr/>
          <p:nvPr/>
        </p:nvSpPr>
        <p:spPr>
          <a:xfrm>
            <a:off x="2390225" y="4293125"/>
            <a:ext cx="1601700" cy="160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6"/>
          <p:cNvSpPr/>
          <p:nvPr/>
        </p:nvSpPr>
        <p:spPr>
          <a:xfrm>
            <a:off x="8030725" y="1257250"/>
            <a:ext cx="912000" cy="912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5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>
            <a:off x="7539900" y="3535550"/>
            <a:ext cx="965700" cy="9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7"/>
          <p:cNvSpPr/>
          <p:nvPr/>
        </p:nvSpPr>
        <p:spPr>
          <a:xfrm>
            <a:off x="6274125" y="-381700"/>
            <a:ext cx="1647600" cy="164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7"/>
          <p:cNvSpPr/>
          <p:nvPr/>
        </p:nvSpPr>
        <p:spPr>
          <a:xfrm>
            <a:off x="-223100" y="3504650"/>
            <a:ext cx="1463100" cy="1463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592125" y="328975"/>
            <a:ext cx="609900" cy="60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 header 4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title" idx="2" hasCustomPrompt="1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84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3"/>
          </p:nvPr>
        </p:nvSpPr>
        <p:spPr>
          <a:xfrm>
            <a:off x="3731150" y="2774950"/>
            <a:ext cx="46995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2" hasCustomPrompt="1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492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6">
  <p:cSld name="Section header 6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2" hasCustomPrompt="1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62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94825" y="3204550"/>
            <a:ext cx="456300" cy="45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6216525" y="54475"/>
            <a:ext cx="418800" cy="4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4254275" y="4670050"/>
            <a:ext cx="418800" cy="4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8740750" y="4072000"/>
            <a:ext cx="291600" cy="29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03750" y="2539350"/>
            <a:ext cx="291600" cy="2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3960900" cy="145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ignika"/>
              <a:buNone/>
              <a:defRPr sz="300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3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○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■"/>
              <a:defRPr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6" r:id="rId19"/>
    <p:sldLayoutId id="2147483677" r:id="rId20"/>
    <p:sldLayoutId id="2147483678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11.xml"/><Relationship Id="rId5" Type="http://schemas.openxmlformats.org/officeDocument/2006/relationships/slide" Target="slide12.xml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/>
          <p:nvPr/>
        </p:nvSpPr>
        <p:spPr>
          <a:xfrm>
            <a:off x="-120850" y="1414875"/>
            <a:ext cx="1633200" cy="163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ctrTitle"/>
          </p:nvPr>
        </p:nvSpPr>
        <p:spPr>
          <a:xfrm>
            <a:off x="3884750" y="928591"/>
            <a:ext cx="4546200" cy="24810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Đề tài thuyết trình ….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3884875" y="3455700"/>
            <a:ext cx="4546200" cy="4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Họ và tên của thí sinh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MSSV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Giảng viên hướng dẫn</a:t>
            </a:r>
            <a:endParaRPr/>
          </a:p>
        </p:txBody>
      </p:sp>
      <p:grpSp>
        <p:nvGrpSpPr>
          <p:cNvPr id="162" name="Google Shape;162;p30"/>
          <p:cNvGrpSpPr/>
          <p:nvPr/>
        </p:nvGrpSpPr>
        <p:grpSpPr>
          <a:xfrm>
            <a:off x="305498" y="2315002"/>
            <a:ext cx="3598324" cy="2117088"/>
            <a:chOff x="305498" y="2315002"/>
            <a:chExt cx="3598324" cy="2117088"/>
          </a:xfrm>
        </p:grpSpPr>
        <p:grpSp>
          <p:nvGrpSpPr>
            <p:cNvPr id="163" name="Google Shape;163;p30"/>
            <p:cNvGrpSpPr/>
            <p:nvPr/>
          </p:nvGrpSpPr>
          <p:grpSpPr>
            <a:xfrm flipH="1">
              <a:off x="305498" y="2315002"/>
              <a:ext cx="3598324" cy="2014420"/>
              <a:chOff x="266475" y="728850"/>
              <a:chExt cx="6979900" cy="3907500"/>
            </a:xfrm>
          </p:grpSpPr>
          <p:sp>
            <p:nvSpPr>
              <p:cNvPr id="164" name="Google Shape;164;p30"/>
              <p:cNvSpPr/>
              <p:nvPr/>
            </p:nvSpPr>
            <p:spPr>
              <a:xfrm>
                <a:off x="3798950" y="4009225"/>
                <a:ext cx="1191175" cy="627125"/>
              </a:xfrm>
              <a:custGeom>
                <a:avLst/>
                <a:gdLst/>
                <a:ahLst/>
                <a:cxnLst/>
                <a:rect l="l" t="t" r="r" b="b"/>
                <a:pathLst>
                  <a:path w="47647" h="25085" fill="none" extrusionOk="0">
                    <a:moveTo>
                      <a:pt x="1" y="25084"/>
                    </a:moveTo>
                    <a:lnTo>
                      <a:pt x="7690" y="1"/>
                    </a:lnTo>
                    <a:lnTo>
                      <a:pt x="38950" y="1"/>
                    </a:lnTo>
                    <a:lnTo>
                      <a:pt x="47647" y="25084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0"/>
              <p:cNvSpPr/>
              <p:nvPr/>
            </p:nvSpPr>
            <p:spPr>
              <a:xfrm>
                <a:off x="1627800" y="908475"/>
                <a:ext cx="5448425" cy="2924325"/>
              </a:xfrm>
              <a:custGeom>
                <a:avLst/>
                <a:gdLst/>
                <a:ahLst/>
                <a:cxnLst/>
                <a:rect l="l" t="t" r="r" b="b"/>
                <a:pathLst>
                  <a:path w="217937" h="116973" fill="none" extrusionOk="0">
                    <a:moveTo>
                      <a:pt x="5924" y="0"/>
                    </a:moveTo>
                    <a:lnTo>
                      <a:pt x="212012" y="0"/>
                    </a:lnTo>
                    <a:cubicBezTo>
                      <a:pt x="215289" y="0"/>
                      <a:pt x="217936" y="2647"/>
                      <a:pt x="217936" y="5924"/>
                    </a:cubicBezTo>
                    <a:lnTo>
                      <a:pt x="217936" y="111048"/>
                    </a:lnTo>
                    <a:cubicBezTo>
                      <a:pt x="217936" y="114325"/>
                      <a:pt x="215289" y="116972"/>
                      <a:pt x="212012" y="116972"/>
                    </a:cubicBezTo>
                    <a:lnTo>
                      <a:pt x="5924" y="116972"/>
                    </a:lnTo>
                    <a:cubicBezTo>
                      <a:pt x="2647" y="116972"/>
                      <a:pt x="0" y="114325"/>
                      <a:pt x="0" y="111048"/>
                    </a:cubicBezTo>
                    <a:lnTo>
                      <a:pt x="0" y="5924"/>
                    </a:lnTo>
                    <a:cubicBezTo>
                      <a:pt x="0" y="2647"/>
                      <a:pt x="2647" y="0"/>
                      <a:pt x="5924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0"/>
              <p:cNvSpPr/>
              <p:nvPr/>
            </p:nvSpPr>
            <p:spPr>
              <a:xfrm>
                <a:off x="1457625" y="728850"/>
                <a:ext cx="5788750" cy="3280400"/>
              </a:xfrm>
              <a:custGeom>
                <a:avLst/>
                <a:gdLst/>
                <a:ahLst/>
                <a:cxnLst/>
                <a:rect l="l" t="t" r="r" b="b"/>
                <a:pathLst>
                  <a:path w="231550" h="131216" fill="none" extrusionOk="0">
                    <a:moveTo>
                      <a:pt x="6429" y="0"/>
                    </a:moveTo>
                    <a:lnTo>
                      <a:pt x="225122" y="0"/>
                    </a:lnTo>
                    <a:cubicBezTo>
                      <a:pt x="228651" y="0"/>
                      <a:pt x="231550" y="2900"/>
                      <a:pt x="231550" y="6429"/>
                    </a:cubicBezTo>
                    <a:lnTo>
                      <a:pt x="231550" y="124787"/>
                    </a:lnTo>
                    <a:cubicBezTo>
                      <a:pt x="231550" y="128443"/>
                      <a:pt x="228651" y="131216"/>
                      <a:pt x="225122" y="131216"/>
                    </a:cubicBezTo>
                    <a:lnTo>
                      <a:pt x="6429" y="131216"/>
                    </a:lnTo>
                    <a:cubicBezTo>
                      <a:pt x="2773" y="131216"/>
                      <a:pt x="0" y="128443"/>
                      <a:pt x="0" y="124787"/>
                    </a:cubicBezTo>
                    <a:lnTo>
                      <a:pt x="0" y="6429"/>
                    </a:lnTo>
                    <a:cubicBezTo>
                      <a:pt x="0" y="2900"/>
                      <a:pt x="2773" y="0"/>
                      <a:pt x="6429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0"/>
              <p:cNvSpPr/>
              <p:nvPr/>
            </p:nvSpPr>
            <p:spPr>
              <a:xfrm>
                <a:off x="2141425" y="1450475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0"/>
              <p:cNvSpPr/>
              <p:nvPr/>
            </p:nvSpPr>
            <p:spPr>
              <a:xfrm>
                <a:off x="2141425" y="1781350"/>
                <a:ext cx="245825" cy="245800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2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0"/>
              <p:cNvSpPr/>
              <p:nvPr/>
            </p:nvSpPr>
            <p:spPr>
              <a:xfrm>
                <a:off x="2141425" y="2115375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5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5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0"/>
              <p:cNvSpPr/>
              <p:nvPr/>
            </p:nvSpPr>
            <p:spPr>
              <a:xfrm>
                <a:off x="2141425" y="2446250"/>
                <a:ext cx="245825" cy="245825"/>
              </a:xfrm>
              <a:custGeom>
                <a:avLst/>
                <a:gdLst/>
                <a:ahLst/>
                <a:cxnLst/>
                <a:rect l="l" t="t" r="r" b="b"/>
                <a:pathLst>
                  <a:path w="9833" h="9833" fill="none" extrusionOk="0">
                    <a:moveTo>
                      <a:pt x="1135" y="0"/>
                    </a:moveTo>
                    <a:lnTo>
                      <a:pt x="8698" y="0"/>
                    </a:lnTo>
                    <a:cubicBezTo>
                      <a:pt x="9328" y="0"/>
                      <a:pt x="9832" y="504"/>
                      <a:pt x="9832" y="1135"/>
                    </a:cubicBezTo>
                    <a:lnTo>
                      <a:pt x="9832" y="8698"/>
                    </a:lnTo>
                    <a:cubicBezTo>
                      <a:pt x="9832" y="9328"/>
                      <a:pt x="9328" y="9832"/>
                      <a:pt x="8698" y="9832"/>
                    </a:cubicBezTo>
                    <a:lnTo>
                      <a:pt x="1135" y="9832"/>
                    </a:lnTo>
                    <a:cubicBezTo>
                      <a:pt x="505" y="9832"/>
                      <a:pt x="1" y="9328"/>
                      <a:pt x="1" y="8698"/>
                    </a:cubicBezTo>
                    <a:lnTo>
                      <a:pt x="1" y="1135"/>
                    </a:lnTo>
                    <a:cubicBezTo>
                      <a:pt x="1" y="504"/>
                      <a:pt x="505" y="0"/>
                      <a:pt x="1135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0"/>
              <p:cNvSpPr/>
              <p:nvPr/>
            </p:nvSpPr>
            <p:spPr>
              <a:xfrm flipH="1">
                <a:off x="2077065" y="1456775"/>
                <a:ext cx="208000" cy="14497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799" fill="none" extrusionOk="0">
                    <a:moveTo>
                      <a:pt x="1" y="3404"/>
                    </a:moveTo>
                    <a:lnTo>
                      <a:pt x="2396" y="5799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0"/>
              <p:cNvSpPr/>
              <p:nvPr/>
            </p:nvSpPr>
            <p:spPr>
              <a:xfrm flipH="1">
                <a:off x="2077065" y="1784500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0"/>
              <p:cNvSpPr/>
              <p:nvPr/>
            </p:nvSpPr>
            <p:spPr>
              <a:xfrm flipH="1">
                <a:off x="2077065" y="2115375"/>
                <a:ext cx="208000" cy="148125"/>
              </a:xfrm>
              <a:custGeom>
                <a:avLst/>
                <a:gdLst/>
                <a:ahLst/>
                <a:cxnLst/>
                <a:rect l="l" t="t" r="r" b="b"/>
                <a:pathLst>
                  <a:path w="8320" h="5925" fill="none" extrusionOk="0">
                    <a:moveTo>
                      <a:pt x="1" y="3530"/>
                    </a:moveTo>
                    <a:lnTo>
                      <a:pt x="2396" y="5925"/>
                    </a:lnTo>
                    <a:lnTo>
                      <a:pt x="8320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0"/>
              <p:cNvSpPr/>
              <p:nvPr/>
            </p:nvSpPr>
            <p:spPr>
              <a:xfrm>
                <a:off x="2595200" y="15733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0"/>
              <p:cNvSpPr/>
              <p:nvPr/>
            </p:nvSpPr>
            <p:spPr>
              <a:xfrm>
                <a:off x="2595200" y="19042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0"/>
              <p:cNvSpPr/>
              <p:nvPr/>
            </p:nvSpPr>
            <p:spPr>
              <a:xfrm>
                <a:off x="2595200" y="2238275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0"/>
              <p:cNvSpPr/>
              <p:nvPr/>
            </p:nvSpPr>
            <p:spPr>
              <a:xfrm>
                <a:off x="2595200" y="2569150"/>
                <a:ext cx="1966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8655" h="1" fill="none" extrusionOk="0">
                    <a:moveTo>
                      <a:pt x="1" y="0"/>
                    </a:moveTo>
                    <a:lnTo>
                      <a:pt x="78654" y="0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0"/>
              <p:cNvSpPr/>
              <p:nvPr/>
            </p:nvSpPr>
            <p:spPr>
              <a:xfrm>
                <a:off x="5617200" y="3397900"/>
                <a:ext cx="642875" cy="1068600"/>
              </a:xfrm>
              <a:custGeom>
                <a:avLst/>
                <a:gdLst/>
                <a:ahLst/>
                <a:cxnLst/>
                <a:rect l="l" t="t" r="r" b="b"/>
                <a:pathLst>
                  <a:path w="25715" h="42744" extrusionOk="0">
                    <a:moveTo>
                      <a:pt x="1891" y="1"/>
                    </a:moveTo>
                    <a:cubicBezTo>
                      <a:pt x="631" y="1261"/>
                      <a:pt x="0" y="3152"/>
                      <a:pt x="505" y="4917"/>
                    </a:cubicBezTo>
                    <a:lnTo>
                      <a:pt x="9580" y="38949"/>
                    </a:lnTo>
                    <a:cubicBezTo>
                      <a:pt x="10200" y="41431"/>
                      <a:pt x="12291" y="42744"/>
                      <a:pt x="14409" y="42744"/>
                    </a:cubicBezTo>
                    <a:cubicBezTo>
                      <a:pt x="16163" y="42744"/>
                      <a:pt x="17937" y="41842"/>
                      <a:pt x="18907" y="39958"/>
                    </a:cubicBezTo>
                    <a:lnTo>
                      <a:pt x="24201" y="29496"/>
                    </a:lnTo>
                    <a:cubicBezTo>
                      <a:pt x="24454" y="28739"/>
                      <a:pt x="25084" y="28109"/>
                      <a:pt x="25714" y="27731"/>
                    </a:cubicBez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0"/>
              <p:cNvSpPr/>
              <p:nvPr/>
            </p:nvSpPr>
            <p:spPr>
              <a:xfrm>
                <a:off x="5604600" y="3325425"/>
                <a:ext cx="1099775" cy="1169125"/>
              </a:xfrm>
              <a:custGeom>
                <a:avLst/>
                <a:gdLst/>
                <a:ahLst/>
                <a:cxnLst/>
                <a:rect l="l" t="t" r="r" b="b"/>
                <a:pathLst>
                  <a:path w="43991" h="46765" fill="none" extrusionOk="0">
                    <a:moveTo>
                      <a:pt x="39831" y="17143"/>
                    </a:moveTo>
                    <a:lnTo>
                      <a:pt x="8067" y="1891"/>
                    </a:lnTo>
                    <a:cubicBezTo>
                      <a:pt x="4160" y="1"/>
                      <a:pt x="0" y="3530"/>
                      <a:pt x="1009" y="7689"/>
                    </a:cubicBezTo>
                    <a:lnTo>
                      <a:pt x="10084" y="41722"/>
                    </a:lnTo>
                    <a:cubicBezTo>
                      <a:pt x="11218" y="46134"/>
                      <a:pt x="17269" y="46764"/>
                      <a:pt x="19411" y="42605"/>
                    </a:cubicBezTo>
                    <a:lnTo>
                      <a:pt x="24705" y="32143"/>
                    </a:lnTo>
                    <a:cubicBezTo>
                      <a:pt x="24958" y="31512"/>
                      <a:pt x="25588" y="30882"/>
                      <a:pt x="26218" y="30378"/>
                    </a:cubicBezTo>
                    <a:cubicBezTo>
                      <a:pt x="26722" y="30000"/>
                      <a:pt x="27226" y="29748"/>
                      <a:pt x="27731" y="29622"/>
                    </a:cubicBezTo>
                    <a:lnTo>
                      <a:pt x="38949" y="26471"/>
                    </a:lnTo>
                    <a:cubicBezTo>
                      <a:pt x="43487" y="25210"/>
                      <a:pt x="43991" y="19034"/>
                      <a:pt x="39831" y="17143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0"/>
              <p:cNvSpPr/>
              <p:nvPr/>
            </p:nvSpPr>
            <p:spPr>
              <a:xfrm>
                <a:off x="5021625" y="1475675"/>
                <a:ext cx="1632325" cy="1629200"/>
              </a:xfrm>
              <a:custGeom>
                <a:avLst/>
                <a:gdLst/>
                <a:ahLst/>
                <a:cxnLst/>
                <a:rect l="l" t="t" r="r" b="b"/>
                <a:pathLst>
                  <a:path w="65293" h="65168" fill="none" extrusionOk="0">
                    <a:moveTo>
                      <a:pt x="53697" y="11597"/>
                    </a:moveTo>
                    <a:cubicBezTo>
                      <a:pt x="65293" y="23193"/>
                      <a:pt x="65293" y="41974"/>
                      <a:pt x="53697" y="53571"/>
                    </a:cubicBezTo>
                    <a:cubicBezTo>
                      <a:pt x="42100" y="65167"/>
                      <a:pt x="23193" y="65167"/>
                      <a:pt x="11597" y="53571"/>
                    </a:cubicBezTo>
                    <a:cubicBezTo>
                      <a:pt x="0" y="41974"/>
                      <a:pt x="0" y="23193"/>
                      <a:pt x="11597" y="11597"/>
                    </a:cubicBezTo>
                    <a:cubicBezTo>
                      <a:pt x="23193" y="1"/>
                      <a:pt x="42100" y="1"/>
                      <a:pt x="53697" y="1159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0"/>
              <p:cNvSpPr/>
              <p:nvPr/>
            </p:nvSpPr>
            <p:spPr>
              <a:xfrm flipH="1">
                <a:off x="5511874" y="1995625"/>
                <a:ext cx="510525" cy="589300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3572" fill="none" extrusionOk="0">
                    <a:moveTo>
                      <a:pt x="20421" y="11723"/>
                    </a:moveTo>
                    <a:lnTo>
                      <a:pt x="1" y="1"/>
                    </a:lnTo>
                    <a:lnTo>
                      <a:pt x="1" y="2357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0"/>
              <p:cNvSpPr/>
              <p:nvPr/>
            </p:nvSpPr>
            <p:spPr>
              <a:xfrm>
                <a:off x="2141425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496" y="13109"/>
                      <a:pt x="47521" y="10084"/>
                      <a:pt x="47521" y="6555"/>
                    </a:cubicBezTo>
                    <a:cubicBezTo>
                      <a:pt x="47521" y="2899"/>
                      <a:pt x="44496" y="0"/>
                      <a:pt x="409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0"/>
              <p:cNvSpPr/>
              <p:nvPr/>
            </p:nvSpPr>
            <p:spPr>
              <a:xfrm>
                <a:off x="3395600" y="3167875"/>
                <a:ext cx="1188025" cy="327750"/>
              </a:xfrm>
              <a:custGeom>
                <a:avLst/>
                <a:gdLst/>
                <a:ahLst/>
                <a:cxnLst/>
                <a:rect l="l" t="t" r="r" b="b"/>
                <a:pathLst>
                  <a:path w="47521" h="13110" extrusionOk="0">
                    <a:moveTo>
                      <a:pt x="6555" y="0"/>
                    </a:moveTo>
                    <a:cubicBezTo>
                      <a:pt x="2900" y="0"/>
                      <a:pt x="1" y="2899"/>
                      <a:pt x="1" y="6555"/>
                    </a:cubicBezTo>
                    <a:cubicBezTo>
                      <a:pt x="1" y="10084"/>
                      <a:pt x="2900" y="13109"/>
                      <a:pt x="6555" y="13109"/>
                    </a:cubicBezTo>
                    <a:lnTo>
                      <a:pt x="40966" y="13109"/>
                    </a:lnTo>
                    <a:cubicBezTo>
                      <a:pt x="44622" y="13109"/>
                      <a:pt x="47521" y="10084"/>
                      <a:pt x="47521" y="6555"/>
                    </a:cubicBezTo>
                    <a:cubicBezTo>
                      <a:pt x="47521" y="2899"/>
                      <a:pt x="44622" y="0"/>
                      <a:pt x="409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0"/>
              <p:cNvSpPr/>
              <p:nvPr/>
            </p:nvSpPr>
            <p:spPr>
              <a:xfrm>
                <a:off x="266475" y="1078625"/>
                <a:ext cx="822475" cy="13298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53193" fill="none" extrusionOk="0">
                    <a:moveTo>
                      <a:pt x="16513" y="53193"/>
                    </a:moveTo>
                    <a:lnTo>
                      <a:pt x="16513" y="53193"/>
                    </a:lnTo>
                    <a:cubicBezTo>
                      <a:pt x="7437" y="53193"/>
                      <a:pt x="0" y="45756"/>
                      <a:pt x="0" y="36681"/>
                    </a:cubicBezTo>
                    <a:lnTo>
                      <a:pt x="0" y="16513"/>
                    </a:lnTo>
                    <a:cubicBezTo>
                      <a:pt x="0" y="7438"/>
                      <a:pt x="7437" y="1"/>
                      <a:pt x="16513" y="127"/>
                    </a:cubicBezTo>
                    <a:lnTo>
                      <a:pt x="16513" y="127"/>
                    </a:lnTo>
                    <a:cubicBezTo>
                      <a:pt x="25588" y="127"/>
                      <a:pt x="32899" y="7438"/>
                      <a:pt x="32899" y="16513"/>
                    </a:cubicBezTo>
                    <a:lnTo>
                      <a:pt x="32899" y="36681"/>
                    </a:lnTo>
                    <a:cubicBezTo>
                      <a:pt x="32899" y="45756"/>
                      <a:pt x="25588" y="53193"/>
                      <a:pt x="16513" y="53193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0"/>
              <p:cNvSpPr/>
              <p:nvPr/>
            </p:nvSpPr>
            <p:spPr>
              <a:xfrm>
                <a:off x="266475" y="1516650"/>
                <a:ext cx="822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899" h="1" fill="none" extrusionOk="0">
                    <a:moveTo>
                      <a:pt x="0" y="0"/>
                    </a:moveTo>
                    <a:lnTo>
                      <a:pt x="32899" y="0"/>
                    </a:lnTo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0"/>
              <p:cNvSpPr/>
              <p:nvPr/>
            </p:nvSpPr>
            <p:spPr>
              <a:xfrm>
                <a:off x="679275" y="1081775"/>
                <a:ext cx="25" cy="4317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7270" fill="none" extrusionOk="0">
                    <a:moveTo>
                      <a:pt x="1" y="1"/>
                    </a:moveTo>
                    <a:lnTo>
                      <a:pt x="1" y="17269"/>
                    </a:lnTo>
                  </a:path>
                </a:pathLst>
              </a:custGeom>
              <a:noFill/>
              <a:ln w="19050" cap="flat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0"/>
              <p:cNvSpPr/>
              <p:nvPr/>
            </p:nvSpPr>
            <p:spPr>
              <a:xfrm>
                <a:off x="654075" y="2408425"/>
                <a:ext cx="3252050" cy="1878150"/>
              </a:xfrm>
              <a:custGeom>
                <a:avLst/>
                <a:gdLst/>
                <a:ahLst/>
                <a:cxnLst/>
                <a:rect l="l" t="t" r="r" b="b"/>
                <a:pathLst>
                  <a:path w="130082" h="75126" fill="none" extrusionOk="0">
                    <a:moveTo>
                      <a:pt x="0" y="1"/>
                    </a:moveTo>
                    <a:lnTo>
                      <a:pt x="0" y="43739"/>
                    </a:lnTo>
                    <a:cubicBezTo>
                      <a:pt x="0" y="47016"/>
                      <a:pt x="2521" y="49663"/>
                      <a:pt x="5798" y="49663"/>
                    </a:cubicBezTo>
                    <a:lnTo>
                      <a:pt x="5798" y="49663"/>
                    </a:lnTo>
                    <a:cubicBezTo>
                      <a:pt x="9076" y="49663"/>
                      <a:pt x="11723" y="52310"/>
                      <a:pt x="11723" y="55462"/>
                    </a:cubicBezTo>
                    <a:lnTo>
                      <a:pt x="11723" y="69201"/>
                    </a:lnTo>
                    <a:cubicBezTo>
                      <a:pt x="11723" y="72478"/>
                      <a:pt x="14370" y="75125"/>
                      <a:pt x="17647" y="75125"/>
                    </a:cubicBezTo>
                    <a:lnTo>
                      <a:pt x="130081" y="75125"/>
                    </a:lnTo>
                  </a:path>
                </a:pathLst>
              </a:custGeom>
              <a:noFill/>
              <a:ln w="19050" cap="rnd" cmpd="sng">
                <a:solidFill>
                  <a:schemeClr val="accent6">
                    <a:lumMod val="10000"/>
                  </a:schemeClr>
                </a:solidFill>
                <a:prstDash val="solid"/>
                <a:miter lim="1260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30"/>
            <p:cNvSpPr/>
            <p:nvPr/>
          </p:nvSpPr>
          <p:spPr>
            <a:xfrm flipH="1">
              <a:off x="1145474" y="4329419"/>
              <a:ext cx="1270334" cy="10267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6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30">
            <a:hlinkClick r:id="rId3" action="ppaction://hlinksldjump"/>
          </p:cNvPr>
          <p:cNvSpPr txBox="1"/>
          <p:nvPr/>
        </p:nvSpPr>
        <p:spPr>
          <a:xfrm>
            <a:off x="6148850" y="4256320"/>
            <a:ext cx="2282100" cy="52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Bắt đầu</a:t>
            </a:r>
            <a:endParaRPr sz="3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2635025" y="1710253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KHÁI NIỆM</a:t>
            </a:r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title" idx="2"/>
          </p:nvPr>
        </p:nvSpPr>
        <p:spPr>
          <a:xfrm>
            <a:off x="2634925" y="532738"/>
            <a:ext cx="3874200" cy="141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</a:t>
            </a:r>
            <a:endParaRPr/>
          </a:p>
        </p:txBody>
      </p:sp>
      <p:sp>
        <p:nvSpPr>
          <p:cNvPr id="428" name="Google Shape;428;p42"/>
          <p:cNvSpPr txBox="1">
            <a:spLocks noGrp="1"/>
          </p:cNvSpPr>
          <p:nvPr>
            <p:ph type="subTitle" idx="1"/>
          </p:nvPr>
        </p:nvSpPr>
        <p:spPr>
          <a:xfrm>
            <a:off x="2222200" y="2986690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toán: bảo mật, nhận dạng,  web, …</a:t>
            </a:r>
            <a:endParaRPr/>
          </a:p>
        </p:txBody>
      </p:sp>
      <p:sp>
        <p:nvSpPr>
          <p:cNvPr id="429" name="Google Shape;429;p42"/>
          <p:cNvSpPr txBox="1">
            <a:spLocks noGrp="1"/>
          </p:cNvSpPr>
          <p:nvPr>
            <p:ph type="subTitle" idx="3"/>
          </p:nvPr>
        </p:nvSpPr>
        <p:spPr>
          <a:xfrm>
            <a:off x="2635007" y="2541865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các khái niệm “đặc trưng”</a:t>
            </a: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-486803" y="-343225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>
            <a:off x="7951401" y="1895000"/>
            <a:ext cx="2709000" cy="2709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2" name="Google Shape;432;p42"/>
          <p:cNvGrpSpPr/>
          <p:nvPr/>
        </p:nvGrpSpPr>
        <p:grpSpPr>
          <a:xfrm>
            <a:off x="1402300" y="1546900"/>
            <a:ext cx="718900" cy="1085700"/>
            <a:chOff x="248275" y="3381125"/>
            <a:chExt cx="718900" cy="1085700"/>
          </a:xfrm>
        </p:grpSpPr>
        <p:sp>
          <p:nvSpPr>
            <p:cNvPr id="433" name="Google Shape;433;p42"/>
            <p:cNvSpPr/>
            <p:nvPr/>
          </p:nvSpPr>
          <p:spPr>
            <a:xfrm>
              <a:off x="248275" y="3381125"/>
              <a:ext cx="718900" cy="1085700"/>
            </a:xfrm>
            <a:custGeom>
              <a:avLst/>
              <a:gdLst/>
              <a:ahLst/>
              <a:cxnLst/>
              <a:rect l="l" t="t" r="r" b="b"/>
              <a:pathLst>
                <a:path w="28756" h="43428" fill="none" extrusionOk="0">
                  <a:moveTo>
                    <a:pt x="28756" y="9932"/>
                  </a:moveTo>
                  <a:lnTo>
                    <a:pt x="28756" y="1"/>
                  </a:lnTo>
                  <a:lnTo>
                    <a:pt x="0" y="1"/>
                  </a:lnTo>
                  <a:lnTo>
                    <a:pt x="0" y="9345"/>
                  </a:lnTo>
                  <a:cubicBezTo>
                    <a:pt x="1355" y="11918"/>
                    <a:pt x="2257" y="16523"/>
                    <a:pt x="2257" y="21714"/>
                  </a:cubicBezTo>
                  <a:cubicBezTo>
                    <a:pt x="2257" y="26951"/>
                    <a:pt x="1400" y="31510"/>
                    <a:pt x="0" y="34083"/>
                  </a:cubicBezTo>
                  <a:lnTo>
                    <a:pt x="0" y="43428"/>
                  </a:lnTo>
                  <a:lnTo>
                    <a:pt x="28756" y="43428"/>
                  </a:lnTo>
                  <a:lnTo>
                    <a:pt x="28756" y="33496"/>
                  </a:lnTo>
                  <a:cubicBezTo>
                    <a:pt x="27582" y="30878"/>
                    <a:pt x="26770" y="26590"/>
                    <a:pt x="26770" y="21714"/>
                  </a:cubicBezTo>
                  <a:cubicBezTo>
                    <a:pt x="26770" y="16884"/>
                    <a:pt x="27582" y="12596"/>
                    <a:pt x="28756" y="9932"/>
                  </a:cubicBezTo>
                  <a:close/>
                  <a:moveTo>
                    <a:pt x="7990" y="29930"/>
                  </a:moveTo>
                  <a:lnTo>
                    <a:pt x="7990" y="1"/>
                  </a:lnTo>
                  <a:lnTo>
                    <a:pt x="20766" y="1"/>
                  </a:lnTo>
                  <a:lnTo>
                    <a:pt x="20766" y="29930"/>
                  </a:lnTo>
                  <a:cubicBezTo>
                    <a:pt x="20766" y="33451"/>
                    <a:pt x="17922" y="36295"/>
                    <a:pt x="14401" y="36295"/>
                  </a:cubicBezTo>
                  <a:lnTo>
                    <a:pt x="14401" y="36295"/>
                  </a:lnTo>
                  <a:cubicBezTo>
                    <a:pt x="10880" y="36295"/>
                    <a:pt x="7990" y="33451"/>
                    <a:pt x="7990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/>
            <p:cNvSpPr/>
            <p:nvPr/>
          </p:nvSpPr>
          <p:spPr>
            <a:xfrm>
              <a:off x="448025" y="3381125"/>
              <a:ext cx="58700" cy="871275"/>
            </a:xfrm>
            <a:custGeom>
              <a:avLst/>
              <a:gdLst/>
              <a:ahLst/>
              <a:cxnLst/>
              <a:rect l="l" t="t" r="r" b="b"/>
              <a:pathLst>
                <a:path w="2348" h="34851" fill="none" extrusionOk="0">
                  <a:moveTo>
                    <a:pt x="2348" y="1"/>
                  </a:moveTo>
                  <a:lnTo>
                    <a:pt x="0" y="1"/>
                  </a:lnTo>
                  <a:lnTo>
                    <a:pt x="0" y="29930"/>
                  </a:lnTo>
                  <a:cubicBezTo>
                    <a:pt x="0" y="31826"/>
                    <a:pt x="858" y="33632"/>
                    <a:pt x="2348" y="34851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/>
            <p:cNvSpPr/>
            <p:nvPr/>
          </p:nvSpPr>
          <p:spPr>
            <a:xfrm>
              <a:off x="608275" y="3381125"/>
              <a:ext cx="159150" cy="907400"/>
            </a:xfrm>
            <a:custGeom>
              <a:avLst/>
              <a:gdLst/>
              <a:ahLst/>
              <a:cxnLst/>
              <a:rect l="l" t="t" r="r" b="b"/>
              <a:pathLst>
                <a:path w="6366" h="36296" fill="none" extrusionOk="0">
                  <a:moveTo>
                    <a:pt x="6366" y="29930"/>
                  </a:moveTo>
                  <a:lnTo>
                    <a:pt x="6366" y="1"/>
                  </a:lnTo>
                  <a:lnTo>
                    <a:pt x="1" y="1"/>
                  </a:lnTo>
                  <a:lnTo>
                    <a:pt x="1" y="36295"/>
                  </a:lnTo>
                  <a:cubicBezTo>
                    <a:pt x="3522" y="36295"/>
                    <a:pt x="6366" y="33451"/>
                    <a:pt x="6366" y="2993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/>
            <p:cNvSpPr/>
            <p:nvPr/>
          </p:nvSpPr>
          <p:spPr>
            <a:xfrm>
              <a:off x="506700" y="3381125"/>
              <a:ext cx="101600" cy="907400"/>
            </a:xfrm>
            <a:custGeom>
              <a:avLst/>
              <a:gdLst/>
              <a:ahLst/>
              <a:cxnLst/>
              <a:rect l="l" t="t" r="r" b="b"/>
              <a:pathLst>
                <a:path w="4064" h="36296" fill="none" extrusionOk="0">
                  <a:moveTo>
                    <a:pt x="4064" y="36295"/>
                  </a:moveTo>
                  <a:lnTo>
                    <a:pt x="4064" y="1"/>
                  </a:lnTo>
                  <a:lnTo>
                    <a:pt x="1" y="1"/>
                  </a:lnTo>
                  <a:lnTo>
                    <a:pt x="1" y="34851"/>
                  </a:lnTo>
                  <a:cubicBezTo>
                    <a:pt x="1129" y="35799"/>
                    <a:pt x="2574" y="36295"/>
                    <a:pt x="4064" y="36295"/>
                  </a:cubicBezTo>
                  <a:close/>
                  <a:moveTo>
                    <a:pt x="1716" y="15710"/>
                  </a:moveTo>
                  <a:cubicBezTo>
                    <a:pt x="2755" y="15710"/>
                    <a:pt x="3251" y="16974"/>
                    <a:pt x="2529" y="17697"/>
                  </a:cubicBezTo>
                  <a:cubicBezTo>
                    <a:pt x="1761" y="18419"/>
                    <a:pt x="543" y="17877"/>
                    <a:pt x="543" y="16839"/>
                  </a:cubicBezTo>
                  <a:cubicBezTo>
                    <a:pt x="543" y="16207"/>
                    <a:pt x="1084" y="15665"/>
                    <a:pt x="1716" y="1571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520250" y="3763725"/>
              <a:ext cx="67750" cy="67725"/>
            </a:xfrm>
            <a:custGeom>
              <a:avLst/>
              <a:gdLst/>
              <a:ahLst/>
              <a:cxnLst/>
              <a:rect l="l" t="t" r="r" b="b"/>
              <a:pathLst>
                <a:path w="2710" h="2709" fill="none" extrusionOk="0">
                  <a:moveTo>
                    <a:pt x="1174" y="2709"/>
                  </a:moveTo>
                  <a:cubicBezTo>
                    <a:pt x="2213" y="2709"/>
                    <a:pt x="2709" y="1445"/>
                    <a:pt x="1987" y="722"/>
                  </a:cubicBezTo>
                  <a:cubicBezTo>
                    <a:pt x="1219" y="0"/>
                    <a:pt x="1" y="542"/>
                    <a:pt x="1" y="1535"/>
                  </a:cubicBezTo>
                  <a:cubicBezTo>
                    <a:pt x="1" y="2212"/>
                    <a:pt x="542" y="2709"/>
                    <a:pt x="1174" y="2709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4514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42"/>
          <p:cNvSpPr/>
          <p:nvPr/>
        </p:nvSpPr>
        <p:spPr>
          <a:xfrm>
            <a:off x="7893150" y="1750900"/>
            <a:ext cx="537489" cy="1343746"/>
          </a:xfrm>
          <a:custGeom>
            <a:avLst/>
            <a:gdLst/>
            <a:ahLst/>
            <a:cxnLst/>
            <a:rect l="l" t="t" r="r" b="b"/>
            <a:pathLst>
              <a:path w="11361" h="28403" fill="none" extrusionOk="0">
                <a:moveTo>
                  <a:pt x="0" y="5334"/>
                </a:moveTo>
                <a:lnTo>
                  <a:pt x="0" y="22115"/>
                </a:lnTo>
                <a:lnTo>
                  <a:pt x="1214" y="22115"/>
                </a:lnTo>
                <a:lnTo>
                  <a:pt x="1214" y="5334"/>
                </a:lnTo>
                <a:cubicBezTo>
                  <a:pt x="1214" y="2863"/>
                  <a:pt x="3209" y="868"/>
                  <a:pt x="5680" y="868"/>
                </a:cubicBezTo>
                <a:cubicBezTo>
                  <a:pt x="8152" y="868"/>
                  <a:pt x="10147" y="2863"/>
                  <a:pt x="10147" y="5334"/>
                </a:cubicBezTo>
                <a:lnTo>
                  <a:pt x="10147" y="23849"/>
                </a:lnTo>
                <a:cubicBezTo>
                  <a:pt x="10147" y="25692"/>
                  <a:pt x="8651" y="27188"/>
                  <a:pt x="6808" y="27188"/>
                </a:cubicBezTo>
                <a:cubicBezTo>
                  <a:pt x="4965" y="27188"/>
                  <a:pt x="3469" y="25692"/>
                  <a:pt x="3469" y="23849"/>
                </a:cubicBezTo>
                <a:lnTo>
                  <a:pt x="3512" y="6288"/>
                </a:lnTo>
                <a:cubicBezTo>
                  <a:pt x="3512" y="4987"/>
                  <a:pt x="4596" y="3903"/>
                  <a:pt x="5897" y="3903"/>
                </a:cubicBezTo>
                <a:cubicBezTo>
                  <a:pt x="7220" y="3903"/>
                  <a:pt x="8304" y="4987"/>
                  <a:pt x="8304" y="6288"/>
                </a:cubicBezTo>
                <a:lnTo>
                  <a:pt x="8304" y="16196"/>
                </a:lnTo>
                <a:lnTo>
                  <a:pt x="9518" y="16196"/>
                </a:lnTo>
                <a:lnTo>
                  <a:pt x="9518" y="6288"/>
                </a:lnTo>
                <a:cubicBezTo>
                  <a:pt x="9496" y="4315"/>
                  <a:pt x="7892" y="2689"/>
                  <a:pt x="5897" y="2689"/>
                </a:cubicBezTo>
                <a:cubicBezTo>
                  <a:pt x="3924" y="2689"/>
                  <a:pt x="2298" y="4315"/>
                  <a:pt x="2298" y="6288"/>
                </a:cubicBezTo>
                <a:lnTo>
                  <a:pt x="2255" y="23849"/>
                </a:lnTo>
                <a:cubicBezTo>
                  <a:pt x="2255" y="26364"/>
                  <a:pt x="4293" y="28402"/>
                  <a:pt x="6808" y="28402"/>
                </a:cubicBezTo>
                <a:cubicBezTo>
                  <a:pt x="9323" y="28402"/>
                  <a:pt x="11361" y="26364"/>
                  <a:pt x="11361" y="23849"/>
                </a:cubicBezTo>
                <a:lnTo>
                  <a:pt x="11361" y="5334"/>
                </a:lnTo>
                <a:cubicBezTo>
                  <a:pt x="11187" y="2342"/>
                  <a:pt x="8694" y="1"/>
                  <a:pt x="5680" y="1"/>
                </a:cubicBezTo>
                <a:cubicBezTo>
                  <a:pt x="2688" y="1"/>
                  <a:pt x="195" y="2342"/>
                  <a:pt x="0" y="5334"/>
                </a:cubicBez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miter lim="216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2"/>
          <p:cNvSpPr/>
          <p:nvPr/>
        </p:nvSpPr>
        <p:spPr>
          <a:xfrm>
            <a:off x="7174350" y="242125"/>
            <a:ext cx="718800" cy="71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2"/>
          <p:cNvSpPr/>
          <p:nvPr/>
        </p:nvSpPr>
        <p:spPr>
          <a:xfrm>
            <a:off x="650600" y="35657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2"/>
          <p:cNvSpPr/>
          <p:nvPr/>
        </p:nvSpPr>
        <p:spPr>
          <a:xfrm>
            <a:off x="4065075" y="602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443" name="Google Shape;443;p42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6"/>
          <p:cNvSpPr txBox="1">
            <a:spLocks noGrp="1"/>
          </p:cNvSpPr>
          <p:nvPr>
            <p:ph type="title"/>
          </p:nvPr>
        </p:nvSpPr>
        <p:spPr>
          <a:xfrm>
            <a:off x="4143975" y="3079988"/>
            <a:ext cx="3873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Thử nghiệm</a:t>
            </a:r>
            <a:endParaRPr/>
          </a:p>
        </p:txBody>
      </p:sp>
      <p:sp>
        <p:nvSpPr>
          <p:cNvPr id="501" name="Google Shape;501;p46"/>
          <p:cNvSpPr txBox="1">
            <a:spLocks noGrp="1"/>
          </p:cNvSpPr>
          <p:nvPr>
            <p:ph type="title" idx="2"/>
          </p:nvPr>
        </p:nvSpPr>
        <p:spPr>
          <a:xfrm>
            <a:off x="4143875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2" name="Google Shape;502;p46"/>
          <p:cNvSpPr txBox="1">
            <a:spLocks noGrp="1"/>
          </p:cNvSpPr>
          <p:nvPr>
            <p:ph type="subTitle" idx="1"/>
          </p:nvPr>
        </p:nvSpPr>
        <p:spPr>
          <a:xfrm>
            <a:off x="3731150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6"/>
          <p:cNvSpPr txBox="1">
            <a:spLocks noGrp="1"/>
          </p:cNvSpPr>
          <p:nvPr>
            <p:ph type="subTitle" idx="3"/>
          </p:nvPr>
        </p:nvSpPr>
        <p:spPr>
          <a:xfrm>
            <a:off x="4143957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Mời thầy cô theo dõi phần demo của em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0" y="0"/>
            <a:ext cx="1824000" cy="304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5" name="Google Shape;505;p46"/>
          <p:cNvGrpSpPr/>
          <p:nvPr/>
        </p:nvGrpSpPr>
        <p:grpSpPr>
          <a:xfrm>
            <a:off x="429521" y="2472936"/>
            <a:ext cx="2876836" cy="1278245"/>
            <a:chOff x="-469256" y="-169262"/>
            <a:chExt cx="5076470" cy="2255594"/>
          </a:xfrm>
        </p:grpSpPr>
        <p:grpSp>
          <p:nvGrpSpPr>
            <p:cNvPr id="506" name="Google Shape;506;p46"/>
            <p:cNvGrpSpPr/>
            <p:nvPr/>
          </p:nvGrpSpPr>
          <p:grpSpPr>
            <a:xfrm>
              <a:off x="-469256" y="-169262"/>
              <a:ext cx="5076470" cy="2255594"/>
              <a:chOff x="203450" y="498031"/>
              <a:chExt cx="7206800" cy="3202150"/>
            </a:xfrm>
          </p:grpSpPr>
          <p:sp>
            <p:nvSpPr>
              <p:cNvPr id="507" name="Google Shape;507;p46"/>
              <p:cNvSpPr/>
              <p:nvPr/>
            </p:nvSpPr>
            <p:spPr>
              <a:xfrm>
                <a:off x="1054275" y="1922581"/>
                <a:ext cx="6107025" cy="1622875"/>
              </a:xfrm>
              <a:custGeom>
                <a:avLst/>
                <a:gdLst/>
                <a:ahLst/>
                <a:cxnLst/>
                <a:rect l="l" t="t" r="r" b="b"/>
                <a:pathLst>
                  <a:path w="244281" h="64915" extrusionOk="0">
                    <a:moveTo>
                      <a:pt x="212517" y="1513"/>
                    </a:moveTo>
                    <a:cubicBezTo>
                      <a:pt x="229659" y="1513"/>
                      <a:pt x="243524" y="15378"/>
                      <a:pt x="243524" y="32521"/>
                    </a:cubicBezTo>
                    <a:cubicBezTo>
                      <a:pt x="243524" y="49537"/>
                      <a:pt x="229659" y="63402"/>
                      <a:pt x="212517" y="63402"/>
                    </a:cubicBezTo>
                    <a:lnTo>
                      <a:pt x="2647" y="63402"/>
                    </a:lnTo>
                    <a:cubicBezTo>
                      <a:pt x="13235" y="36806"/>
                      <a:pt x="13361" y="15882"/>
                      <a:pt x="3152" y="1513"/>
                    </a:cubicBezTo>
                    <a:close/>
                    <a:moveTo>
                      <a:pt x="0" y="0"/>
                    </a:moveTo>
                    <a:lnTo>
                      <a:pt x="1009" y="1135"/>
                    </a:lnTo>
                    <a:cubicBezTo>
                      <a:pt x="11849" y="15378"/>
                      <a:pt x="11849" y="36428"/>
                      <a:pt x="883" y="63906"/>
                    </a:cubicBezTo>
                    <a:lnTo>
                      <a:pt x="505" y="64915"/>
                    </a:lnTo>
                    <a:lnTo>
                      <a:pt x="212517" y="64915"/>
                    </a:lnTo>
                    <a:cubicBezTo>
                      <a:pt x="230163" y="64537"/>
                      <a:pt x="244281" y="50167"/>
                      <a:pt x="244281" y="32521"/>
                    </a:cubicBezTo>
                    <a:cubicBezTo>
                      <a:pt x="244281" y="14748"/>
                      <a:pt x="230163" y="378"/>
                      <a:pt x="2125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6"/>
              <p:cNvSpPr/>
              <p:nvPr/>
            </p:nvSpPr>
            <p:spPr>
              <a:xfrm>
                <a:off x="1637250" y="2763931"/>
                <a:ext cx="3957900" cy="25250"/>
              </a:xfrm>
              <a:custGeom>
                <a:avLst/>
                <a:gdLst/>
                <a:ahLst/>
                <a:cxnLst/>
                <a:rect l="l" t="t" r="r" b="b"/>
                <a:pathLst>
                  <a:path w="158316" h="1010" extrusionOk="0">
                    <a:moveTo>
                      <a:pt x="79158" y="1"/>
                    </a:moveTo>
                    <a:lnTo>
                      <a:pt x="39579" y="127"/>
                    </a:lnTo>
                    <a:lnTo>
                      <a:pt x="19790" y="253"/>
                    </a:lnTo>
                    <a:lnTo>
                      <a:pt x="0" y="505"/>
                    </a:lnTo>
                    <a:lnTo>
                      <a:pt x="19790" y="757"/>
                    </a:lnTo>
                    <a:lnTo>
                      <a:pt x="39579" y="883"/>
                    </a:lnTo>
                    <a:lnTo>
                      <a:pt x="79158" y="1009"/>
                    </a:lnTo>
                    <a:lnTo>
                      <a:pt x="118737" y="883"/>
                    </a:lnTo>
                    <a:lnTo>
                      <a:pt x="138527" y="757"/>
                    </a:lnTo>
                    <a:lnTo>
                      <a:pt x="158316" y="505"/>
                    </a:lnTo>
                    <a:lnTo>
                      <a:pt x="138527" y="253"/>
                    </a:lnTo>
                    <a:lnTo>
                      <a:pt x="118737" y="127"/>
                    </a:lnTo>
                    <a:lnTo>
                      <a:pt x="7915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6"/>
              <p:cNvSpPr/>
              <p:nvPr/>
            </p:nvSpPr>
            <p:spPr>
              <a:xfrm>
                <a:off x="3584675" y="2559106"/>
                <a:ext cx="2747875" cy="28400"/>
              </a:xfrm>
              <a:custGeom>
                <a:avLst/>
                <a:gdLst/>
                <a:ahLst/>
                <a:cxnLst/>
                <a:rect l="l" t="t" r="r" b="b"/>
                <a:pathLst>
                  <a:path w="109915" h="1136" extrusionOk="0">
                    <a:moveTo>
                      <a:pt x="54957" y="1"/>
                    </a:moveTo>
                    <a:lnTo>
                      <a:pt x="27479" y="253"/>
                    </a:lnTo>
                    <a:lnTo>
                      <a:pt x="13740" y="379"/>
                    </a:lnTo>
                    <a:lnTo>
                      <a:pt x="1" y="631"/>
                    </a:lnTo>
                    <a:lnTo>
                      <a:pt x="13740" y="883"/>
                    </a:lnTo>
                    <a:lnTo>
                      <a:pt x="27479" y="1009"/>
                    </a:lnTo>
                    <a:lnTo>
                      <a:pt x="54957" y="1135"/>
                    </a:lnTo>
                    <a:lnTo>
                      <a:pt x="82436" y="1009"/>
                    </a:lnTo>
                    <a:lnTo>
                      <a:pt x="96175" y="883"/>
                    </a:lnTo>
                    <a:lnTo>
                      <a:pt x="109914" y="631"/>
                    </a:lnTo>
                    <a:lnTo>
                      <a:pt x="96175" y="379"/>
                    </a:lnTo>
                    <a:lnTo>
                      <a:pt x="82436" y="127"/>
                    </a:lnTo>
                    <a:lnTo>
                      <a:pt x="5495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6"/>
              <p:cNvSpPr/>
              <p:nvPr/>
            </p:nvSpPr>
            <p:spPr>
              <a:xfrm>
                <a:off x="3452325" y="2984531"/>
                <a:ext cx="3116550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24662" h="1135" extrusionOk="0">
                    <a:moveTo>
                      <a:pt x="62394" y="0"/>
                    </a:moveTo>
                    <a:lnTo>
                      <a:pt x="31260" y="126"/>
                    </a:lnTo>
                    <a:lnTo>
                      <a:pt x="15631" y="252"/>
                    </a:lnTo>
                    <a:lnTo>
                      <a:pt x="1" y="630"/>
                    </a:lnTo>
                    <a:lnTo>
                      <a:pt x="15631" y="883"/>
                    </a:lnTo>
                    <a:lnTo>
                      <a:pt x="31260" y="1009"/>
                    </a:lnTo>
                    <a:lnTo>
                      <a:pt x="62394" y="1135"/>
                    </a:lnTo>
                    <a:lnTo>
                      <a:pt x="93528" y="1009"/>
                    </a:lnTo>
                    <a:lnTo>
                      <a:pt x="109158" y="883"/>
                    </a:lnTo>
                    <a:lnTo>
                      <a:pt x="124662" y="630"/>
                    </a:lnTo>
                    <a:lnTo>
                      <a:pt x="109158" y="252"/>
                    </a:lnTo>
                    <a:lnTo>
                      <a:pt x="93528" y="126"/>
                    </a:lnTo>
                    <a:lnTo>
                      <a:pt x="6239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6"/>
              <p:cNvSpPr/>
              <p:nvPr/>
            </p:nvSpPr>
            <p:spPr>
              <a:xfrm>
                <a:off x="1826325" y="2448831"/>
                <a:ext cx="2795125" cy="28375"/>
              </a:xfrm>
              <a:custGeom>
                <a:avLst/>
                <a:gdLst/>
                <a:ahLst/>
                <a:cxnLst/>
                <a:rect l="l" t="t" r="r" b="b"/>
                <a:pathLst>
                  <a:path w="111805" h="1135" extrusionOk="0">
                    <a:moveTo>
                      <a:pt x="55839" y="0"/>
                    </a:moveTo>
                    <a:lnTo>
                      <a:pt x="27857" y="126"/>
                    </a:lnTo>
                    <a:lnTo>
                      <a:pt x="13991" y="252"/>
                    </a:lnTo>
                    <a:lnTo>
                      <a:pt x="0" y="630"/>
                    </a:lnTo>
                    <a:lnTo>
                      <a:pt x="13991" y="883"/>
                    </a:lnTo>
                    <a:lnTo>
                      <a:pt x="27857" y="1009"/>
                    </a:lnTo>
                    <a:lnTo>
                      <a:pt x="55839" y="1135"/>
                    </a:lnTo>
                    <a:lnTo>
                      <a:pt x="83822" y="1009"/>
                    </a:lnTo>
                    <a:lnTo>
                      <a:pt x="97813" y="883"/>
                    </a:lnTo>
                    <a:lnTo>
                      <a:pt x="111804" y="630"/>
                    </a:lnTo>
                    <a:lnTo>
                      <a:pt x="97813" y="252"/>
                    </a:lnTo>
                    <a:lnTo>
                      <a:pt x="83822" y="126"/>
                    </a:lnTo>
                    <a:lnTo>
                      <a:pt x="5583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6"/>
              <p:cNvSpPr/>
              <p:nvPr/>
            </p:nvSpPr>
            <p:spPr>
              <a:xfrm>
                <a:off x="742200" y="1786881"/>
                <a:ext cx="6642850" cy="1894275"/>
              </a:xfrm>
              <a:custGeom>
                <a:avLst/>
                <a:gdLst/>
                <a:ahLst/>
                <a:cxnLst/>
                <a:rect l="l" t="t" r="r" b="b"/>
                <a:pathLst>
                  <a:path w="265714" h="75771" extrusionOk="0">
                    <a:moveTo>
                      <a:pt x="8210" y="0"/>
                    </a:moveTo>
                    <a:cubicBezTo>
                      <a:pt x="40" y="0"/>
                      <a:pt x="1" y="12249"/>
                      <a:pt x="8093" y="12249"/>
                    </a:cubicBezTo>
                    <a:cubicBezTo>
                      <a:pt x="8251" y="12249"/>
                      <a:pt x="8412" y="12244"/>
                      <a:pt x="8576" y="12235"/>
                    </a:cubicBezTo>
                    <a:lnTo>
                      <a:pt x="225000" y="12235"/>
                    </a:lnTo>
                    <a:cubicBezTo>
                      <a:pt x="239243" y="12235"/>
                      <a:pt x="250587" y="23705"/>
                      <a:pt x="250587" y="37949"/>
                    </a:cubicBezTo>
                    <a:cubicBezTo>
                      <a:pt x="250587" y="52066"/>
                      <a:pt x="239243" y="63536"/>
                      <a:pt x="225000" y="63536"/>
                    </a:cubicBezTo>
                    <a:lnTo>
                      <a:pt x="8576" y="63536"/>
                    </a:lnTo>
                    <a:cubicBezTo>
                      <a:pt x="8412" y="63527"/>
                      <a:pt x="8251" y="63522"/>
                      <a:pt x="8093" y="63522"/>
                    </a:cubicBezTo>
                    <a:cubicBezTo>
                      <a:pt x="1" y="63522"/>
                      <a:pt x="40" y="75771"/>
                      <a:pt x="8210" y="75771"/>
                    </a:cubicBezTo>
                    <a:cubicBezTo>
                      <a:pt x="8330" y="75771"/>
                      <a:pt x="8452" y="75768"/>
                      <a:pt x="8576" y="75763"/>
                    </a:cubicBezTo>
                    <a:lnTo>
                      <a:pt x="225000" y="75763"/>
                    </a:lnTo>
                    <a:cubicBezTo>
                      <a:pt x="242898" y="75763"/>
                      <a:pt x="258402" y="63158"/>
                      <a:pt x="262058" y="45637"/>
                    </a:cubicBezTo>
                    <a:cubicBezTo>
                      <a:pt x="265713" y="28117"/>
                      <a:pt x="256512" y="10470"/>
                      <a:pt x="240125" y="3286"/>
                    </a:cubicBezTo>
                    <a:lnTo>
                      <a:pt x="240125" y="3159"/>
                    </a:lnTo>
                    <a:cubicBezTo>
                      <a:pt x="235336" y="1143"/>
                      <a:pt x="230294" y="8"/>
                      <a:pt x="225000" y="8"/>
                    </a:cubicBezTo>
                    <a:lnTo>
                      <a:pt x="8576" y="8"/>
                    </a:lnTo>
                    <a:cubicBezTo>
                      <a:pt x="8452" y="3"/>
                      <a:pt x="8330" y="0"/>
                      <a:pt x="8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6"/>
              <p:cNvSpPr/>
              <p:nvPr/>
            </p:nvSpPr>
            <p:spPr>
              <a:xfrm>
                <a:off x="717950" y="1768181"/>
                <a:ext cx="6692300" cy="1932000"/>
              </a:xfrm>
              <a:custGeom>
                <a:avLst/>
                <a:gdLst/>
                <a:ahLst/>
                <a:cxnLst/>
                <a:rect l="l" t="t" r="r" b="b"/>
                <a:pathLst>
                  <a:path w="267692" h="77280" extrusionOk="0">
                    <a:moveTo>
                      <a:pt x="225970" y="1513"/>
                    </a:moveTo>
                    <a:cubicBezTo>
                      <a:pt x="231012" y="1513"/>
                      <a:pt x="236053" y="2521"/>
                      <a:pt x="240843" y="4664"/>
                    </a:cubicBezTo>
                    <a:cubicBezTo>
                      <a:pt x="256851" y="11596"/>
                      <a:pt x="265801" y="28991"/>
                      <a:pt x="262271" y="46133"/>
                    </a:cubicBezTo>
                    <a:cubicBezTo>
                      <a:pt x="258742" y="63402"/>
                      <a:pt x="243616" y="75754"/>
                      <a:pt x="225970" y="75754"/>
                    </a:cubicBezTo>
                    <a:lnTo>
                      <a:pt x="9546" y="75754"/>
                    </a:lnTo>
                    <a:cubicBezTo>
                      <a:pt x="2361" y="75754"/>
                      <a:pt x="2361" y="65040"/>
                      <a:pt x="9546" y="65040"/>
                    </a:cubicBezTo>
                    <a:lnTo>
                      <a:pt x="225970" y="64914"/>
                    </a:lnTo>
                    <a:cubicBezTo>
                      <a:pt x="240591" y="64914"/>
                      <a:pt x="252314" y="53192"/>
                      <a:pt x="252314" y="38570"/>
                    </a:cubicBezTo>
                    <a:cubicBezTo>
                      <a:pt x="252314" y="24075"/>
                      <a:pt x="240591" y="12227"/>
                      <a:pt x="225970" y="12227"/>
                    </a:cubicBezTo>
                    <a:lnTo>
                      <a:pt x="9546" y="12227"/>
                    </a:lnTo>
                    <a:cubicBezTo>
                      <a:pt x="2361" y="12227"/>
                      <a:pt x="2361" y="1513"/>
                      <a:pt x="9546" y="1513"/>
                    </a:cubicBezTo>
                    <a:close/>
                    <a:moveTo>
                      <a:pt x="9546" y="0"/>
                    </a:moveTo>
                    <a:cubicBezTo>
                      <a:pt x="7025" y="0"/>
                      <a:pt x="4630" y="1387"/>
                      <a:pt x="3496" y="3529"/>
                    </a:cubicBezTo>
                    <a:cubicBezTo>
                      <a:pt x="2865" y="4664"/>
                      <a:pt x="2613" y="5798"/>
                      <a:pt x="2613" y="6933"/>
                    </a:cubicBezTo>
                    <a:cubicBezTo>
                      <a:pt x="2613" y="10714"/>
                      <a:pt x="5638" y="13739"/>
                      <a:pt x="9546" y="13739"/>
                    </a:cubicBezTo>
                    <a:lnTo>
                      <a:pt x="225970" y="13739"/>
                    </a:lnTo>
                    <a:cubicBezTo>
                      <a:pt x="239457" y="14117"/>
                      <a:pt x="250297" y="25209"/>
                      <a:pt x="250297" y="38697"/>
                    </a:cubicBezTo>
                    <a:cubicBezTo>
                      <a:pt x="250297" y="52184"/>
                      <a:pt x="239457" y="63150"/>
                      <a:pt x="225970" y="63528"/>
                    </a:cubicBezTo>
                    <a:lnTo>
                      <a:pt x="9546" y="63528"/>
                    </a:lnTo>
                    <a:cubicBezTo>
                      <a:pt x="9383" y="63519"/>
                      <a:pt x="9222" y="63515"/>
                      <a:pt x="9065" y="63515"/>
                    </a:cubicBezTo>
                    <a:cubicBezTo>
                      <a:pt x="1" y="63515"/>
                      <a:pt x="1" y="77280"/>
                      <a:pt x="9065" y="77280"/>
                    </a:cubicBezTo>
                    <a:cubicBezTo>
                      <a:pt x="9222" y="77280"/>
                      <a:pt x="9383" y="77275"/>
                      <a:pt x="9546" y="77267"/>
                    </a:cubicBezTo>
                    <a:lnTo>
                      <a:pt x="225970" y="77267"/>
                    </a:lnTo>
                    <a:cubicBezTo>
                      <a:pt x="244373" y="77267"/>
                      <a:pt x="260255" y="64410"/>
                      <a:pt x="263910" y="46511"/>
                    </a:cubicBezTo>
                    <a:cubicBezTo>
                      <a:pt x="267691" y="28613"/>
                      <a:pt x="258238" y="10462"/>
                      <a:pt x="241474" y="3151"/>
                    </a:cubicBezTo>
                    <a:cubicBezTo>
                      <a:pt x="236558" y="1134"/>
                      <a:pt x="231264" y="0"/>
                      <a:pt x="2259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6"/>
              <p:cNvSpPr/>
              <p:nvPr/>
            </p:nvSpPr>
            <p:spPr>
              <a:xfrm>
                <a:off x="203450" y="498031"/>
                <a:ext cx="5823425" cy="1323950"/>
              </a:xfrm>
              <a:custGeom>
                <a:avLst/>
                <a:gdLst/>
                <a:ahLst/>
                <a:cxnLst/>
                <a:rect l="l" t="t" r="r" b="b"/>
                <a:pathLst>
                  <a:path w="232937" h="52958" extrusionOk="0">
                    <a:moveTo>
                      <a:pt x="205836" y="1522"/>
                    </a:moveTo>
                    <a:cubicBezTo>
                      <a:pt x="219449" y="1900"/>
                      <a:pt x="230163" y="12866"/>
                      <a:pt x="230163" y="26479"/>
                    </a:cubicBezTo>
                    <a:cubicBezTo>
                      <a:pt x="230163" y="39966"/>
                      <a:pt x="219449" y="51058"/>
                      <a:pt x="205836" y="51436"/>
                    </a:cubicBezTo>
                    <a:lnTo>
                      <a:pt x="5421" y="51436"/>
                    </a:lnTo>
                    <a:cubicBezTo>
                      <a:pt x="2017" y="51436"/>
                      <a:pt x="2017" y="46394"/>
                      <a:pt x="5421" y="46394"/>
                    </a:cubicBezTo>
                    <a:lnTo>
                      <a:pt x="205836" y="46394"/>
                    </a:lnTo>
                    <a:cubicBezTo>
                      <a:pt x="206062" y="46402"/>
                      <a:pt x="206288" y="46406"/>
                      <a:pt x="206512" y="46406"/>
                    </a:cubicBezTo>
                    <a:cubicBezTo>
                      <a:pt x="217427" y="46406"/>
                      <a:pt x="226382" y="37471"/>
                      <a:pt x="226382" y="26479"/>
                    </a:cubicBezTo>
                    <a:cubicBezTo>
                      <a:pt x="226382" y="15487"/>
                      <a:pt x="217427" y="6552"/>
                      <a:pt x="206512" y="6552"/>
                    </a:cubicBezTo>
                    <a:cubicBezTo>
                      <a:pt x="206288" y="6552"/>
                      <a:pt x="206062" y="6556"/>
                      <a:pt x="205836" y="6563"/>
                    </a:cubicBezTo>
                    <a:lnTo>
                      <a:pt x="5421" y="6563"/>
                    </a:lnTo>
                    <a:cubicBezTo>
                      <a:pt x="2017" y="6563"/>
                      <a:pt x="2017" y="1522"/>
                      <a:pt x="5421" y="1522"/>
                    </a:cubicBezTo>
                    <a:close/>
                    <a:moveTo>
                      <a:pt x="206521" y="0"/>
                    </a:moveTo>
                    <a:cubicBezTo>
                      <a:pt x="206294" y="0"/>
                      <a:pt x="206065" y="3"/>
                      <a:pt x="205836" y="9"/>
                    </a:cubicBezTo>
                    <a:lnTo>
                      <a:pt x="5421" y="9"/>
                    </a:lnTo>
                    <a:cubicBezTo>
                      <a:pt x="0" y="9"/>
                      <a:pt x="0" y="7950"/>
                      <a:pt x="5421" y="8076"/>
                    </a:cubicBezTo>
                    <a:lnTo>
                      <a:pt x="205836" y="8076"/>
                    </a:lnTo>
                    <a:cubicBezTo>
                      <a:pt x="215794" y="8328"/>
                      <a:pt x="223735" y="16521"/>
                      <a:pt x="223735" y="26479"/>
                    </a:cubicBezTo>
                    <a:cubicBezTo>
                      <a:pt x="223735" y="36437"/>
                      <a:pt x="215794" y="44630"/>
                      <a:pt x="205836" y="44882"/>
                    </a:cubicBezTo>
                    <a:lnTo>
                      <a:pt x="5421" y="44882"/>
                    </a:lnTo>
                    <a:cubicBezTo>
                      <a:pt x="0" y="44882"/>
                      <a:pt x="0" y="52949"/>
                      <a:pt x="5421" y="52949"/>
                    </a:cubicBezTo>
                    <a:lnTo>
                      <a:pt x="205836" y="52949"/>
                    </a:lnTo>
                    <a:cubicBezTo>
                      <a:pt x="206065" y="52955"/>
                      <a:pt x="206294" y="52958"/>
                      <a:pt x="206521" y="52958"/>
                    </a:cubicBezTo>
                    <a:cubicBezTo>
                      <a:pt x="221084" y="52958"/>
                      <a:pt x="232937" y="41123"/>
                      <a:pt x="232937" y="26479"/>
                    </a:cubicBezTo>
                    <a:cubicBezTo>
                      <a:pt x="232937" y="11834"/>
                      <a:pt x="221084" y="0"/>
                      <a:pt x="206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6"/>
              <p:cNvSpPr/>
              <p:nvPr/>
            </p:nvSpPr>
            <p:spPr>
              <a:xfrm>
                <a:off x="1019600" y="1018181"/>
                <a:ext cx="40083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160334" h="632" extrusionOk="0">
                    <a:moveTo>
                      <a:pt x="80167" y="1"/>
                    </a:moveTo>
                    <a:lnTo>
                      <a:pt x="40084" y="127"/>
                    </a:lnTo>
                    <a:lnTo>
                      <a:pt x="20042" y="127"/>
                    </a:lnTo>
                    <a:lnTo>
                      <a:pt x="1" y="379"/>
                    </a:lnTo>
                    <a:lnTo>
                      <a:pt x="20042" y="505"/>
                    </a:lnTo>
                    <a:lnTo>
                      <a:pt x="40084" y="505"/>
                    </a:lnTo>
                    <a:lnTo>
                      <a:pt x="80167" y="631"/>
                    </a:lnTo>
                    <a:lnTo>
                      <a:pt x="120250" y="505"/>
                    </a:lnTo>
                    <a:lnTo>
                      <a:pt x="140292" y="505"/>
                    </a:lnTo>
                    <a:lnTo>
                      <a:pt x="160333" y="379"/>
                    </a:lnTo>
                    <a:lnTo>
                      <a:pt x="140292" y="127"/>
                    </a:lnTo>
                    <a:lnTo>
                      <a:pt x="120250" y="127"/>
                    </a:lnTo>
                    <a:lnTo>
                      <a:pt x="80167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6"/>
              <p:cNvSpPr/>
              <p:nvPr/>
            </p:nvSpPr>
            <p:spPr>
              <a:xfrm>
                <a:off x="868307" y="1128481"/>
                <a:ext cx="29779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9116" h="631" extrusionOk="0">
                    <a:moveTo>
                      <a:pt x="29748" y="0"/>
                    </a:moveTo>
                    <a:lnTo>
                      <a:pt x="14874" y="126"/>
                    </a:lnTo>
                    <a:lnTo>
                      <a:pt x="1" y="253"/>
                    </a:lnTo>
                    <a:lnTo>
                      <a:pt x="14874" y="379"/>
                    </a:lnTo>
                    <a:lnTo>
                      <a:pt x="29748" y="505"/>
                    </a:lnTo>
                    <a:lnTo>
                      <a:pt x="59495" y="631"/>
                    </a:lnTo>
                    <a:lnTo>
                      <a:pt x="89368" y="505"/>
                    </a:lnTo>
                    <a:lnTo>
                      <a:pt x="104242" y="379"/>
                    </a:lnTo>
                    <a:lnTo>
                      <a:pt x="119116" y="253"/>
                    </a:lnTo>
                    <a:lnTo>
                      <a:pt x="104242" y="126"/>
                    </a:lnTo>
                    <a:lnTo>
                      <a:pt x="8936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6"/>
              <p:cNvSpPr/>
              <p:nvPr/>
            </p:nvSpPr>
            <p:spPr>
              <a:xfrm>
                <a:off x="1763300" y="1336456"/>
                <a:ext cx="19411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77646" h="505" extrusionOk="0">
                    <a:moveTo>
                      <a:pt x="19411" y="1"/>
                    </a:moveTo>
                    <a:cubicBezTo>
                      <a:pt x="12983" y="1"/>
                      <a:pt x="6555" y="1"/>
                      <a:pt x="0" y="253"/>
                    </a:cubicBezTo>
                    <a:cubicBezTo>
                      <a:pt x="6555" y="379"/>
                      <a:pt x="12983" y="379"/>
                      <a:pt x="19411" y="505"/>
                    </a:cubicBezTo>
                    <a:lnTo>
                      <a:pt x="58234" y="505"/>
                    </a:lnTo>
                    <a:cubicBezTo>
                      <a:pt x="64663" y="379"/>
                      <a:pt x="71217" y="253"/>
                      <a:pt x="77645" y="253"/>
                    </a:cubicBezTo>
                    <a:cubicBezTo>
                      <a:pt x="71217" y="1"/>
                      <a:pt x="64663" y="1"/>
                      <a:pt x="582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6"/>
              <p:cNvSpPr/>
              <p:nvPr/>
            </p:nvSpPr>
            <p:spPr>
              <a:xfrm>
                <a:off x="672975" y="1462506"/>
                <a:ext cx="21491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5966" h="631" extrusionOk="0">
                    <a:moveTo>
                      <a:pt x="42983" y="0"/>
                    </a:moveTo>
                    <a:lnTo>
                      <a:pt x="21555" y="126"/>
                    </a:lnTo>
                    <a:lnTo>
                      <a:pt x="10841" y="253"/>
                    </a:lnTo>
                    <a:lnTo>
                      <a:pt x="1" y="379"/>
                    </a:lnTo>
                    <a:lnTo>
                      <a:pt x="10841" y="505"/>
                    </a:lnTo>
                    <a:lnTo>
                      <a:pt x="21555" y="631"/>
                    </a:lnTo>
                    <a:lnTo>
                      <a:pt x="64411" y="631"/>
                    </a:lnTo>
                    <a:lnTo>
                      <a:pt x="75251" y="505"/>
                    </a:lnTo>
                    <a:lnTo>
                      <a:pt x="85965" y="379"/>
                    </a:lnTo>
                    <a:lnTo>
                      <a:pt x="75251" y="253"/>
                    </a:lnTo>
                    <a:lnTo>
                      <a:pt x="64411" y="126"/>
                    </a:lnTo>
                    <a:lnTo>
                      <a:pt x="42983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6"/>
              <p:cNvSpPr/>
              <p:nvPr/>
            </p:nvSpPr>
            <p:spPr>
              <a:xfrm>
                <a:off x="3861975" y="1235631"/>
                <a:ext cx="17268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075" h="631" extrusionOk="0">
                    <a:moveTo>
                      <a:pt x="34538" y="0"/>
                    </a:moveTo>
                    <a:lnTo>
                      <a:pt x="17269" y="126"/>
                    </a:lnTo>
                    <a:cubicBezTo>
                      <a:pt x="11471" y="126"/>
                      <a:pt x="5799" y="252"/>
                      <a:pt x="1" y="378"/>
                    </a:cubicBezTo>
                    <a:cubicBezTo>
                      <a:pt x="5799" y="378"/>
                      <a:pt x="11471" y="504"/>
                      <a:pt x="17269" y="630"/>
                    </a:cubicBezTo>
                    <a:lnTo>
                      <a:pt x="51806" y="630"/>
                    </a:lnTo>
                    <a:cubicBezTo>
                      <a:pt x="57605" y="504"/>
                      <a:pt x="63277" y="504"/>
                      <a:pt x="69075" y="378"/>
                    </a:cubicBezTo>
                    <a:cubicBezTo>
                      <a:pt x="63277" y="126"/>
                      <a:pt x="57605" y="126"/>
                      <a:pt x="51806" y="126"/>
                    </a:cubicBezTo>
                    <a:lnTo>
                      <a:pt x="3453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0" name="Google Shape;520;p46"/>
            <p:cNvSpPr/>
            <p:nvPr/>
          </p:nvSpPr>
          <p:spPr>
            <a:xfrm>
              <a:off x="-219725" y="-51373"/>
              <a:ext cx="3728949" cy="696700"/>
            </a:xfrm>
            <a:custGeom>
              <a:avLst/>
              <a:gdLst/>
              <a:ahLst/>
              <a:cxnLst/>
              <a:rect l="l" t="t" r="r" b="b"/>
              <a:pathLst>
                <a:path w="244281" h="64915" extrusionOk="0">
                  <a:moveTo>
                    <a:pt x="212517" y="1513"/>
                  </a:moveTo>
                  <a:cubicBezTo>
                    <a:pt x="229659" y="1513"/>
                    <a:pt x="243524" y="15378"/>
                    <a:pt x="243524" y="32521"/>
                  </a:cubicBezTo>
                  <a:cubicBezTo>
                    <a:pt x="243524" y="49537"/>
                    <a:pt x="229659" y="63402"/>
                    <a:pt x="212517" y="63402"/>
                  </a:cubicBezTo>
                  <a:lnTo>
                    <a:pt x="2647" y="63402"/>
                  </a:lnTo>
                  <a:cubicBezTo>
                    <a:pt x="13235" y="36806"/>
                    <a:pt x="13361" y="15882"/>
                    <a:pt x="3152" y="1513"/>
                  </a:cubicBezTo>
                  <a:close/>
                  <a:moveTo>
                    <a:pt x="0" y="0"/>
                  </a:moveTo>
                  <a:lnTo>
                    <a:pt x="1009" y="1135"/>
                  </a:lnTo>
                  <a:cubicBezTo>
                    <a:pt x="11849" y="15378"/>
                    <a:pt x="11849" y="36428"/>
                    <a:pt x="883" y="63906"/>
                  </a:cubicBezTo>
                  <a:lnTo>
                    <a:pt x="505" y="64915"/>
                  </a:lnTo>
                  <a:lnTo>
                    <a:pt x="212517" y="64915"/>
                  </a:lnTo>
                  <a:cubicBezTo>
                    <a:pt x="230163" y="64537"/>
                    <a:pt x="244281" y="50167"/>
                    <a:pt x="244281" y="32521"/>
                  </a:cubicBezTo>
                  <a:cubicBezTo>
                    <a:pt x="244281" y="14748"/>
                    <a:pt x="230163" y="378"/>
                    <a:pt x="2125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46"/>
          <p:cNvSpPr/>
          <p:nvPr/>
        </p:nvSpPr>
        <p:spPr>
          <a:xfrm>
            <a:off x="5825525" y="109600"/>
            <a:ext cx="429900" cy="42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6"/>
          <p:cNvSpPr/>
          <p:nvPr/>
        </p:nvSpPr>
        <p:spPr>
          <a:xfrm>
            <a:off x="3064400" y="539500"/>
            <a:ext cx="537600" cy="53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46"/>
          <p:cNvSpPr/>
          <p:nvPr/>
        </p:nvSpPr>
        <p:spPr>
          <a:xfrm>
            <a:off x="8430775" y="2830475"/>
            <a:ext cx="429900" cy="42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525" name="Google Shape;525;p46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0"/>
          <p:cNvSpPr txBox="1">
            <a:spLocks noGrp="1"/>
          </p:cNvSpPr>
          <p:nvPr>
            <p:ph type="title"/>
          </p:nvPr>
        </p:nvSpPr>
        <p:spPr>
          <a:xfrm>
            <a:off x="861175" y="3080000"/>
            <a:ext cx="44037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Phương hướng phát triển</a:t>
            </a:r>
            <a:endParaRPr sz="2800"/>
          </a:p>
        </p:txBody>
      </p:sp>
      <p:sp>
        <p:nvSpPr>
          <p:cNvPr id="583" name="Google Shape;583;p50"/>
          <p:cNvSpPr txBox="1">
            <a:spLocks noGrp="1"/>
          </p:cNvSpPr>
          <p:nvPr>
            <p:ph type="title" idx="2"/>
          </p:nvPr>
        </p:nvSpPr>
        <p:spPr>
          <a:xfrm>
            <a:off x="1125950" y="2054175"/>
            <a:ext cx="3874200" cy="11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4" name="Google Shape;584;p50"/>
          <p:cNvSpPr txBox="1">
            <a:spLocks noGrp="1"/>
          </p:cNvSpPr>
          <p:nvPr>
            <p:ph type="subTitle" idx="1"/>
          </p:nvPr>
        </p:nvSpPr>
        <p:spPr>
          <a:xfrm>
            <a:off x="713225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are...</a:t>
            </a:r>
            <a:endParaRPr/>
          </a:p>
        </p:txBody>
      </p:sp>
      <p:sp>
        <p:nvSpPr>
          <p:cNvPr id="585" name="Google Shape;585;p50"/>
          <p:cNvSpPr txBox="1">
            <a:spLocks noGrp="1"/>
          </p:cNvSpPr>
          <p:nvPr>
            <p:ph type="subTitle" idx="3"/>
          </p:nvPr>
        </p:nvSpPr>
        <p:spPr>
          <a:xfrm>
            <a:off x="1126032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theme in the box below</a:t>
            </a:r>
            <a:endParaRPr/>
          </a:p>
        </p:txBody>
      </p:sp>
      <p:sp>
        <p:nvSpPr>
          <p:cNvPr id="586" name="Google Shape;586;p50"/>
          <p:cNvSpPr/>
          <p:nvPr/>
        </p:nvSpPr>
        <p:spPr>
          <a:xfrm>
            <a:off x="6427650" y="336950"/>
            <a:ext cx="3301500" cy="330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50"/>
          <p:cNvGrpSpPr/>
          <p:nvPr/>
        </p:nvGrpSpPr>
        <p:grpSpPr>
          <a:xfrm rot="-5400000">
            <a:off x="5280948" y="1756617"/>
            <a:ext cx="3401006" cy="659633"/>
            <a:chOff x="243000" y="1891600"/>
            <a:chExt cx="1858575" cy="360475"/>
          </a:xfrm>
        </p:grpSpPr>
        <p:sp>
          <p:nvSpPr>
            <p:cNvPr id="588" name="Google Shape;588;p50"/>
            <p:cNvSpPr/>
            <p:nvPr/>
          </p:nvSpPr>
          <p:spPr>
            <a:xfrm>
              <a:off x="243000" y="1891600"/>
              <a:ext cx="1858575" cy="360475"/>
            </a:xfrm>
            <a:custGeom>
              <a:avLst/>
              <a:gdLst/>
              <a:ahLst/>
              <a:cxnLst/>
              <a:rect l="l" t="t" r="r" b="b"/>
              <a:pathLst>
                <a:path w="74343" h="14419" fill="none" extrusionOk="0">
                  <a:moveTo>
                    <a:pt x="74343" y="1"/>
                  </a:moveTo>
                  <a:lnTo>
                    <a:pt x="74343" y="14418"/>
                  </a:lnTo>
                  <a:lnTo>
                    <a:pt x="0" y="14418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20327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0"/>
            <p:cNvSpPr/>
            <p:nvPr/>
          </p:nvSpPr>
          <p:spPr>
            <a:xfrm>
              <a:off x="2006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0"/>
            <p:cNvSpPr/>
            <p:nvPr/>
          </p:nvSpPr>
          <p:spPr>
            <a:xfrm>
              <a:off x="1980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1954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0"/>
            <p:cNvSpPr/>
            <p:nvPr/>
          </p:nvSpPr>
          <p:spPr>
            <a:xfrm>
              <a:off x="19281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0"/>
            <p:cNvSpPr/>
            <p:nvPr/>
          </p:nvSpPr>
          <p:spPr>
            <a:xfrm>
              <a:off x="19021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0"/>
            <p:cNvSpPr/>
            <p:nvPr/>
          </p:nvSpPr>
          <p:spPr>
            <a:xfrm>
              <a:off x="1876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0"/>
            <p:cNvSpPr/>
            <p:nvPr/>
          </p:nvSpPr>
          <p:spPr>
            <a:xfrm>
              <a:off x="18495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0"/>
            <p:cNvSpPr/>
            <p:nvPr/>
          </p:nvSpPr>
          <p:spPr>
            <a:xfrm>
              <a:off x="1823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0"/>
            <p:cNvSpPr/>
            <p:nvPr/>
          </p:nvSpPr>
          <p:spPr>
            <a:xfrm>
              <a:off x="17975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0"/>
            <p:cNvSpPr/>
            <p:nvPr/>
          </p:nvSpPr>
          <p:spPr>
            <a:xfrm>
              <a:off x="17709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0"/>
            <p:cNvSpPr/>
            <p:nvPr/>
          </p:nvSpPr>
          <p:spPr>
            <a:xfrm>
              <a:off x="1744925" y="1895400"/>
              <a:ext cx="0" cy="75375"/>
            </a:xfrm>
            <a:custGeom>
              <a:avLst/>
              <a:gdLst/>
              <a:ahLst/>
              <a:cxnLst/>
              <a:rect l="l" t="t" r="r" b="b"/>
              <a:pathLst>
                <a:path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0"/>
            <p:cNvSpPr/>
            <p:nvPr/>
          </p:nvSpPr>
          <p:spPr>
            <a:xfrm>
              <a:off x="17189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0"/>
            <p:cNvSpPr/>
            <p:nvPr/>
          </p:nvSpPr>
          <p:spPr>
            <a:xfrm>
              <a:off x="1692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0"/>
            <p:cNvSpPr/>
            <p:nvPr/>
          </p:nvSpPr>
          <p:spPr>
            <a:xfrm>
              <a:off x="16663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0"/>
            <p:cNvSpPr/>
            <p:nvPr/>
          </p:nvSpPr>
          <p:spPr>
            <a:xfrm>
              <a:off x="16403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0"/>
            <p:cNvSpPr/>
            <p:nvPr/>
          </p:nvSpPr>
          <p:spPr>
            <a:xfrm>
              <a:off x="1614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0"/>
            <p:cNvSpPr/>
            <p:nvPr/>
          </p:nvSpPr>
          <p:spPr>
            <a:xfrm>
              <a:off x="1588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0"/>
            <p:cNvSpPr/>
            <p:nvPr/>
          </p:nvSpPr>
          <p:spPr>
            <a:xfrm>
              <a:off x="1561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0"/>
            <p:cNvSpPr/>
            <p:nvPr/>
          </p:nvSpPr>
          <p:spPr>
            <a:xfrm>
              <a:off x="15357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0"/>
            <p:cNvSpPr/>
            <p:nvPr/>
          </p:nvSpPr>
          <p:spPr>
            <a:xfrm>
              <a:off x="150967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0"/>
            <p:cNvSpPr/>
            <p:nvPr/>
          </p:nvSpPr>
          <p:spPr>
            <a:xfrm>
              <a:off x="1483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0"/>
            <p:cNvSpPr/>
            <p:nvPr/>
          </p:nvSpPr>
          <p:spPr>
            <a:xfrm>
              <a:off x="1457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0"/>
            <p:cNvSpPr/>
            <p:nvPr/>
          </p:nvSpPr>
          <p:spPr>
            <a:xfrm>
              <a:off x="1431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0"/>
            <p:cNvSpPr/>
            <p:nvPr/>
          </p:nvSpPr>
          <p:spPr>
            <a:xfrm>
              <a:off x="14050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0"/>
            <p:cNvSpPr/>
            <p:nvPr/>
          </p:nvSpPr>
          <p:spPr>
            <a:xfrm>
              <a:off x="13790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0"/>
            <p:cNvSpPr/>
            <p:nvPr/>
          </p:nvSpPr>
          <p:spPr>
            <a:xfrm>
              <a:off x="1353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0"/>
            <p:cNvSpPr/>
            <p:nvPr/>
          </p:nvSpPr>
          <p:spPr>
            <a:xfrm>
              <a:off x="13264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0"/>
            <p:cNvSpPr/>
            <p:nvPr/>
          </p:nvSpPr>
          <p:spPr>
            <a:xfrm>
              <a:off x="1300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0"/>
            <p:cNvSpPr/>
            <p:nvPr/>
          </p:nvSpPr>
          <p:spPr>
            <a:xfrm>
              <a:off x="1274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0"/>
            <p:cNvSpPr/>
            <p:nvPr/>
          </p:nvSpPr>
          <p:spPr>
            <a:xfrm>
              <a:off x="12484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0"/>
            <p:cNvSpPr/>
            <p:nvPr/>
          </p:nvSpPr>
          <p:spPr>
            <a:xfrm>
              <a:off x="12218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0"/>
            <p:cNvSpPr/>
            <p:nvPr/>
          </p:nvSpPr>
          <p:spPr>
            <a:xfrm>
              <a:off x="11958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0"/>
            <p:cNvSpPr/>
            <p:nvPr/>
          </p:nvSpPr>
          <p:spPr>
            <a:xfrm>
              <a:off x="1169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0"/>
            <p:cNvSpPr/>
            <p:nvPr/>
          </p:nvSpPr>
          <p:spPr>
            <a:xfrm>
              <a:off x="11432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0"/>
            <p:cNvSpPr/>
            <p:nvPr/>
          </p:nvSpPr>
          <p:spPr>
            <a:xfrm>
              <a:off x="11172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0"/>
            <p:cNvSpPr/>
            <p:nvPr/>
          </p:nvSpPr>
          <p:spPr>
            <a:xfrm>
              <a:off x="10912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0"/>
            <p:cNvSpPr/>
            <p:nvPr/>
          </p:nvSpPr>
          <p:spPr>
            <a:xfrm>
              <a:off x="1065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0"/>
            <p:cNvSpPr/>
            <p:nvPr/>
          </p:nvSpPr>
          <p:spPr>
            <a:xfrm>
              <a:off x="10386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0"/>
            <p:cNvSpPr/>
            <p:nvPr/>
          </p:nvSpPr>
          <p:spPr>
            <a:xfrm>
              <a:off x="10126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0"/>
            <p:cNvSpPr/>
            <p:nvPr/>
          </p:nvSpPr>
          <p:spPr>
            <a:xfrm>
              <a:off x="9866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0"/>
            <p:cNvSpPr/>
            <p:nvPr/>
          </p:nvSpPr>
          <p:spPr>
            <a:xfrm>
              <a:off x="960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0"/>
            <p:cNvSpPr/>
            <p:nvPr/>
          </p:nvSpPr>
          <p:spPr>
            <a:xfrm>
              <a:off x="934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0"/>
            <p:cNvSpPr/>
            <p:nvPr/>
          </p:nvSpPr>
          <p:spPr>
            <a:xfrm>
              <a:off x="9080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0"/>
            <p:cNvSpPr/>
            <p:nvPr/>
          </p:nvSpPr>
          <p:spPr>
            <a:xfrm>
              <a:off x="882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0"/>
            <p:cNvSpPr/>
            <p:nvPr/>
          </p:nvSpPr>
          <p:spPr>
            <a:xfrm>
              <a:off x="8560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1" y="1"/>
                  </a:moveTo>
                  <a:lnTo>
                    <a:pt x="1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0"/>
            <p:cNvSpPr/>
            <p:nvPr/>
          </p:nvSpPr>
          <p:spPr>
            <a:xfrm>
              <a:off x="82945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0"/>
            <p:cNvSpPr/>
            <p:nvPr/>
          </p:nvSpPr>
          <p:spPr>
            <a:xfrm>
              <a:off x="803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0"/>
            <p:cNvSpPr/>
            <p:nvPr/>
          </p:nvSpPr>
          <p:spPr>
            <a:xfrm>
              <a:off x="7774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0"/>
            <p:cNvSpPr/>
            <p:nvPr/>
          </p:nvSpPr>
          <p:spPr>
            <a:xfrm>
              <a:off x="7514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0"/>
            <p:cNvSpPr/>
            <p:nvPr/>
          </p:nvSpPr>
          <p:spPr>
            <a:xfrm>
              <a:off x="72485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0"/>
            <p:cNvSpPr/>
            <p:nvPr/>
          </p:nvSpPr>
          <p:spPr>
            <a:xfrm>
              <a:off x="6988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0"/>
            <p:cNvSpPr/>
            <p:nvPr/>
          </p:nvSpPr>
          <p:spPr>
            <a:xfrm>
              <a:off x="672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0"/>
            <p:cNvSpPr/>
            <p:nvPr/>
          </p:nvSpPr>
          <p:spPr>
            <a:xfrm>
              <a:off x="6468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0"/>
            <p:cNvSpPr/>
            <p:nvPr/>
          </p:nvSpPr>
          <p:spPr>
            <a:xfrm>
              <a:off x="6202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0"/>
            <p:cNvSpPr/>
            <p:nvPr/>
          </p:nvSpPr>
          <p:spPr>
            <a:xfrm>
              <a:off x="594225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0"/>
            <p:cNvSpPr/>
            <p:nvPr/>
          </p:nvSpPr>
          <p:spPr>
            <a:xfrm>
              <a:off x="5682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0"/>
            <p:cNvSpPr/>
            <p:nvPr/>
          </p:nvSpPr>
          <p:spPr>
            <a:xfrm>
              <a:off x="5421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0"/>
            <p:cNvSpPr/>
            <p:nvPr/>
          </p:nvSpPr>
          <p:spPr>
            <a:xfrm>
              <a:off x="5156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0"/>
            <p:cNvSpPr/>
            <p:nvPr/>
          </p:nvSpPr>
          <p:spPr>
            <a:xfrm>
              <a:off x="4896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0"/>
            <p:cNvSpPr/>
            <p:nvPr/>
          </p:nvSpPr>
          <p:spPr>
            <a:xfrm>
              <a:off x="463600" y="1895400"/>
              <a:ext cx="25" cy="135525"/>
            </a:xfrm>
            <a:custGeom>
              <a:avLst/>
              <a:gdLst/>
              <a:ahLst/>
              <a:cxnLst/>
              <a:rect l="l" t="t" r="r" b="b"/>
              <a:pathLst>
                <a:path w="1" h="5421" fill="none" extrusionOk="0">
                  <a:moveTo>
                    <a:pt x="0" y="1"/>
                  </a:moveTo>
                  <a:lnTo>
                    <a:pt x="0" y="5421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0"/>
            <p:cNvSpPr/>
            <p:nvPr/>
          </p:nvSpPr>
          <p:spPr>
            <a:xfrm>
              <a:off x="4375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0"/>
            <p:cNvSpPr/>
            <p:nvPr/>
          </p:nvSpPr>
          <p:spPr>
            <a:xfrm>
              <a:off x="41102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0"/>
            <p:cNvSpPr/>
            <p:nvPr/>
          </p:nvSpPr>
          <p:spPr>
            <a:xfrm>
              <a:off x="385000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0" y="1"/>
                  </a:moveTo>
                  <a:lnTo>
                    <a:pt x="0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0"/>
            <p:cNvSpPr/>
            <p:nvPr/>
          </p:nvSpPr>
          <p:spPr>
            <a:xfrm>
              <a:off x="358975" y="1895400"/>
              <a:ext cx="25" cy="75375"/>
            </a:xfrm>
            <a:custGeom>
              <a:avLst/>
              <a:gdLst/>
              <a:ahLst/>
              <a:cxnLst/>
              <a:rect l="l" t="t" r="r" b="b"/>
              <a:pathLst>
                <a:path w="1" h="3015" fill="none" extrusionOk="0">
                  <a:moveTo>
                    <a:pt x="1" y="1"/>
                  </a:moveTo>
                  <a:lnTo>
                    <a:pt x="1" y="3014"/>
                  </a:lnTo>
                </a:path>
              </a:pathLst>
            </a:cu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216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4" name="Google Shape;654;p50"/>
          <p:cNvSpPr/>
          <p:nvPr/>
        </p:nvSpPr>
        <p:spPr>
          <a:xfrm>
            <a:off x="240750" y="2696625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50"/>
          <p:cNvSpPr/>
          <p:nvPr/>
        </p:nvSpPr>
        <p:spPr>
          <a:xfrm>
            <a:off x="4997925" y="256025"/>
            <a:ext cx="718800" cy="718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50"/>
          <p:cNvSpPr/>
          <p:nvPr/>
        </p:nvSpPr>
        <p:spPr>
          <a:xfrm>
            <a:off x="1911125" y="336950"/>
            <a:ext cx="328500" cy="328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50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 dirty="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658" name="Google Shape;658;p50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0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cải tiến trong sản phẩm</a:t>
            </a:r>
            <a:endParaRPr/>
          </a:p>
        </p:txBody>
      </p:sp>
      <p:sp>
        <p:nvSpPr>
          <p:cNvPr id="700" name="Google Shape;700;p52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an adjective that can be used as a link to compare the given words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701" name="Google Shape;701;p52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2" name="Google Shape;702;p52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52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52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5" name="Google Shape;705;p52"/>
          <p:cNvSpPr txBox="1"/>
          <p:nvPr/>
        </p:nvSpPr>
        <p:spPr>
          <a:xfrm>
            <a:off x="11904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Giao diện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6" name="Google Shape;706;p52"/>
          <p:cNvSpPr txBox="1"/>
          <p:nvPr/>
        </p:nvSpPr>
        <p:spPr>
          <a:xfrm>
            <a:off x="11903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Ngôn ngữ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7" name="Google Shape;707;p52"/>
          <p:cNvSpPr txBox="1"/>
          <p:nvPr/>
        </p:nvSpPr>
        <p:spPr>
          <a:xfrm>
            <a:off x="11903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8" name="Google Shape;708;p52"/>
          <p:cNvSpPr txBox="1"/>
          <p:nvPr/>
        </p:nvSpPr>
        <p:spPr>
          <a:xfrm>
            <a:off x="60666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</a:t>
            </a: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huật toán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09" name="Google Shape;709;p52"/>
          <p:cNvSpPr txBox="1"/>
          <p:nvPr/>
        </p:nvSpPr>
        <p:spPr>
          <a:xfrm>
            <a:off x="60665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0" name="Google Shape;710;p52"/>
          <p:cNvSpPr txBox="1"/>
          <p:nvPr/>
        </p:nvSpPr>
        <p:spPr>
          <a:xfrm>
            <a:off x="60665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3628563" y="1924625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Bảo mật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3628438" y="2697319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Module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13" name="Google Shape;713;p52"/>
          <p:cNvSpPr txBox="1"/>
          <p:nvPr/>
        </p:nvSpPr>
        <p:spPr>
          <a:xfrm>
            <a:off x="3628438" y="3470013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…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4"/>
          <p:cNvSpPr txBox="1">
            <a:spLocks noGrp="1"/>
          </p:cNvSpPr>
          <p:nvPr>
            <p:ph type="title"/>
          </p:nvPr>
        </p:nvSpPr>
        <p:spPr>
          <a:xfrm>
            <a:off x="2314125" y="3062549"/>
            <a:ext cx="45159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Luận</a:t>
            </a:r>
            <a:endParaRPr/>
          </a:p>
        </p:txBody>
      </p:sp>
      <p:sp>
        <p:nvSpPr>
          <p:cNvPr id="736" name="Google Shape;736;p54"/>
          <p:cNvSpPr txBox="1">
            <a:spLocks noGrp="1"/>
          </p:cNvSpPr>
          <p:nvPr>
            <p:ph type="title" idx="2"/>
          </p:nvPr>
        </p:nvSpPr>
        <p:spPr>
          <a:xfrm>
            <a:off x="2634975" y="2042949"/>
            <a:ext cx="3874200" cy="11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37" name="Google Shape;737;p54"/>
          <p:cNvSpPr txBox="1">
            <a:spLocks noGrp="1"/>
          </p:cNvSpPr>
          <p:nvPr>
            <p:ph type="subTitle" idx="1"/>
          </p:nvPr>
        </p:nvSpPr>
        <p:spPr>
          <a:xfrm>
            <a:off x="2222250" y="12453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Consequences are...</a:t>
            </a:r>
            <a:endParaRPr/>
          </a:p>
        </p:txBody>
      </p:sp>
      <p:sp>
        <p:nvSpPr>
          <p:cNvPr id="738" name="Google Shape;738;p54"/>
          <p:cNvSpPr txBox="1">
            <a:spLocks noGrp="1"/>
          </p:cNvSpPr>
          <p:nvPr>
            <p:ph type="subTitle" idx="3"/>
          </p:nvPr>
        </p:nvSpPr>
        <p:spPr>
          <a:xfrm>
            <a:off x="2635057" y="800550"/>
            <a:ext cx="38739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the theme in the box below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54"/>
          <p:cNvSpPr/>
          <p:nvPr/>
        </p:nvSpPr>
        <p:spPr>
          <a:xfrm>
            <a:off x="8053025" y="1617150"/>
            <a:ext cx="1092000" cy="24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54"/>
          <p:cNvSpPr/>
          <p:nvPr/>
        </p:nvSpPr>
        <p:spPr>
          <a:xfrm>
            <a:off x="0" y="-26150"/>
            <a:ext cx="1344900" cy="18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54"/>
          <p:cNvSpPr/>
          <p:nvPr/>
        </p:nvSpPr>
        <p:spPr>
          <a:xfrm>
            <a:off x="7263450" y="229150"/>
            <a:ext cx="718800" cy="71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54"/>
          <p:cNvSpPr/>
          <p:nvPr/>
        </p:nvSpPr>
        <p:spPr>
          <a:xfrm>
            <a:off x="546925" y="3244450"/>
            <a:ext cx="251100" cy="251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54"/>
          <p:cNvSpPr/>
          <p:nvPr/>
        </p:nvSpPr>
        <p:spPr>
          <a:xfrm>
            <a:off x="3036925" y="108075"/>
            <a:ext cx="593400" cy="593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54"/>
          <p:cNvGrpSpPr/>
          <p:nvPr/>
        </p:nvGrpSpPr>
        <p:grpSpPr>
          <a:xfrm>
            <a:off x="7263438" y="2559824"/>
            <a:ext cx="1345023" cy="1360513"/>
            <a:chOff x="6342275" y="-537052"/>
            <a:chExt cx="2483425" cy="2512025"/>
          </a:xfrm>
        </p:grpSpPr>
        <p:sp>
          <p:nvSpPr>
            <p:cNvPr id="745" name="Google Shape;745;p54"/>
            <p:cNvSpPr/>
            <p:nvPr/>
          </p:nvSpPr>
          <p:spPr>
            <a:xfrm>
              <a:off x="6342275" y="-537052"/>
              <a:ext cx="2483425" cy="2512025"/>
            </a:xfrm>
            <a:custGeom>
              <a:avLst/>
              <a:gdLst/>
              <a:ahLst/>
              <a:cxnLst/>
              <a:rect l="l" t="t" r="r" b="b"/>
              <a:pathLst>
                <a:path w="99337" h="100481" extrusionOk="0">
                  <a:moveTo>
                    <a:pt x="89531" y="17892"/>
                  </a:moveTo>
                  <a:cubicBezTo>
                    <a:pt x="89997" y="17892"/>
                    <a:pt x="90462" y="18035"/>
                    <a:pt x="90891" y="18321"/>
                  </a:cubicBezTo>
                  <a:cubicBezTo>
                    <a:pt x="91750" y="18751"/>
                    <a:pt x="92179" y="19753"/>
                    <a:pt x="92036" y="20611"/>
                  </a:cubicBezTo>
                  <a:cubicBezTo>
                    <a:pt x="90891" y="31347"/>
                    <a:pt x="86740" y="38074"/>
                    <a:pt x="79584" y="40937"/>
                  </a:cubicBezTo>
                  <a:lnTo>
                    <a:pt x="81301" y="22759"/>
                  </a:lnTo>
                  <a:lnTo>
                    <a:pt x="88172" y="18321"/>
                  </a:lnTo>
                  <a:cubicBezTo>
                    <a:pt x="88601" y="18035"/>
                    <a:pt x="89066" y="17892"/>
                    <a:pt x="89531" y="17892"/>
                  </a:cubicBezTo>
                  <a:close/>
                  <a:moveTo>
                    <a:pt x="9734" y="17892"/>
                  </a:moveTo>
                  <a:cubicBezTo>
                    <a:pt x="10199" y="17892"/>
                    <a:pt x="10664" y="18035"/>
                    <a:pt x="11022" y="18321"/>
                  </a:cubicBezTo>
                  <a:lnTo>
                    <a:pt x="19181" y="23474"/>
                  </a:lnTo>
                  <a:cubicBezTo>
                    <a:pt x="19181" y="23617"/>
                    <a:pt x="19324" y="23617"/>
                    <a:pt x="19610" y="23617"/>
                  </a:cubicBezTo>
                  <a:lnTo>
                    <a:pt x="21328" y="41652"/>
                  </a:lnTo>
                  <a:cubicBezTo>
                    <a:pt x="13169" y="39076"/>
                    <a:pt x="8589" y="32062"/>
                    <a:pt x="7301" y="20611"/>
                  </a:cubicBezTo>
                  <a:cubicBezTo>
                    <a:pt x="7158" y="19753"/>
                    <a:pt x="7587" y="18751"/>
                    <a:pt x="8446" y="18321"/>
                  </a:cubicBezTo>
                  <a:cubicBezTo>
                    <a:pt x="8804" y="18035"/>
                    <a:pt x="9269" y="17892"/>
                    <a:pt x="9734" y="17892"/>
                  </a:cubicBezTo>
                  <a:close/>
                  <a:moveTo>
                    <a:pt x="21471" y="0"/>
                  </a:moveTo>
                  <a:cubicBezTo>
                    <a:pt x="19181" y="0"/>
                    <a:pt x="17320" y="2004"/>
                    <a:pt x="17606" y="4294"/>
                  </a:cubicBezTo>
                  <a:lnTo>
                    <a:pt x="18608" y="14886"/>
                  </a:lnTo>
                  <a:lnTo>
                    <a:pt x="15173" y="12739"/>
                  </a:lnTo>
                  <a:cubicBezTo>
                    <a:pt x="13542" y="11597"/>
                    <a:pt x="11678" y="11013"/>
                    <a:pt x="9794" y="11013"/>
                  </a:cubicBezTo>
                  <a:cubicBezTo>
                    <a:pt x="8372" y="11013"/>
                    <a:pt x="6938" y="11346"/>
                    <a:pt x="5583" y="12023"/>
                  </a:cubicBezTo>
                  <a:cubicBezTo>
                    <a:pt x="2005" y="13598"/>
                    <a:pt x="1" y="17463"/>
                    <a:pt x="430" y="21327"/>
                  </a:cubicBezTo>
                  <a:cubicBezTo>
                    <a:pt x="1718" y="33780"/>
                    <a:pt x="7014" y="42511"/>
                    <a:pt x="15459" y="46662"/>
                  </a:cubicBezTo>
                  <a:lnTo>
                    <a:pt x="14028" y="47664"/>
                  </a:lnTo>
                  <a:cubicBezTo>
                    <a:pt x="11165" y="49668"/>
                    <a:pt x="12597" y="53962"/>
                    <a:pt x="16032" y="53962"/>
                  </a:cubicBezTo>
                  <a:cubicBezTo>
                    <a:pt x="16748" y="53962"/>
                    <a:pt x="17463" y="53676"/>
                    <a:pt x="18036" y="53246"/>
                  </a:cubicBezTo>
                  <a:cubicBezTo>
                    <a:pt x="18895" y="52674"/>
                    <a:pt x="20755" y="51386"/>
                    <a:pt x="22473" y="50097"/>
                  </a:cubicBezTo>
                  <a:cubicBezTo>
                    <a:pt x="25336" y="61405"/>
                    <a:pt x="34353" y="70136"/>
                    <a:pt x="45804" y="72283"/>
                  </a:cubicBezTo>
                  <a:lnTo>
                    <a:pt x="45804" y="89316"/>
                  </a:lnTo>
                  <a:lnTo>
                    <a:pt x="43657" y="89316"/>
                  </a:lnTo>
                  <a:cubicBezTo>
                    <a:pt x="40794" y="89316"/>
                    <a:pt x="38075" y="90891"/>
                    <a:pt x="36500" y="93467"/>
                  </a:cubicBezTo>
                  <a:lnTo>
                    <a:pt x="27626" y="93467"/>
                  </a:lnTo>
                  <a:cubicBezTo>
                    <a:pt x="25765" y="93467"/>
                    <a:pt x="24191" y="94756"/>
                    <a:pt x="24047" y="96616"/>
                  </a:cubicBezTo>
                  <a:cubicBezTo>
                    <a:pt x="23761" y="98763"/>
                    <a:pt x="25479" y="100481"/>
                    <a:pt x="27626" y="100481"/>
                  </a:cubicBezTo>
                  <a:lnTo>
                    <a:pt x="71425" y="100481"/>
                  </a:lnTo>
                  <a:cubicBezTo>
                    <a:pt x="73286" y="100481"/>
                    <a:pt x="74860" y="99193"/>
                    <a:pt x="75146" y="97332"/>
                  </a:cubicBezTo>
                  <a:cubicBezTo>
                    <a:pt x="75290" y="95185"/>
                    <a:pt x="73715" y="93467"/>
                    <a:pt x="71568" y="93467"/>
                  </a:cubicBezTo>
                  <a:lnTo>
                    <a:pt x="62551" y="93467"/>
                  </a:lnTo>
                  <a:cubicBezTo>
                    <a:pt x="61119" y="90891"/>
                    <a:pt x="58400" y="89316"/>
                    <a:pt x="55394" y="89316"/>
                  </a:cubicBezTo>
                  <a:lnTo>
                    <a:pt x="53390" y="89316"/>
                  </a:lnTo>
                  <a:lnTo>
                    <a:pt x="53390" y="72570"/>
                  </a:lnTo>
                  <a:cubicBezTo>
                    <a:pt x="65127" y="70995"/>
                    <a:pt x="74860" y="62550"/>
                    <a:pt x="78009" y="50956"/>
                  </a:cubicBezTo>
                  <a:lnTo>
                    <a:pt x="81301" y="53246"/>
                  </a:lnTo>
                  <a:cubicBezTo>
                    <a:pt x="81874" y="53676"/>
                    <a:pt x="82589" y="53962"/>
                    <a:pt x="83305" y="53962"/>
                  </a:cubicBezTo>
                  <a:cubicBezTo>
                    <a:pt x="86597" y="53962"/>
                    <a:pt x="88029" y="49668"/>
                    <a:pt x="85309" y="47664"/>
                  </a:cubicBezTo>
                  <a:lnTo>
                    <a:pt x="83878" y="46662"/>
                  </a:lnTo>
                  <a:cubicBezTo>
                    <a:pt x="92323" y="42511"/>
                    <a:pt x="97619" y="33780"/>
                    <a:pt x="98907" y="21327"/>
                  </a:cubicBezTo>
                  <a:cubicBezTo>
                    <a:pt x="99336" y="17463"/>
                    <a:pt x="97332" y="13741"/>
                    <a:pt x="93754" y="12023"/>
                  </a:cubicBezTo>
                  <a:cubicBezTo>
                    <a:pt x="92399" y="11346"/>
                    <a:pt x="90965" y="11013"/>
                    <a:pt x="89543" y="11013"/>
                  </a:cubicBezTo>
                  <a:cubicBezTo>
                    <a:pt x="87659" y="11013"/>
                    <a:pt x="85795" y="11597"/>
                    <a:pt x="84164" y="12739"/>
                  </a:cubicBezTo>
                  <a:lnTo>
                    <a:pt x="82160" y="13884"/>
                  </a:lnTo>
                  <a:lnTo>
                    <a:pt x="83162" y="4294"/>
                  </a:lnTo>
                  <a:cubicBezTo>
                    <a:pt x="83448" y="2004"/>
                    <a:pt x="81588" y="0"/>
                    <a:pt x="79297" y="0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4"/>
            <p:cNvSpPr/>
            <p:nvPr/>
          </p:nvSpPr>
          <p:spPr>
            <a:xfrm>
              <a:off x="7376425" y="-154177"/>
              <a:ext cx="375750" cy="980500"/>
            </a:xfrm>
            <a:custGeom>
              <a:avLst/>
              <a:gdLst/>
              <a:ahLst/>
              <a:cxnLst/>
              <a:rect l="l" t="t" r="r" b="b"/>
              <a:pathLst>
                <a:path w="15030" h="39220" extrusionOk="0">
                  <a:moveTo>
                    <a:pt x="12310" y="2720"/>
                  </a:moveTo>
                  <a:lnTo>
                    <a:pt x="12310" y="36643"/>
                  </a:lnTo>
                  <a:lnTo>
                    <a:pt x="7014" y="36643"/>
                  </a:lnTo>
                  <a:lnTo>
                    <a:pt x="7014" y="7587"/>
                  </a:lnTo>
                  <a:lnTo>
                    <a:pt x="2720" y="7587"/>
                  </a:lnTo>
                  <a:lnTo>
                    <a:pt x="2720" y="2720"/>
                  </a:lnTo>
                  <a:close/>
                  <a:moveTo>
                    <a:pt x="2720" y="0"/>
                  </a:moveTo>
                  <a:cubicBezTo>
                    <a:pt x="1146" y="0"/>
                    <a:pt x="1" y="1289"/>
                    <a:pt x="1" y="2720"/>
                  </a:cubicBezTo>
                  <a:lnTo>
                    <a:pt x="1" y="7444"/>
                  </a:lnTo>
                  <a:cubicBezTo>
                    <a:pt x="1" y="9018"/>
                    <a:pt x="1146" y="10163"/>
                    <a:pt x="2720" y="10163"/>
                  </a:cubicBezTo>
                  <a:lnTo>
                    <a:pt x="4295" y="10163"/>
                  </a:lnTo>
                  <a:lnTo>
                    <a:pt x="4295" y="36643"/>
                  </a:lnTo>
                  <a:cubicBezTo>
                    <a:pt x="4295" y="38074"/>
                    <a:pt x="5583" y="39220"/>
                    <a:pt x="7014" y="39220"/>
                  </a:cubicBezTo>
                  <a:lnTo>
                    <a:pt x="12310" y="39220"/>
                  </a:lnTo>
                  <a:cubicBezTo>
                    <a:pt x="13742" y="39220"/>
                    <a:pt x="15030" y="38074"/>
                    <a:pt x="15030" y="36643"/>
                  </a:cubicBezTo>
                  <a:lnTo>
                    <a:pt x="15030" y="2577"/>
                  </a:lnTo>
                  <a:cubicBezTo>
                    <a:pt x="15030" y="1146"/>
                    <a:pt x="13742" y="0"/>
                    <a:pt x="12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54"/>
          <p:cNvGrpSpPr/>
          <p:nvPr/>
        </p:nvGrpSpPr>
        <p:grpSpPr>
          <a:xfrm>
            <a:off x="252725" y="1257748"/>
            <a:ext cx="1482300" cy="1483782"/>
            <a:chOff x="317525" y="2400298"/>
            <a:chExt cx="1482300" cy="1483782"/>
          </a:xfrm>
        </p:grpSpPr>
        <p:grpSp>
          <p:nvGrpSpPr>
            <p:cNvPr id="748" name="Google Shape;748;p54"/>
            <p:cNvGrpSpPr/>
            <p:nvPr/>
          </p:nvGrpSpPr>
          <p:grpSpPr>
            <a:xfrm>
              <a:off x="329534" y="2400298"/>
              <a:ext cx="1460754" cy="1483782"/>
              <a:chOff x="397734" y="2012550"/>
              <a:chExt cx="2031082" cy="2063100"/>
            </a:xfrm>
          </p:grpSpPr>
          <p:sp>
            <p:nvSpPr>
              <p:cNvPr id="749" name="Google Shape;749;p54"/>
              <p:cNvSpPr/>
              <p:nvPr/>
            </p:nvSpPr>
            <p:spPr>
              <a:xfrm>
                <a:off x="941225" y="3029400"/>
                <a:ext cx="939600" cy="915900"/>
              </a:xfrm>
              <a:prstGeom prst="star7">
                <a:avLst>
                  <a:gd name="adj" fmla="val 34601"/>
                  <a:gd name="hf" fmla="val 102572"/>
                  <a:gd name="vf" fmla="val 105210"/>
                </a:avLst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4"/>
              <p:cNvSpPr/>
              <p:nvPr/>
            </p:nvSpPr>
            <p:spPr>
              <a:xfrm>
                <a:off x="822725" y="2899050"/>
                <a:ext cx="1176600" cy="1176600"/>
              </a:xfrm>
              <a:prstGeom prst="ellipse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54"/>
              <p:cNvCxnSpPr>
                <a:stCxn id="750" idx="1"/>
              </p:cNvCxnSpPr>
              <p:nvPr/>
            </p:nvCxnSpPr>
            <p:spPr>
              <a:xfrm rot="10800000">
                <a:off x="397734" y="2036959"/>
                <a:ext cx="597300" cy="10344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54"/>
              <p:cNvCxnSpPr>
                <a:stCxn id="750" idx="0"/>
              </p:cNvCxnSpPr>
              <p:nvPr/>
            </p:nvCxnSpPr>
            <p:spPr>
              <a:xfrm rot="10800000">
                <a:off x="899525" y="2012550"/>
                <a:ext cx="511500" cy="886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3" name="Google Shape;753;p54"/>
              <p:cNvCxnSpPr>
                <a:stCxn id="750" idx="0"/>
              </p:cNvCxnSpPr>
              <p:nvPr/>
            </p:nvCxnSpPr>
            <p:spPr>
              <a:xfrm rot="10800000" flipH="1">
                <a:off x="1411025" y="2032350"/>
                <a:ext cx="500700" cy="8667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4" name="Google Shape;754;p54"/>
              <p:cNvCxnSpPr>
                <a:stCxn id="750" idx="7"/>
              </p:cNvCxnSpPr>
              <p:nvPr/>
            </p:nvCxnSpPr>
            <p:spPr>
              <a:xfrm rot="10800000" flipH="1">
                <a:off x="1827016" y="2028859"/>
                <a:ext cx="601800" cy="10425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1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755" name="Google Shape;755;p54"/>
            <p:cNvCxnSpPr/>
            <p:nvPr/>
          </p:nvCxnSpPr>
          <p:spPr>
            <a:xfrm>
              <a:off x="317525" y="2408400"/>
              <a:ext cx="148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56" name="Google Shape;756;p5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757" name="Google Shape;757;p5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5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61FB07-1B68-4C5A-95DE-3A731C6A8A97}"/>
              </a:ext>
            </a:extLst>
          </p:cNvPr>
          <p:cNvSpPr/>
          <p:nvPr/>
        </p:nvSpPr>
        <p:spPr>
          <a:xfrm>
            <a:off x="3094673" y="2110085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>
                <a:ln/>
                <a:solidFill>
                  <a:schemeClr val="accent3"/>
                </a:solidFill>
              </a:rPr>
              <a:t>Kết thúc</a:t>
            </a:r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827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Lời nói đầu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713225" y="1178425"/>
            <a:ext cx="7717500" cy="27230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 doanh nghiệp ngày càng chịu áp lực trong việc điều chỉnh để phù hợp với thị trường chuyển đổi số cạnh tranh khốc liệt.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Dashboard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quản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ngày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càng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chuộng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Xin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ân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cảm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ơn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thầy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Trần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Lê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Hữu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Phúc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cũng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như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Lê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Đức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đã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hướng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nhóm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nền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để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có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thể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hoàn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thành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đề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tài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Dashboard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hiển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thị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máy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chủ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MQTT</a:t>
            </a:r>
            <a:endParaRPr lang="en-US" sz="1800" dirty="0">
              <a:effectLst/>
              <a:latin typeface="Arial" panose="020B06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2591550" y="1470395"/>
            <a:ext cx="3960900" cy="5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2591550" y="2048721"/>
            <a:ext cx="4004322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02" name="Google Shape;202;p32"/>
          <p:cNvGrpSpPr/>
          <p:nvPr/>
        </p:nvGrpSpPr>
        <p:grpSpPr>
          <a:xfrm>
            <a:off x="697512" y="1446659"/>
            <a:ext cx="1349664" cy="912572"/>
            <a:chOff x="1023426" y="3412746"/>
            <a:chExt cx="1242670" cy="840151"/>
          </a:xfrm>
        </p:grpSpPr>
        <p:sp>
          <p:nvSpPr>
            <p:cNvPr id="203" name="Google Shape;203;p32"/>
            <p:cNvSpPr/>
            <p:nvPr/>
          </p:nvSpPr>
          <p:spPr>
            <a:xfrm flipH="1">
              <a:off x="1023426" y="3413217"/>
              <a:ext cx="1242670" cy="810068"/>
            </a:xfrm>
            <a:custGeom>
              <a:avLst/>
              <a:gdLst/>
              <a:ahLst/>
              <a:cxnLst/>
              <a:rect l="l" t="t" r="r" b="b"/>
              <a:pathLst>
                <a:path w="96331" h="62796" extrusionOk="0">
                  <a:moveTo>
                    <a:pt x="4438" y="1"/>
                  </a:moveTo>
                  <a:cubicBezTo>
                    <a:pt x="2005" y="144"/>
                    <a:pt x="1" y="2291"/>
                    <a:pt x="144" y="4724"/>
                  </a:cubicBezTo>
                  <a:lnTo>
                    <a:pt x="144" y="46949"/>
                  </a:lnTo>
                  <a:cubicBezTo>
                    <a:pt x="1" y="49382"/>
                    <a:pt x="1862" y="51529"/>
                    <a:pt x="4438" y="51672"/>
                  </a:cubicBezTo>
                  <a:lnTo>
                    <a:pt x="9018" y="51672"/>
                  </a:lnTo>
                  <a:lnTo>
                    <a:pt x="9018" y="61119"/>
                  </a:lnTo>
                  <a:cubicBezTo>
                    <a:pt x="8825" y="62088"/>
                    <a:pt x="9615" y="62795"/>
                    <a:pt x="10457" y="62795"/>
                  </a:cubicBezTo>
                  <a:cubicBezTo>
                    <a:pt x="10858" y="62795"/>
                    <a:pt x="11271" y="62634"/>
                    <a:pt x="11595" y="62264"/>
                  </a:cubicBezTo>
                  <a:lnTo>
                    <a:pt x="21185" y="51529"/>
                  </a:lnTo>
                  <a:lnTo>
                    <a:pt x="91893" y="51529"/>
                  </a:lnTo>
                  <a:cubicBezTo>
                    <a:pt x="94470" y="51386"/>
                    <a:pt x="96330" y="49382"/>
                    <a:pt x="96187" y="46806"/>
                  </a:cubicBezTo>
                  <a:lnTo>
                    <a:pt x="96187" y="4724"/>
                  </a:lnTo>
                  <a:cubicBezTo>
                    <a:pt x="96330" y="2291"/>
                    <a:pt x="94470" y="144"/>
                    <a:pt x="918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023426" y="3412746"/>
              <a:ext cx="1242670" cy="840151"/>
            </a:xfrm>
            <a:custGeom>
              <a:avLst/>
              <a:gdLst/>
              <a:ahLst/>
              <a:cxnLst/>
              <a:rect l="l" t="t" r="r" b="b"/>
              <a:pathLst>
                <a:path w="96331" h="65128" fill="none" extrusionOk="0">
                  <a:moveTo>
                    <a:pt x="4438" y="1"/>
                  </a:moveTo>
                  <a:lnTo>
                    <a:pt x="91893" y="1"/>
                  </a:lnTo>
                  <a:cubicBezTo>
                    <a:pt x="94469" y="1"/>
                    <a:pt x="96330" y="2148"/>
                    <a:pt x="96187" y="4724"/>
                  </a:cubicBezTo>
                  <a:lnTo>
                    <a:pt x="96187" y="46806"/>
                  </a:lnTo>
                  <a:cubicBezTo>
                    <a:pt x="96330" y="49383"/>
                    <a:pt x="94469" y="51386"/>
                    <a:pt x="91893" y="51530"/>
                  </a:cubicBezTo>
                  <a:lnTo>
                    <a:pt x="87456" y="51530"/>
                  </a:lnTo>
                  <a:lnTo>
                    <a:pt x="87456" y="65127"/>
                  </a:lnTo>
                  <a:lnTo>
                    <a:pt x="75146" y="51530"/>
                  </a:lnTo>
                  <a:lnTo>
                    <a:pt x="4438" y="51530"/>
                  </a:lnTo>
                  <a:cubicBezTo>
                    <a:pt x="1861" y="51386"/>
                    <a:pt x="0" y="49383"/>
                    <a:pt x="144" y="46806"/>
                  </a:cubicBezTo>
                  <a:lnTo>
                    <a:pt x="144" y="4724"/>
                  </a:lnTo>
                  <a:cubicBezTo>
                    <a:pt x="0" y="2148"/>
                    <a:pt x="1861" y="1"/>
                    <a:pt x="4438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" name="Google Shape;205;p32"/>
          <p:cNvGrpSpPr/>
          <p:nvPr/>
        </p:nvGrpSpPr>
        <p:grpSpPr>
          <a:xfrm>
            <a:off x="7414692" y="2352747"/>
            <a:ext cx="1016081" cy="1413062"/>
            <a:chOff x="6775075" y="-938225"/>
            <a:chExt cx="1676425" cy="2331400"/>
          </a:xfrm>
        </p:grpSpPr>
        <p:sp>
          <p:nvSpPr>
            <p:cNvPr id="206" name="Google Shape;206;p32"/>
            <p:cNvSpPr/>
            <p:nvPr/>
          </p:nvSpPr>
          <p:spPr>
            <a:xfrm>
              <a:off x="7362625" y="1183600"/>
              <a:ext cx="645125" cy="209575"/>
            </a:xfrm>
            <a:custGeom>
              <a:avLst/>
              <a:gdLst/>
              <a:ahLst/>
              <a:cxnLst/>
              <a:rect l="l" t="t" r="r" b="b"/>
              <a:pathLst>
                <a:path w="25805" h="8383" extrusionOk="0">
                  <a:moveTo>
                    <a:pt x="3781" y="0"/>
                  </a:moveTo>
                  <a:cubicBezTo>
                    <a:pt x="1645" y="0"/>
                    <a:pt x="1" y="1644"/>
                    <a:pt x="1" y="3780"/>
                  </a:cubicBezTo>
                  <a:lnTo>
                    <a:pt x="1" y="4602"/>
                  </a:lnTo>
                  <a:cubicBezTo>
                    <a:pt x="1" y="6574"/>
                    <a:pt x="1645" y="8382"/>
                    <a:pt x="3781" y="8382"/>
                  </a:cubicBezTo>
                  <a:lnTo>
                    <a:pt x="22024" y="8382"/>
                  </a:lnTo>
                  <a:cubicBezTo>
                    <a:pt x="24161" y="8382"/>
                    <a:pt x="25804" y="6574"/>
                    <a:pt x="25804" y="4602"/>
                  </a:cubicBezTo>
                  <a:lnTo>
                    <a:pt x="25804" y="3780"/>
                  </a:lnTo>
                  <a:cubicBezTo>
                    <a:pt x="25804" y="1644"/>
                    <a:pt x="24161" y="0"/>
                    <a:pt x="22024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2"/>
            <p:cNvSpPr/>
            <p:nvPr/>
          </p:nvSpPr>
          <p:spPr>
            <a:xfrm>
              <a:off x="6775075" y="-938225"/>
              <a:ext cx="1676425" cy="1941050"/>
            </a:xfrm>
            <a:custGeom>
              <a:avLst/>
              <a:gdLst/>
              <a:ahLst/>
              <a:cxnLst/>
              <a:rect l="l" t="t" r="r" b="b"/>
              <a:pathLst>
                <a:path w="67057" h="77642" extrusionOk="0">
                  <a:moveTo>
                    <a:pt x="36640" y="0"/>
                  </a:moveTo>
                  <a:cubicBezTo>
                    <a:pt x="32405" y="0"/>
                    <a:pt x="28057" y="903"/>
                    <a:pt x="23832" y="2861"/>
                  </a:cubicBezTo>
                  <a:cubicBezTo>
                    <a:pt x="3616" y="12229"/>
                    <a:pt x="1" y="39347"/>
                    <a:pt x="17093" y="53810"/>
                  </a:cubicBezTo>
                  <a:cubicBezTo>
                    <a:pt x="19230" y="55618"/>
                    <a:pt x="20380" y="58412"/>
                    <a:pt x="20380" y="61206"/>
                  </a:cubicBezTo>
                  <a:lnTo>
                    <a:pt x="20380" y="61371"/>
                  </a:lnTo>
                  <a:cubicBezTo>
                    <a:pt x="20380" y="70246"/>
                    <a:pt x="27612" y="77642"/>
                    <a:pt x="36651" y="77642"/>
                  </a:cubicBezTo>
                  <a:cubicBezTo>
                    <a:pt x="45690" y="77642"/>
                    <a:pt x="53086" y="70410"/>
                    <a:pt x="53086" y="61371"/>
                  </a:cubicBezTo>
                  <a:lnTo>
                    <a:pt x="53086" y="61206"/>
                  </a:lnTo>
                  <a:cubicBezTo>
                    <a:pt x="53086" y="58248"/>
                    <a:pt x="54401" y="55454"/>
                    <a:pt x="56538" y="53482"/>
                  </a:cubicBezTo>
                  <a:cubicBezTo>
                    <a:pt x="63276" y="47729"/>
                    <a:pt x="67056" y="39347"/>
                    <a:pt x="67056" y="30472"/>
                  </a:cubicBezTo>
                  <a:cubicBezTo>
                    <a:pt x="67056" y="12923"/>
                    <a:pt x="52661" y="0"/>
                    <a:pt x="36640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7440700" y="-332575"/>
              <a:ext cx="505400" cy="1318975"/>
            </a:xfrm>
            <a:custGeom>
              <a:avLst/>
              <a:gdLst/>
              <a:ahLst/>
              <a:cxnLst/>
              <a:rect l="l" t="t" r="r" b="b"/>
              <a:pathLst>
                <a:path w="20216" h="52759" fill="none" extrusionOk="0">
                  <a:moveTo>
                    <a:pt x="5096" y="52594"/>
                  </a:moveTo>
                  <a:lnTo>
                    <a:pt x="1" y="4110"/>
                  </a:lnTo>
                  <a:cubicBezTo>
                    <a:pt x="1" y="3124"/>
                    <a:pt x="1151" y="2631"/>
                    <a:pt x="1644" y="3452"/>
                  </a:cubicBezTo>
                  <a:lnTo>
                    <a:pt x="1644" y="3452"/>
                  </a:lnTo>
                  <a:cubicBezTo>
                    <a:pt x="2137" y="3945"/>
                    <a:pt x="2795" y="3945"/>
                    <a:pt x="3123" y="3452"/>
                  </a:cubicBezTo>
                  <a:lnTo>
                    <a:pt x="5753" y="494"/>
                  </a:lnTo>
                  <a:cubicBezTo>
                    <a:pt x="6082" y="1"/>
                    <a:pt x="6739" y="1"/>
                    <a:pt x="7232" y="494"/>
                  </a:cubicBezTo>
                  <a:lnTo>
                    <a:pt x="9204" y="2959"/>
                  </a:lnTo>
                  <a:cubicBezTo>
                    <a:pt x="9533" y="3452"/>
                    <a:pt x="10355" y="3452"/>
                    <a:pt x="10684" y="2959"/>
                  </a:cubicBezTo>
                  <a:lnTo>
                    <a:pt x="12327" y="823"/>
                  </a:lnTo>
                  <a:cubicBezTo>
                    <a:pt x="12656" y="330"/>
                    <a:pt x="13477" y="330"/>
                    <a:pt x="13806" y="823"/>
                  </a:cubicBezTo>
                  <a:lnTo>
                    <a:pt x="15285" y="3124"/>
                  </a:lnTo>
                  <a:cubicBezTo>
                    <a:pt x="15614" y="3617"/>
                    <a:pt x="16271" y="3617"/>
                    <a:pt x="16765" y="3288"/>
                  </a:cubicBezTo>
                  <a:lnTo>
                    <a:pt x="18572" y="1480"/>
                  </a:lnTo>
                  <a:cubicBezTo>
                    <a:pt x="19230" y="987"/>
                    <a:pt x="20216" y="1480"/>
                    <a:pt x="20052" y="2302"/>
                  </a:cubicBezTo>
                  <a:lnTo>
                    <a:pt x="14957" y="52758"/>
                  </a:lnTo>
                </a:path>
              </a:pathLst>
            </a:custGeom>
            <a:noFill/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7288675" y="867200"/>
              <a:ext cx="793025" cy="205475"/>
            </a:xfrm>
            <a:custGeom>
              <a:avLst/>
              <a:gdLst/>
              <a:ahLst/>
              <a:cxnLst/>
              <a:rect l="l" t="t" r="r" b="b"/>
              <a:pathLst>
                <a:path w="31721" h="8219" extrusionOk="0">
                  <a:moveTo>
                    <a:pt x="4109" y="1"/>
                  </a:moveTo>
                  <a:cubicBezTo>
                    <a:pt x="1973" y="1"/>
                    <a:pt x="1" y="1973"/>
                    <a:pt x="1" y="4110"/>
                  </a:cubicBezTo>
                  <a:cubicBezTo>
                    <a:pt x="1" y="6411"/>
                    <a:pt x="1973" y="8219"/>
                    <a:pt x="4109" y="8219"/>
                  </a:cubicBezTo>
                  <a:lnTo>
                    <a:pt x="27612" y="8219"/>
                  </a:lnTo>
                  <a:cubicBezTo>
                    <a:pt x="29748" y="8219"/>
                    <a:pt x="31721" y="6411"/>
                    <a:pt x="31721" y="4110"/>
                  </a:cubicBezTo>
                  <a:cubicBezTo>
                    <a:pt x="31721" y="1973"/>
                    <a:pt x="29748" y="1"/>
                    <a:pt x="27612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288675" y="1056225"/>
              <a:ext cx="793025" cy="205450"/>
            </a:xfrm>
            <a:custGeom>
              <a:avLst/>
              <a:gdLst/>
              <a:ahLst/>
              <a:cxnLst/>
              <a:rect l="l" t="t" r="r" b="b"/>
              <a:pathLst>
                <a:path w="31721" h="8218" extrusionOk="0">
                  <a:moveTo>
                    <a:pt x="4109" y="0"/>
                  </a:moveTo>
                  <a:cubicBezTo>
                    <a:pt x="1973" y="0"/>
                    <a:pt x="1" y="1808"/>
                    <a:pt x="1" y="4109"/>
                  </a:cubicBezTo>
                  <a:cubicBezTo>
                    <a:pt x="1" y="6246"/>
                    <a:pt x="1973" y="8218"/>
                    <a:pt x="4109" y="8218"/>
                  </a:cubicBezTo>
                  <a:lnTo>
                    <a:pt x="27612" y="8218"/>
                  </a:lnTo>
                  <a:cubicBezTo>
                    <a:pt x="29748" y="8218"/>
                    <a:pt x="31721" y="6246"/>
                    <a:pt x="31721" y="4109"/>
                  </a:cubicBezTo>
                  <a:cubicBezTo>
                    <a:pt x="31721" y="1808"/>
                    <a:pt x="2974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70850" y="1056225"/>
              <a:ext cx="628675" cy="25"/>
            </a:xfrm>
            <a:custGeom>
              <a:avLst/>
              <a:gdLst/>
              <a:ahLst/>
              <a:cxnLst/>
              <a:rect l="l" t="t" r="r" b="b"/>
              <a:pathLst>
                <a:path w="25147" h="1" fill="none" extrusionOk="0">
                  <a:moveTo>
                    <a:pt x="1" y="0"/>
                  </a:moveTo>
                  <a:lnTo>
                    <a:pt x="25146" y="0"/>
                  </a:lnTo>
                </a:path>
              </a:pathLst>
            </a:custGeom>
            <a:noFill/>
            <a:ln w="19050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367625" y="2969325"/>
            <a:ext cx="691200" cy="691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5381300" y="189875"/>
            <a:ext cx="576000" cy="57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8387150" y="539500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>
            <a:hlinkClick r:id="rId3" action="ppaction://hlinksldjump"/>
          </p:cNvPr>
          <p:cNvSpPr txBox="1"/>
          <p:nvPr/>
        </p:nvSpPr>
        <p:spPr>
          <a:xfrm>
            <a:off x="3762850" y="4170325"/>
            <a:ext cx="16185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Activities</a:t>
            </a:r>
            <a:endParaRPr sz="20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6" name="Google Shape;216;p32">
            <a:hlinkClick r:id="" action="ppaction://hlinkshowjump?jump=previousslide"/>
          </p:cNvPr>
          <p:cNvSpPr txBox="1"/>
          <p:nvPr/>
        </p:nvSpPr>
        <p:spPr>
          <a:xfrm>
            <a:off x="713225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17" name="Google Shape;217;p32">
            <a:hlinkClick r:id="" action="ppaction://hlinkshowjump?jump=nextslide"/>
          </p:cNvPr>
          <p:cNvSpPr txBox="1"/>
          <p:nvPr/>
        </p:nvSpPr>
        <p:spPr>
          <a:xfrm>
            <a:off x="7232750" y="4170325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0" name="Google Shape;201;p32">
            <a:extLst>
              <a:ext uri="{FF2B5EF4-FFF2-40B4-BE49-F238E27FC236}">
                <a16:creationId xmlns:a16="http://schemas.microsoft.com/office/drawing/2014/main" id="{00A71911-5997-43BC-8B44-C4DE119A60E7}"/>
              </a:ext>
            </a:extLst>
          </p:cNvPr>
          <p:cNvSpPr txBox="1">
            <a:spLocks/>
          </p:cNvSpPr>
          <p:nvPr/>
        </p:nvSpPr>
        <p:spPr>
          <a:xfrm>
            <a:off x="2591550" y="2652982"/>
            <a:ext cx="40043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Google Shape;201;p32">
            <a:extLst>
              <a:ext uri="{FF2B5EF4-FFF2-40B4-BE49-F238E27FC236}">
                <a16:creationId xmlns:a16="http://schemas.microsoft.com/office/drawing/2014/main" id="{5C7EA63F-7744-46EC-9DF5-BD67E546B0BF}"/>
              </a:ext>
            </a:extLst>
          </p:cNvPr>
          <p:cNvSpPr txBox="1">
            <a:spLocks/>
          </p:cNvSpPr>
          <p:nvPr/>
        </p:nvSpPr>
        <p:spPr>
          <a:xfrm>
            <a:off x="2591550" y="3202528"/>
            <a:ext cx="4004322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6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●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○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alanquin"/>
              <a:buChar char="■"/>
              <a:defRPr sz="12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>
              <a:buFont typeface="Palanquin"/>
              <a:buNone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siêu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>
            <a:hlinkClick r:id="rId3" action="ppaction://hlinksldjump"/>
          </p:cNvPr>
          <p:cNvSpPr/>
          <p:nvPr/>
        </p:nvSpPr>
        <p:spPr>
          <a:xfrm>
            <a:off x="713113" y="1634850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3">
            <a:hlinkClick r:id="rId4" action="ppaction://hlinksldjump"/>
          </p:cNvPr>
          <p:cNvSpPr/>
          <p:nvPr/>
        </p:nvSpPr>
        <p:spPr>
          <a:xfrm>
            <a:off x="5929038" y="3477225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>
            <a:hlinkClick r:id="rId5" action="ppaction://hlinksldjump"/>
          </p:cNvPr>
          <p:cNvSpPr/>
          <p:nvPr/>
        </p:nvSpPr>
        <p:spPr>
          <a:xfrm>
            <a:off x="3321112" y="3477213"/>
            <a:ext cx="817200" cy="817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hlinkClick r:id="rId6" action="ppaction://hlinksldjump"/>
          </p:cNvPr>
          <p:cNvSpPr/>
          <p:nvPr/>
        </p:nvSpPr>
        <p:spPr>
          <a:xfrm>
            <a:off x="713075" y="3477350"/>
            <a:ext cx="817200" cy="81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hlinkClick r:id="rId7" action="ppaction://hlinksldjump"/>
          </p:cNvPr>
          <p:cNvSpPr/>
          <p:nvPr/>
        </p:nvSpPr>
        <p:spPr>
          <a:xfrm>
            <a:off x="5929075" y="1634850"/>
            <a:ext cx="817200" cy="817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hlinkClick r:id="rId8" action="ppaction://hlinksldjump"/>
          </p:cNvPr>
          <p:cNvSpPr/>
          <p:nvPr/>
        </p:nvSpPr>
        <p:spPr>
          <a:xfrm>
            <a:off x="3321138" y="1634850"/>
            <a:ext cx="817200" cy="81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 BÀI THUYẾT TRÌNH</a:t>
            </a:r>
            <a:endParaRPr/>
          </a:p>
        </p:txBody>
      </p:sp>
      <p:sp>
        <p:nvSpPr>
          <p:cNvPr id="229" name="Google Shape;229;p3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0" name="Google Shape;230;p33">
            <a:hlinkClick r:id="rId3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1636585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Lý</a:t>
            </a:r>
            <a:r>
              <a:rPr lang="en"/>
              <a:t> do chọn đề tài</a:t>
            </a:r>
            <a:endParaRPr/>
          </a:p>
        </p:txBody>
      </p:sp>
      <p:sp>
        <p:nvSpPr>
          <p:cNvPr id="231" name="Google Shape;231;p33">
            <a:hlinkClick r:id="rId3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63657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"/>
              <a:t>êu bật lý do tại sao lại chọn đề tài này</a:t>
            </a:r>
            <a:endParaRPr/>
          </a:p>
        </p:txBody>
      </p:sp>
      <p:sp>
        <p:nvSpPr>
          <p:cNvPr id="232" name="Google Shape;232;p33">
            <a:hlinkClick r:id="rId6" action="ppaction://hlinksldjump"/>
          </p:cNvPr>
          <p:cNvSpPr txBox="1">
            <a:spLocks noGrp="1"/>
          </p:cNvSpPr>
          <p:nvPr>
            <p:ph type="title" idx="4"/>
          </p:nvPr>
        </p:nvSpPr>
        <p:spPr>
          <a:xfrm>
            <a:off x="7132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3" name="Google Shape;233;p33">
            <a:hlinkClick r:id="rId6" action="ppaction://hlinksldjump"/>
          </p:cNvPr>
          <p:cNvSpPr txBox="1">
            <a:spLocks noGrp="1"/>
          </p:cNvSpPr>
          <p:nvPr>
            <p:ph type="title" idx="5"/>
          </p:nvPr>
        </p:nvSpPr>
        <p:spPr>
          <a:xfrm>
            <a:off x="1636585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234" name="Google Shape;234;p33">
            <a:hlinkClick r:id="rId6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63657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-US"/>
              <a:t>ướng dẫn theo use case</a:t>
            </a:r>
            <a:endParaRPr/>
          </a:p>
        </p:txBody>
      </p:sp>
      <p:sp>
        <p:nvSpPr>
          <p:cNvPr id="235" name="Google Shape;235;p33">
            <a:hlinkClick r:id="rId8" action="ppaction://hlinksldjump"/>
          </p:cNvPr>
          <p:cNvSpPr txBox="1">
            <a:spLocks noGrp="1"/>
          </p:cNvSpPr>
          <p:nvPr>
            <p:ph type="title" idx="7"/>
          </p:nvPr>
        </p:nvSpPr>
        <p:spPr>
          <a:xfrm>
            <a:off x="332117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33">
            <a:hlinkClick r:id="rId8" action="ppaction://hlinksldjump"/>
          </p:cNvPr>
          <p:cNvSpPr txBox="1">
            <a:spLocks noGrp="1"/>
          </p:cNvSpPr>
          <p:nvPr>
            <p:ph type="title" idx="8"/>
          </p:nvPr>
        </p:nvSpPr>
        <p:spPr>
          <a:xfrm>
            <a:off x="4244527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sánh đề tài</a:t>
            </a:r>
            <a:endParaRPr/>
          </a:p>
        </p:txBody>
      </p:sp>
      <p:sp>
        <p:nvSpPr>
          <p:cNvPr id="237" name="Google Shape;237;p33">
            <a:hlinkClick r:id="rId8" action="ppaction://hlinksldjump"/>
          </p:cNvPr>
          <p:cNvSpPr txBox="1">
            <a:spLocks noGrp="1"/>
          </p:cNvSpPr>
          <p:nvPr>
            <p:ph type="subTitle" idx="9"/>
          </p:nvPr>
        </p:nvSpPr>
        <p:spPr>
          <a:xfrm>
            <a:off x="424452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"/>
              <a:t>êu bật được điểm mạnh và yếu của đề tài</a:t>
            </a:r>
            <a:endParaRPr/>
          </a:p>
        </p:txBody>
      </p:sp>
      <p:sp>
        <p:nvSpPr>
          <p:cNvPr id="238" name="Google Shape;238;p33">
            <a:hlinkClick r:id="rId5" action="ppaction://hlinksldjump"/>
          </p:cNvPr>
          <p:cNvSpPr txBox="1">
            <a:spLocks noGrp="1"/>
          </p:cNvSpPr>
          <p:nvPr>
            <p:ph type="title" idx="13"/>
          </p:nvPr>
        </p:nvSpPr>
        <p:spPr>
          <a:xfrm>
            <a:off x="332117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9" name="Google Shape;239;p33">
            <a:hlinkClick r:id="rId5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4244527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Phương hướng phát triển</a:t>
            </a:r>
            <a:endParaRPr/>
          </a:p>
        </p:txBody>
      </p:sp>
      <p:sp>
        <p:nvSpPr>
          <p:cNvPr id="240" name="Google Shape;240;p33">
            <a:hlinkClick r:id="rId5" action="ppaction://hlinksldjump"/>
          </p:cNvPr>
          <p:cNvSpPr txBox="1">
            <a:spLocks noGrp="1"/>
          </p:cNvSpPr>
          <p:nvPr>
            <p:ph type="subTitle" idx="15"/>
          </p:nvPr>
        </p:nvSpPr>
        <p:spPr>
          <a:xfrm>
            <a:off x="424452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lang="en"/>
              <a:t>ghiên cứu cải thiện đề tài</a:t>
            </a:r>
            <a:endParaRPr/>
          </a:p>
        </p:txBody>
      </p:sp>
      <p:sp>
        <p:nvSpPr>
          <p:cNvPr id="241" name="Google Shape;241;p33">
            <a:hlinkClick r:id="rId7" action="ppaction://hlinksldjump"/>
          </p:cNvPr>
          <p:cNvSpPr txBox="1">
            <a:spLocks noGrp="1"/>
          </p:cNvSpPr>
          <p:nvPr>
            <p:ph type="title" idx="16"/>
          </p:nvPr>
        </p:nvSpPr>
        <p:spPr>
          <a:xfrm>
            <a:off x="5929125" y="1787250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42" name="Google Shape;242;p33">
            <a:hlinkClick r:id="rId7" action="ppaction://hlinksldjump"/>
          </p:cNvPr>
          <p:cNvSpPr txBox="1">
            <a:spLocks noGrp="1"/>
          </p:cNvSpPr>
          <p:nvPr>
            <p:ph type="title" idx="17"/>
          </p:nvPr>
        </p:nvSpPr>
        <p:spPr>
          <a:xfrm>
            <a:off x="6852450" y="1787250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khái niệm</a:t>
            </a:r>
            <a:endParaRPr/>
          </a:p>
        </p:txBody>
      </p:sp>
      <p:sp>
        <p:nvSpPr>
          <p:cNvPr id="243" name="Google Shape;243;p33">
            <a:hlinkClick r:id="rId7" action="ppaction://hlinksldjump"/>
          </p:cNvPr>
          <p:cNvSpPr txBox="1">
            <a:spLocks noGrp="1"/>
          </p:cNvSpPr>
          <p:nvPr>
            <p:ph type="subTitle" idx="18"/>
          </p:nvPr>
        </p:nvSpPr>
        <p:spPr>
          <a:xfrm>
            <a:off x="6852456" y="2062667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Thuật ngữ - Khái niệm</a:t>
            </a:r>
            <a:endParaRPr/>
          </a:p>
        </p:txBody>
      </p:sp>
      <p:sp>
        <p:nvSpPr>
          <p:cNvPr id="244" name="Google Shape;244;p33">
            <a:hlinkClick r:id="rId4" action="ppaction://hlinksldjump"/>
          </p:cNvPr>
          <p:cNvSpPr txBox="1">
            <a:spLocks noGrp="1"/>
          </p:cNvSpPr>
          <p:nvPr>
            <p:ph type="title" idx="19"/>
          </p:nvPr>
        </p:nvSpPr>
        <p:spPr>
          <a:xfrm>
            <a:off x="5929125" y="3629725"/>
            <a:ext cx="9234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45" name="Google Shape;245;p33">
            <a:hlinkClick r:id="rId4" action="ppaction://hlinksldjump"/>
          </p:cNvPr>
          <p:cNvSpPr txBox="1">
            <a:spLocks noGrp="1"/>
          </p:cNvSpPr>
          <p:nvPr>
            <p:ph type="title" idx="20"/>
          </p:nvPr>
        </p:nvSpPr>
        <p:spPr>
          <a:xfrm>
            <a:off x="6852450" y="3629627"/>
            <a:ext cx="1684500" cy="4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luận</a:t>
            </a:r>
            <a:endParaRPr/>
          </a:p>
        </p:txBody>
      </p:sp>
      <p:sp>
        <p:nvSpPr>
          <p:cNvPr id="246" name="Google Shape;246;p33">
            <a:hlinkClick r:id="rId4" action="ppaction://hlinksldjump"/>
          </p:cNvPr>
          <p:cNvSpPr txBox="1">
            <a:spLocks noGrp="1"/>
          </p:cNvSpPr>
          <p:nvPr>
            <p:ph type="subTitle" idx="21"/>
          </p:nvPr>
        </p:nvSpPr>
        <p:spPr>
          <a:xfrm>
            <a:off x="6852456" y="3905175"/>
            <a:ext cx="1684500" cy="6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Tóm tắt thế mạnh,  điểm yếu, kết luận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-988975" y="-346275"/>
            <a:ext cx="4253100" cy="4253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3731172" y="1943338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Lý do chọn đề tài</a:t>
            </a:r>
            <a:endParaRPr sz="4800"/>
          </a:p>
        </p:txBody>
      </p:sp>
      <p:sp>
        <p:nvSpPr>
          <p:cNvPr id="253" name="Google Shape;253;p34"/>
          <p:cNvSpPr txBox="1">
            <a:spLocks noGrp="1"/>
          </p:cNvSpPr>
          <p:nvPr>
            <p:ph type="title" idx="2"/>
          </p:nvPr>
        </p:nvSpPr>
        <p:spPr>
          <a:xfrm>
            <a:off x="3731050" y="636125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subTitle" idx="1"/>
          </p:nvPr>
        </p:nvSpPr>
        <p:spPr>
          <a:xfrm>
            <a:off x="3731150" y="3219775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</p:txBody>
      </p:sp>
      <p:grpSp>
        <p:nvGrpSpPr>
          <p:cNvPr id="255" name="Google Shape;255;p34"/>
          <p:cNvGrpSpPr/>
          <p:nvPr/>
        </p:nvGrpSpPr>
        <p:grpSpPr>
          <a:xfrm flipH="1">
            <a:off x="1463563" y="1087764"/>
            <a:ext cx="2510290" cy="2510290"/>
            <a:chOff x="6807950" y="3072775"/>
            <a:chExt cx="2165350" cy="2165350"/>
          </a:xfrm>
        </p:grpSpPr>
        <p:sp>
          <p:nvSpPr>
            <p:cNvPr id="256" name="Google Shape;256;p34"/>
            <p:cNvSpPr/>
            <p:nvPr/>
          </p:nvSpPr>
          <p:spPr>
            <a:xfrm>
              <a:off x="6807950" y="3072775"/>
              <a:ext cx="1540825" cy="1536700"/>
            </a:xfrm>
            <a:custGeom>
              <a:avLst/>
              <a:gdLst/>
              <a:ahLst/>
              <a:cxnLst/>
              <a:rect l="l" t="t" r="r" b="b"/>
              <a:pathLst>
                <a:path w="61633" h="61468" fill="none" extrusionOk="0">
                  <a:moveTo>
                    <a:pt x="61632" y="30734"/>
                  </a:moveTo>
                  <a:cubicBezTo>
                    <a:pt x="61632" y="47827"/>
                    <a:pt x="47827" y="61468"/>
                    <a:pt x="30734" y="61468"/>
                  </a:cubicBezTo>
                  <a:cubicBezTo>
                    <a:pt x="13806" y="61468"/>
                    <a:pt x="1" y="47827"/>
                    <a:pt x="1" y="30734"/>
                  </a:cubicBezTo>
                  <a:cubicBezTo>
                    <a:pt x="1" y="13806"/>
                    <a:pt x="13806" y="0"/>
                    <a:pt x="30734" y="0"/>
                  </a:cubicBezTo>
                  <a:cubicBezTo>
                    <a:pt x="47827" y="0"/>
                    <a:pt x="61632" y="13806"/>
                    <a:pt x="61632" y="30734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968200" y="3233000"/>
              <a:ext cx="1220325" cy="1220350"/>
            </a:xfrm>
            <a:custGeom>
              <a:avLst/>
              <a:gdLst/>
              <a:ahLst/>
              <a:cxnLst/>
              <a:rect l="l" t="t" r="r" b="b"/>
              <a:pathLst>
                <a:path w="48813" h="48814" fill="none" extrusionOk="0">
                  <a:moveTo>
                    <a:pt x="48813" y="24325"/>
                  </a:moveTo>
                  <a:cubicBezTo>
                    <a:pt x="48813" y="37802"/>
                    <a:pt x="37801" y="48814"/>
                    <a:pt x="24324" y="48814"/>
                  </a:cubicBezTo>
                  <a:cubicBezTo>
                    <a:pt x="10847" y="48814"/>
                    <a:pt x="0" y="37802"/>
                    <a:pt x="0" y="24325"/>
                  </a:cubicBezTo>
                  <a:cubicBezTo>
                    <a:pt x="0" y="10848"/>
                    <a:pt x="10847" y="1"/>
                    <a:pt x="24324" y="1"/>
                  </a:cubicBezTo>
                  <a:cubicBezTo>
                    <a:pt x="37801" y="1"/>
                    <a:pt x="48813" y="10848"/>
                    <a:pt x="48813" y="24325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8061125" y="4325950"/>
              <a:ext cx="912175" cy="912175"/>
            </a:xfrm>
            <a:custGeom>
              <a:avLst/>
              <a:gdLst/>
              <a:ahLst/>
              <a:cxnLst/>
              <a:rect l="l" t="t" r="r" b="b"/>
              <a:pathLst>
                <a:path w="36487" h="36487" fill="none" extrusionOk="0">
                  <a:moveTo>
                    <a:pt x="35172" y="35172"/>
                  </a:moveTo>
                  <a:lnTo>
                    <a:pt x="35172" y="35172"/>
                  </a:lnTo>
                  <a:cubicBezTo>
                    <a:pt x="33857" y="36487"/>
                    <a:pt x="31721" y="36487"/>
                    <a:pt x="30406" y="35172"/>
                  </a:cubicBezTo>
                  <a:lnTo>
                    <a:pt x="1" y="4767"/>
                  </a:lnTo>
                  <a:lnTo>
                    <a:pt x="4931" y="1"/>
                  </a:lnTo>
                  <a:lnTo>
                    <a:pt x="35172" y="30242"/>
                  </a:lnTo>
                  <a:cubicBezTo>
                    <a:pt x="36487" y="31556"/>
                    <a:pt x="36487" y="33857"/>
                    <a:pt x="35172" y="35172"/>
                  </a:cubicBezTo>
                  <a:close/>
                </a:path>
              </a:pathLst>
            </a:custGeom>
            <a:noFill/>
            <a:ln w="28575" cap="rnd" cmpd="sng">
              <a:solidFill>
                <a:schemeClr val="accent1">
                  <a:lumMod val="10000"/>
                </a:schemeClr>
              </a:solidFill>
              <a:prstDash val="solid"/>
              <a:miter lim="16435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34"/>
          <p:cNvSpPr/>
          <p:nvPr/>
        </p:nvSpPr>
        <p:spPr>
          <a:xfrm>
            <a:off x="2593325" y="4450275"/>
            <a:ext cx="433500" cy="43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4949450" y="-242475"/>
            <a:ext cx="1056300" cy="1056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804225" y="2637600"/>
            <a:ext cx="433500" cy="4335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4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65" name="Google Shape;265;p34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4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8B52-A2CE-4073-BF52-F72513C0DC25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/>
              <a:t>Tại sao em lại chọn đề tài này ???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126" y="2439275"/>
            <a:ext cx="1568700" cy="1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8601" y="2439275"/>
            <a:ext cx="1568700" cy="15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0351" y="2439275"/>
            <a:ext cx="1568700" cy="15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Lý do Chọn đề tài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3783151" y="1719512"/>
            <a:ext cx="1823751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Nghĩ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là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đề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tài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dễ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4" name="Google Shape;294;p36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5" name="Google Shape;295;p36">
            <a:hlinkClick r:id="rId6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6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6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3783151" y="2169499"/>
            <a:ext cx="522900" cy="5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02</a:t>
            </a:r>
            <a:endParaRPr/>
          </a:p>
        </p:txBody>
      </p:sp>
      <p:sp>
        <p:nvSpPr>
          <p:cNvPr id="299" name="Google Shape;299;p36"/>
          <p:cNvSpPr/>
          <p:nvPr/>
        </p:nvSpPr>
        <p:spPr>
          <a:xfrm>
            <a:off x="1471261" y="2169499"/>
            <a:ext cx="522900" cy="522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6095038" y="2169499"/>
            <a:ext cx="522900" cy="52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rPr>
              <a:t>01</a:t>
            </a:r>
            <a:endParaRPr b="1">
              <a:solidFill>
                <a:schemeClr val="dk1"/>
              </a:solidFill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5" name="Google Shape;293;p36">
            <a:extLst>
              <a:ext uri="{FF2B5EF4-FFF2-40B4-BE49-F238E27FC236}">
                <a16:creationId xmlns:a16="http://schemas.microsoft.com/office/drawing/2014/main" id="{771E2B2B-55D5-4F85-A95F-EFE1A1C9FE4B}"/>
              </a:ext>
            </a:extLst>
          </p:cNvPr>
          <p:cNvSpPr txBox="1"/>
          <p:nvPr/>
        </p:nvSpPr>
        <p:spPr>
          <a:xfrm>
            <a:off x="1471261" y="1719512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1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phút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nông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nổi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6" name="Google Shape;293;p36">
            <a:extLst>
              <a:ext uri="{FF2B5EF4-FFF2-40B4-BE49-F238E27FC236}">
                <a16:creationId xmlns:a16="http://schemas.microsoft.com/office/drawing/2014/main" id="{E4E9F3A1-67D7-4859-AA13-ED4FBBEA7B8D}"/>
              </a:ext>
            </a:extLst>
          </p:cNvPr>
          <p:cNvSpPr txBox="1"/>
          <p:nvPr/>
        </p:nvSpPr>
        <p:spPr>
          <a:xfrm>
            <a:off x="6132825" y="1719512"/>
            <a:ext cx="1823751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Ai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cũng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có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sai</a:t>
            </a:r>
            <a:r>
              <a:rPr lang="en-US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lầm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>
            <a:spLocks noGrp="1"/>
          </p:cNvSpPr>
          <p:nvPr>
            <p:ph type="title"/>
          </p:nvPr>
        </p:nvSpPr>
        <p:spPr>
          <a:xfrm>
            <a:off x="713347" y="1928053"/>
            <a:ext cx="4699500" cy="75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sánh đề tài</a:t>
            </a:r>
            <a:endParaRPr/>
          </a:p>
        </p:txBody>
      </p:sp>
      <p:sp>
        <p:nvSpPr>
          <p:cNvPr id="320" name="Google Shape;320;p38"/>
          <p:cNvSpPr txBox="1">
            <a:spLocks noGrp="1"/>
          </p:cNvSpPr>
          <p:nvPr>
            <p:ph type="title" idx="2"/>
          </p:nvPr>
        </p:nvSpPr>
        <p:spPr>
          <a:xfrm>
            <a:off x="713225" y="620840"/>
            <a:ext cx="4699800" cy="14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1" name="Google Shape;321;p38"/>
          <p:cNvSpPr txBox="1">
            <a:spLocks noGrp="1"/>
          </p:cNvSpPr>
          <p:nvPr>
            <p:ph type="subTitle" idx="1"/>
          </p:nvPr>
        </p:nvSpPr>
        <p:spPr>
          <a:xfrm>
            <a:off x="713325" y="3204490"/>
            <a:ext cx="4699500" cy="808800"/>
          </a:xfrm>
          <a:prstGeom prst="rect">
            <a:avLst/>
          </a:prstGeom>
          <a:ln>
            <a:solidFill>
              <a:schemeClr val="accent1">
                <a:lumMod val="1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Actions are...</a:t>
            </a:r>
            <a:endParaRPr/>
          </a:p>
        </p:txBody>
      </p:sp>
      <p:sp>
        <p:nvSpPr>
          <p:cNvPr id="322" name="Google Shape;322;p38"/>
          <p:cNvSpPr txBox="1">
            <a:spLocks noGrp="1"/>
          </p:cNvSpPr>
          <p:nvPr>
            <p:ph type="subTitle" idx="3"/>
          </p:nvPr>
        </p:nvSpPr>
        <p:spPr>
          <a:xfrm>
            <a:off x="713325" y="2759665"/>
            <a:ext cx="46995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Ưu điểm và khuyết điểm của đề tài</a:t>
            </a:r>
            <a:endParaRPr/>
          </a:p>
        </p:txBody>
      </p:sp>
      <p:sp>
        <p:nvSpPr>
          <p:cNvPr id="323" name="Google Shape;323;p38"/>
          <p:cNvSpPr/>
          <p:nvPr/>
        </p:nvSpPr>
        <p:spPr>
          <a:xfrm>
            <a:off x="6309875" y="0"/>
            <a:ext cx="2834100" cy="341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" name="Google Shape;324;p38"/>
          <p:cNvGrpSpPr/>
          <p:nvPr/>
        </p:nvGrpSpPr>
        <p:grpSpPr>
          <a:xfrm>
            <a:off x="6531607" y="1208674"/>
            <a:ext cx="430841" cy="2916262"/>
            <a:chOff x="3419800" y="255950"/>
            <a:chExt cx="762550" cy="5161525"/>
          </a:xfrm>
        </p:grpSpPr>
        <p:sp>
          <p:nvSpPr>
            <p:cNvPr id="325" name="Google Shape;325;p38"/>
            <p:cNvSpPr/>
            <p:nvPr/>
          </p:nvSpPr>
          <p:spPr>
            <a:xfrm>
              <a:off x="3419800" y="927375"/>
              <a:ext cx="186200" cy="3689925"/>
            </a:xfrm>
            <a:custGeom>
              <a:avLst/>
              <a:gdLst/>
              <a:ahLst/>
              <a:cxnLst/>
              <a:rect l="l" t="t" r="r" b="b"/>
              <a:pathLst>
                <a:path w="7448" h="147597" fill="none" extrusionOk="0">
                  <a:moveTo>
                    <a:pt x="0" y="0"/>
                  </a:moveTo>
                  <a:lnTo>
                    <a:pt x="7447" y="0"/>
                  </a:lnTo>
                  <a:lnTo>
                    <a:pt x="7447" y="147596"/>
                  </a:lnTo>
                  <a:lnTo>
                    <a:pt x="0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3800075" y="927375"/>
              <a:ext cx="382275" cy="3689925"/>
            </a:xfrm>
            <a:custGeom>
              <a:avLst/>
              <a:gdLst/>
              <a:ahLst/>
              <a:cxnLst/>
              <a:rect l="l" t="t" r="r" b="b"/>
              <a:pathLst>
                <a:path w="15291" h="147597" fill="none" extrusionOk="0">
                  <a:moveTo>
                    <a:pt x="15291" y="0"/>
                  </a:moveTo>
                  <a:lnTo>
                    <a:pt x="15291" y="80"/>
                  </a:lnTo>
                  <a:lnTo>
                    <a:pt x="7844" y="80"/>
                  </a:lnTo>
                  <a:lnTo>
                    <a:pt x="7844" y="147596"/>
                  </a:lnTo>
                  <a:lnTo>
                    <a:pt x="0" y="147596"/>
                  </a:lnTo>
                  <a:lnTo>
                    <a:pt x="15291" y="14759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3419800" y="685725"/>
              <a:ext cx="762550" cy="241675"/>
            </a:xfrm>
            <a:custGeom>
              <a:avLst/>
              <a:gdLst/>
              <a:ahLst/>
              <a:cxnLst/>
              <a:rect l="l" t="t" r="r" b="b"/>
              <a:pathLst>
                <a:path w="30502" h="9667" fill="none" extrusionOk="0">
                  <a:moveTo>
                    <a:pt x="0" y="1"/>
                  </a:moveTo>
                  <a:lnTo>
                    <a:pt x="30502" y="1"/>
                  </a:lnTo>
                  <a:lnTo>
                    <a:pt x="30502" y="9666"/>
                  </a:lnTo>
                  <a:lnTo>
                    <a:pt x="0" y="9666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3419800" y="927375"/>
              <a:ext cx="25" cy="2000"/>
            </a:xfrm>
            <a:custGeom>
              <a:avLst/>
              <a:gdLst/>
              <a:ahLst/>
              <a:cxnLst/>
              <a:rect l="l" t="t" r="r" b="b"/>
              <a:pathLst>
                <a:path w="1" h="80" fill="none" extrusionOk="0">
                  <a:moveTo>
                    <a:pt x="0" y="80"/>
                  </a:move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3419800" y="927375"/>
              <a:ext cx="762550" cy="2000"/>
            </a:xfrm>
            <a:custGeom>
              <a:avLst/>
              <a:gdLst/>
              <a:ahLst/>
              <a:cxnLst/>
              <a:rect l="l" t="t" r="r" b="b"/>
              <a:pathLst>
                <a:path w="30502" h="80" fill="none" extrusionOk="0">
                  <a:moveTo>
                    <a:pt x="7447" y="0"/>
                  </a:moveTo>
                  <a:lnTo>
                    <a:pt x="23055" y="0"/>
                  </a:lnTo>
                  <a:lnTo>
                    <a:pt x="23055" y="80"/>
                  </a:lnTo>
                  <a:lnTo>
                    <a:pt x="30502" y="80"/>
                  </a:lnTo>
                  <a:lnTo>
                    <a:pt x="30502" y="0"/>
                  </a:lnTo>
                  <a:lnTo>
                    <a:pt x="0" y="0"/>
                  </a:lnTo>
                  <a:lnTo>
                    <a:pt x="0" y="80"/>
                  </a:lnTo>
                  <a:lnTo>
                    <a:pt x="7447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3419800" y="4617275"/>
              <a:ext cx="762550" cy="578375"/>
            </a:xfrm>
            <a:custGeom>
              <a:avLst/>
              <a:gdLst/>
              <a:ahLst/>
              <a:cxnLst/>
              <a:rect l="l" t="t" r="r" b="b"/>
              <a:pathLst>
                <a:path w="30502" h="23135" fill="none" extrusionOk="0">
                  <a:moveTo>
                    <a:pt x="10775" y="23134"/>
                  </a:moveTo>
                  <a:lnTo>
                    <a:pt x="19252" y="23134"/>
                  </a:lnTo>
                  <a:lnTo>
                    <a:pt x="305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3419800" y="255950"/>
              <a:ext cx="762550" cy="431800"/>
            </a:xfrm>
            <a:custGeom>
              <a:avLst/>
              <a:gdLst/>
              <a:ahLst/>
              <a:cxnLst/>
              <a:rect l="l" t="t" r="r" b="b"/>
              <a:pathLst>
                <a:path w="30502" h="17272" fill="none" extrusionOk="0">
                  <a:moveTo>
                    <a:pt x="30502" y="15290"/>
                  </a:moveTo>
                  <a:cubicBezTo>
                    <a:pt x="30502" y="6813"/>
                    <a:pt x="23688" y="0"/>
                    <a:pt x="15211" y="0"/>
                  </a:cubicBezTo>
                  <a:lnTo>
                    <a:pt x="15211" y="0"/>
                  </a:lnTo>
                  <a:cubicBezTo>
                    <a:pt x="6814" y="0"/>
                    <a:pt x="0" y="6893"/>
                    <a:pt x="0" y="15290"/>
                  </a:cubicBezTo>
                  <a:lnTo>
                    <a:pt x="0" y="17271"/>
                  </a:lnTo>
                  <a:lnTo>
                    <a:pt x="30502" y="17271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3605975" y="4617275"/>
              <a:ext cx="194125" cy="25"/>
            </a:xfrm>
            <a:custGeom>
              <a:avLst/>
              <a:gdLst/>
              <a:ahLst/>
              <a:cxnLst/>
              <a:rect l="l" t="t" r="r" b="b"/>
              <a:pathLst>
                <a:path w="7765" h="1" fill="none" extrusionOk="0">
                  <a:moveTo>
                    <a:pt x="0" y="0"/>
                  </a:moveTo>
                  <a:lnTo>
                    <a:pt x="7764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3605975" y="929350"/>
              <a:ext cx="390200" cy="3687950"/>
            </a:xfrm>
            <a:custGeom>
              <a:avLst/>
              <a:gdLst/>
              <a:ahLst/>
              <a:cxnLst/>
              <a:rect l="l" t="t" r="r" b="b"/>
              <a:pathLst>
                <a:path w="15608" h="147518" fill="none" extrusionOk="0">
                  <a:moveTo>
                    <a:pt x="15608" y="1"/>
                  </a:moveTo>
                  <a:lnTo>
                    <a:pt x="0" y="1"/>
                  </a:lnTo>
                  <a:lnTo>
                    <a:pt x="0" y="147517"/>
                  </a:lnTo>
                  <a:lnTo>
                    <a:pt x="7764" y="147517"/>
                  </a:lnTo>
                  <a:lnTo>
                    <a:pt x="15608" y="147517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3605975" y="927375"/>
              <a:ext cx="390200" cy="2000"/>
            </a:xfrm>
            <a:custGeom>
              <a:avLst/>
              <a:gdLst/>
              <a:ahLst/>
              <a:cxnLst/>
              <a:rect l="l" t="t" r="r" b="b"/>
              <a:pathLst>
                <a:path w="15608" h="80" fill="none" extrusionOk="0">
                  <a:moveTo>
                    <a:pt x="0" y="0"/>
                  </a:moveTo>
                  <a:lnTo>
                    <a:pt x="15608" y="0"/>
                  </a:lnTo>
                  <a:lnTo>
                    <a:pt x="15608" y="80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miter lim="7922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3689150" y="5195625"/>
              <a:ext cx="211950" cy="221850"/>
            </a:xfrm>
            <a:custGeom>
              <a:avLst/>
              <a:gdLst/>
              <a:ahLst/>
              <a:cxnLst/>
              <a:rect l="l" t="t" r="r" b="b"/>
              <a:pathLst>
                <a:path w="8478" h="8874" extrusionOk="0">
                  <a:moveTo>
                    <a:pt x="1" y="0"/>
                  </a:moveTo>
                  <a:lnTo>
                    <a:pt x="4120" y="8873"/>
                  </a:lnTo>
                  <a:lnTo>
                    <a:pt x="8478" y="0"/>
                  </a:ln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accent1">
                  <a:lumMod val="1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38"/>
          <p:cNvSpPr/>
          <p:nvPr/>
        </p:nvSpPr>
        <p:spPr>
          <a:xfrm>
            <a:off x="127575" y="2482450"/>
            <a:ext cx="368700" cy="36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8"/>
          <p:cNvSpPr/>
          <p:nvPr/>
        </p:nvSpPr>
        <p:spPr>
          <a:xfrm>
            <a:off x="3485050" y="408325"/>
            <a:ext cx="891000" cy="891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8"/>
          <p:cNvSpPr/>
          <p:nvPr/>
        </p:nvSpPr>
        <p:spPr>
          <a:xfrm>
            <a:off x="8349775" y="3795688"/>
            <a:ext cx="433500" cy="43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8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40" name="Google Shape;340;p38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8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8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/>
          <p:nvPr/>
        </p:nvSpPr>
        <p:spPr>
          <a:xfrm>
            <a:off x="4833050" y="2256438"/>
            <a:ext cx="833700" cy="833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Nghiên cứu thị trường</a:t>
            </a:r>
            <a:endParaRPr/>
          </a:p>
        </p:txBody>
      </p:sp>
      <p:sp>
        <p:nvSpPr>
          <p:cNvPr id="349" name="Google Shape;349;p39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Các sản phẩm tương tự trên thị trường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2806995" y="1713863"/>
            <a:ext cx="3770614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Sản phấm/ nghiên cứu tương tự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grpSp>
        <p:nvGrpSpPr>
          <p:cNvPr id="351" name="Google Shape;351;p39"/>
          <p:cNvGrpSpPr/>
          <p:nvPr/>
        </p:nvGrpSpPr>
        <p:grpSpPr>
          <a:xfrm>
            <a:off x="5042394" y="3496047"/>
            <a:ext cx="436660" cy="461496"/>
            <a:chOff x="4010963" y="3643838"/>
            <a:chExt cx="343665" cy="363211"/>
          </a:xfrm>
        </p:grpSpPr>
        <p:sp>
          <p:nvSpPr>
            <p:cNvPr id="352" name="Google Shape;352;p39"/>
            <p:cNvSpPr/>
            <p:nvPr/>
          </p:nvSpPr>
          <p:spPr>
            <a:xfrm>
              <a:off x="4152415" y="3643838"/>
              <a:ext cx="202213" cy="221760"/>
            </a:xfrm>
            <a:custGeom>
              <a:avLst/>
              <a:gdLst/>
              <a:ahLst/>
              <a:cxnLst/>
              <a:rect l="l" t="t" r="r" b="b"/>
              <a:pathLst>
                <a:path w="6383" h="7000" extrusionOk="0">
                  <a:moveTo>
                    <a:pt x="3206" y="0"/>
                  </a:moveTo>
                  <a:cubicBezTo>
                    <a:pt x="3000" y="0"/>
                    <a:pt x="2792" y="20"/>
                    <a:pt x="2584" y="58"/>
                  </a:cubicBezTo>
                  <a:cubicBezTo>
                    <a:pt x="1751" y="225"/>
                    <a:pt x="1036" y="701"/>
                    <a:pt x="560" y="1416"/>
                  </a:cubicBezTo>
                  <a:cubicBezTo>
                    <a:pt x="179" y="1987"/>
                    <a:pt x="1" y="2654"/>
                    <a:pt x="24" y="3332"/>
                  </a:cubicBezTo>
                  <a:cubicBezTo>
                    <a:pt x="60" y="3987"/>
                    <a:pt x="274" y="4606"/>
                    <a:pt x="667" y="5107"/>
                  </a:cubicBezTo>
                  <a:lnTo>
                    <a:pt x="596" y="6821"/>
                  </a:lnTo>
                  <a:cubicBezTo>
                    <a:pt x="596" y="6881"/>
                    <a:pt x="620" y="6940"/>
                    <a:pt x="667" y="6964"/>
                  </a:cubicBezTo>
                  <a:cubicBezTo>
                    <a:pt x="691" y="6988"/>
                    <a:pt x="727" y="7000"/>
                    <a:pt x="751" y="7000"/>
                  </a:cubicBezTo>
                  <a:cubicBezTo>
                    <a:pt x="786" y="7000"/>
                    <a:pt x="798" y="7000"/>
                    <a:pt x="834" y="6988"/>
                  </a:cubicBezTo>
                  <a:lnTo>
                    <a:pt x="2382" y="6250"/>
                  </a:lnTo>
                  <a:cubicBezTo>
                    <a:pt x="2653" y="6322"/>
                    <a:pt x="2928" y="6359"/>
                    <a:pt x="3203" y="6359"/>
                  </a:cubicBezTo>
                  <a:cubicBezTo>
                    <a:pt x="3557" y="6359"/>
                    <a:pt x="3910" y="6299"/>
                    <a:pt x="4251" y="6178"/>
                  </a:cubicBezTo>
                  <a:cubicBezTo>
                    <a:pt x="4894" y="5952"/>
                    <a:pt x="5442" y="5523"/>
                    <a:pt x="5811" y="4964"/>
                  </a:cubicBezTo>
                  <a:cubicBezTo>
                    <a:pt x="6132" y="4487"/>
                    <a:pt x="6323" y="3952"/>
                    <a:pt x="6347" y="3380"/>
                  </a:cubicBezTo>
                  <a:cubicBezTo>
                    <a:pt x="6382" y="3249"/>
                    <a:pt x="6311" y="3178"/>
                    <a:pt x="6216" y="3178"/>
                  </a:cubicBezTo>
                  <a:cubicBezTo>
                    <a:pt x="6132" y="3178"/>
                    <a:pt x="6037" y="3237"/>
                    <a:pt x="6037" y="3332"/>
                  </a:cubicBezTo>
                  <a:cubicBezTo>
                    <a:pt x="6013" y="3844"/>
                    <a:pt x="5847" y="4333"/>
                    <a:pt x="5561" y="4749"/>
                  </a:cubicBezTo>
                  <a:cubicBezTo>
                    <a:pt x="5032" y="5547"/>
                    <a:pt x="4142" y="6005"/>
                    <a:pt x="3211" y="6005"/>
                  </a:cubicBezTo>
                  <a:cubicBezTo>
                    <a:pt x="2947" y="6005"/>
                    <a:pt x="2680" y="5969"/>
                    <a:pt x="2418" y="5892"/>
                  </a:cubicBezTo>
                  <a:cubicBezTo>
                    <a:pt x="2404" y="5888"/>
                    <a:pt x="2391" y="5885"/>
                    <a:pt x="2378" y="5885"/>
                  </a:cubicBezTo>
                  <a:cubicBezTo>
                    <a:pt x="2354" y="5885"/>
                    <a:pt x="2329" y="5893"/>
                    <a:pt x="2298" y="5916"/>
                  </a:cubicBezTo>
                  <a:lnTo>
                    <a:pt x="953" y="6547"/>
                  </a:lnTo>
                  <a:lnTo>
                    <a:pt x="1024" y="5047"/>
                  </a:lnTo>
                  <a:cubicBezTo>
                    <a:pt x="1024" y="4999"/>
                    <a:pt x="1013" y="4976"/>
                    <a:pt x="989" y="4928"/>
                  </a:cubicBezTo>
                  <a:cubicBezTo>
                    <a:pt x="215" y="3964"/>
                    <a:pt x="179" y="2618"/>
                    <a:pt x="858" y="1594"/>
                  </a:cubicBezTo>
                  <a:cubicBezTo>
                    <a:pt x="1275" y="975"/>
                    <a:pt x="1917" y="535"/>
                    <a:pt x="2656" y="392"/>
                  </a:cubicBezTo>
                  <a:cubicBezTo>
                    <a:pt x="2846" y="352"/>
                    <a:pt x="3037" y="333"/>
                    <a:pt x="3226" y="333"/>
                  </a:cubicBezTo>
                  <a:cubicBezTo>
                    <a:pt x="3783" y="333"/>
                    <a:pt x="4325" y="500"/>
                    <a:pt x="4787" y="820"/>
                  </a:cubicBezTo>
                  <a:cubicBezTo>
                    <a:pt x="5442" y="1273"/>
                    <a:pt x="5870" y="1939"/>
                    <a:pt x="6013" y="2713"/>
                  </a:cubicBezTo>
                  <a:cubicBezTo>
                    <a:pt x="6024" y="2790"/>
                    <a:pt x="6105" y="2846"/>
                    <a:pt x="6182" y="2846"/>
                  </a:cubicBezTo>
                  <a:cubicBezTo>
                    <a:pt x="6189" y="2846"/>
                    <a:pt x="6197" y="2845"/>
                    <a:pt x="6204" y="2844"/>
                  </a:cubicBezTo>
                  <a:cubicBezTo>
                    <a:pt x="6287" y="2832"/>
                    <a:pt x="6347" y="2737"/>
                    <a:pt x="6335" y="2654"/>
                  </a:cubicBezTo>
                  <a:cubicBezTo>
                    <a:pt x="6192" y="1785"/>
                    <a:pt x="5692" y="1011"/>
                    <a:pt x="4965" y="535"/>
                  </a:cubicBezTo>
                  <a:cubicBezTo>
                    <a:pt x="4438" y="177"/>
                    <a:pt x="3829" y="0"/>
                    <a:pt x="3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4010963" y="3708719"/>
              <a:ext cx="299154" cy="298331"/>
            </a:xfrm>
            <a:custGeom>
              <a:avLst/>
              <a:gdLst/>
              <a:ahLst/>
              <a:cxnLst/>
              <a:rect l="l" t="t" r="r" b="b"/>
              <a:pathLst>
                <a:path w="9443" h="9417" extrusionOk="0">
                  <a:moveTo>
                    <a:pt x="6752" y="5654"/>
                  </a:moveTo>
                  <a:lnTo>
                    <a:pt x="9038" y="6988"/>
                  </a:lnTo>
                  <a:lnTo>
                    <a:pt x="8597" y="7714"/>
                  </a:lnTo>
                  <a:lnTo>
                    <a:pt x="6323" y="6380"/>
                  </a:lnTo>
                  <a:lnTo>
                    <a:pt x="6752" y="5654"/>
                  </a:lnTo>
                  <a:close/>
                  <a:moveTo>
                    <a:pt x="2516" y="1"/>
                  </a:moveTo>
                  <a:cubicBezTo>
                    <a:pt x="2490" y="1"/>
                    <a:pt x="2464" y="7"/>
                    <a:pt x="2441" y="22"/>
                  </a:cubicBezTo>
                  <a:lnTo>
                    <a:pt x="1429" y="618"/>
                  </a:lnTo>
                  <a:cubicBezTo>
                    <a:pt x="1358" y="665"/>
                    <a:pt x="1322" y="773"/>
                    <a:pt x="1370" y="844"/>
                  </a:cubicBezTo>
                  <a:lnTo>
                    <a:pt x="1477" y="1023"/>
                  </a:lnTo>
                  <a:lnTo>
                    <a:pt x="1060" y="1249"/>
                  </a:lnTo>
                  <a:cubicBezTo>
                    <a:pt x="620" y="1463"/>
                    <a:pt x="298" y="1856"/>
                    <a:pt x="144" y="2320"/>
                  </a:cubicBezTo>
                  <a:cubicBezTo>
                    <a:pt x="1" y="2773"/>
                    <a:pt x="25" y="3273"/>
                    <a:pt x="251" y="3713"/>
                  </a:cubicBezTo>
                  <a:cubicBezTo>
                    <a:pt x="548" y="4297"/>
                    <a:pt x="1668" y="5547"/>
                    <a:pt x="2620" y="6511"/>
                  </a:cubicBezTo>
                  <a:cubicBezTo>
                    <a:pt x="2644" y="6547"/>
                    <a:pt x="2692" y="6559"/>
                    <a:pt x="2739" y="6559"/>
                  </a:cubicBezTo>
                  <a:cubicBezTo>
                    <a:pt x="2787" y="6559"/>
                    <a:pt x="2822" y="6547"/>
                    <a:pt x="2858" y="6511"/>
                  </a:cubicBezTo>
                  <a:cubicBezTo>
                    <a:pt x="2918" y="6452"/>
                    <a:pt x="2918" y="6333"/>
                    <a:pt x="2858" y="6273"/>
                  </a:cubicBezTo>
                  <a:cubicBezTo>
                    <a:pt x="1679" y="5083"/>
                    <a:pt x="775" y="4011"/>
                    <a:pt x="548" y="3570"/>
                  </a:cubicBezTo>
                  <a:cubicBezTo>
                    <a:pt x="191" y="2832"/>
                    <a:pt x="477" y="1927"/>
                    <a:pt x="1203" y="1546"/>
                  </a:cubicBezTo>
                  <a:lnTo>
                    <a:pt x="1632" y="1320"/>
                  </a:lnTo>
                  <a:lnTo>
                    <a:pt x="2572" y="2916"/>
                  </a:lnTo>
                  <a:cubicBezTo>
                    <a:pt x="2477" y="2951"/>
                    <a:pt x="2394" y="2999"/>
                    <a:pt x="2322" y="3070"/>
                  </a:cubicBezTo>
                  <a:cubicBezTo>
                    <a:pt x="1941" y="3404"/>
                    <a:pt x="1882" y="3951"/>
                    <a:pt x="2168" y="4356"/>
                  </a:cubicBezTo>
                  <a:cubicBezTo>
                    <a:pt x="2322" y="4559"/>
                    <a:pt x="4906" y="7154"/>
                    <a:pt x="5120" y="7297"/>
                  </a:cubicBezTo>
                  <a:cubicBezTo>
                    <a:pt x="5275" y="7416"/>
                    <a:pt x="5489" y="7476"/>
                    <a:pt x="5680" y="7476"/>
                  </a:cubicBezTo>
                  <a:cubicBezTo>
                    <a:pt x="5954" y="7476"/>
                    <a:pt x="6204" y="7380"/>
                    <a:pt x="6394" y="7154"/>
                  </a:cubicBezTo>
                  <a:cubicBezTo>
                    <a:pt x="6466" y="7083"/>
                    <a:pt x="6513" y="6988"/>
                    <a:pt x="6561" y="6904"/>
                  </a:cubicBezTo>
                  <a:lnTo>
                    <a:pt x="8156" y="7833"/>
                  </a:lnTo>
                  <a:lnTo>
                    <a:pt x="7930" y="8262"/>
                  </a:lnTo>
                  <a:cubicBezTo>
                    <a:pt x="7654" y="8781"/>
                    <a:pt x="7123" y="9083"/>
                    <a:pt x="6580" y="9083"/>
                  </a:cubicBezTo>
                  <a:cubicBezTo>
                    <a:pt x="6352" y="9083"/>
                    <a:pt x="6121" y="9029"/>
                    <a:pt x="5906" y="8916"/>
                  </a:cubicBezTo>
                  <a:cubicBezTo>
                    <a:pt x="5478" y="8702"/>
                    <a:pt x="4477" y="7869"/>
                    <a:pt x="3334" y="6749"/>
                  </a:cubicBezTo>
                  <a:cubicBezTo>
                    <a:pt x="3305" y="6720"/>
                    <a:pt x="3260" y="6705"/>
                    <a:pt x="3215" y="6705"/>
                  </a:cubicBezTo>
                  <a:cubicBezTo>
                    <a:pt x="3171" y="6705"/>
                    <a:pt x="3126" y="6720"/>
                    <a:pt x="3096" y="6749"/>
                  </a:cubicBezTo>
                  <a:cubicBezTo>
                    <a:pt x="3037" y="6809"/>
                    <a:pt x="3037" y="6928"/>
                    <a:pt x="3096" y="6988"/>
                  </a:cubicBezTo>
                  <a:cubicBezTo>
                    <a:pt x="4287" y="8142"/>
                    <a:pt x="5275" y="8976"/>
                    <a:pt x="5740" y="9214"/>
                  </a:cubicBezTo>
                  <a:cubicBezTo>
                    <a:pt x="5990" y="9357"/>
                    <a:pt x="6275" y="9416"/>
                    <a:pt x="6561" y="9416"/>
                  </a:cubicBezTo>
                  <a:cubicBezTo>
                    <a:pt x="6752" y="9416"/>
                    <a:pt x="6942" y="9381"/>
                    <a:pt x="7144" y="9321"/>
                  </a:cubicBezTo>
                  <a:cubicBezTo>
                    <a:pt x="7597" y="9178"/>
                    <a:pt x="7990" y="8845"/>
                    <a:pt x="8216" y="8416"/>
                  </a:cubicBezTo>
                  <a:lnTo>
                    <a:pt x="8430" y="8000"/>
                  </a:lnTo>
                  <a:lnTo>
                    <a:pt x="8609" y="8107"/>
                  </a:lnTo>
                  <a:cubicBezTo>
                    <a:pt x="8645" y="8119"/>
                    <a:pt x="8668" y="8131"/>
                    <a:pt x="8704" y="8131"/>
                  </a:cubicBezTo>
                  <a:cubicBezTo>
                    <a:pt x="8764" y="8131"/>
                    <a:pt x="8823" y="8107"/>
                    <a:pt x="8847" y="8047"/>
                  </a:cubicBezTo>
                  <a:lnTo>
                    <a:pt x="9442" y="7035"/>
                  </a:lnTo>
                  <a:cubicBezTo>
                    <a:pt x="9419" y="6976"/>
                    <a:pt x="9419" y="6928"/>
                    <a:pt x="9419" y="6880"/>
                  </a:cubicBezTo>
                  <a:cubicBezTo>
                    <a:pt x="9407" y="6845"/>
                    <a:pt x="9371" y="6809"/>
                    <a:pt x="9347" y="6785"/>
                  </a:cubicBezTo>
                  <a:lnTo>
                    <a:pt x="6787" y="5273"/>
                  </a:lnTo>
                  <a:cubicBezTo>
                    <a:pt x="6765" y="5262"/>
                    <a:pt x="6740" y="5257"/>
                    <a:pt x="6713" y="5257"/>
                  </a:cubicBezTo>
                  <a:cubicBezTo>
                    <a:pt x="6655" y="5257"/>
                    <a:pt x="6594" y="5283"/>
                    <a:pt x="6561" y="5333"/>
                  </a:cubicBezTo>
                  <a:lnTo>
                    <a:pt x="5966" y="6345"/>
                  </a:lnTo>
                  <a:cubicBezTo>
                    <a:pt x="5930" y="6392"/>
                    <a:pt x="5930" y="6440"/>
                    <a:pt x="5954" y="6476"/>
                  </a:cubicBezTo>
                  <a:cubicBezTo>
                    <a:pt x="5966" y="6523"/>
                    <a:pt x="5990" y="6559"/>
                    <a:pt x="6025" y="6583"/>
                  </a:cubicBezTo>
                  <a:lnTo>
                    <a:pt x="6251" y="6714"/>
                  </a:lnTo>
                  <a:lnTo>
                    <a:pt x="6228" y="6749"/>
                  </a:lnTo>
                  <a:cubicBezTo>
                    <a:pt x="6204" y="6809"/>
                    <a:pt x="6168" y="6869"/>
                    <a:pt x="6132" y="6928"/>
                  </a:cubicBezTo>
                  <a:cubicBezTo>
                    <a:pt x="6008" y="7067"/>
                    <a:pt x="5834" y="7141"/>
                    <a:pt x="5659" y="7141"/>
                  </a:cubicBezTo>
                  <a:cubicBezTo>
                    <a:pt x="5534" y="7141"/>
                    <a:pt x="5408" y="7103"/>
                    <a:pt x="5299" y="7023"/>
                  </a:cubicBezTo>
                  <a:cubicBezTo>
                    <a:pt x="5120" y="6880"/>
                    <a:pt x="2561" y="4321"/>
                    <a:pt x="2418" y="4142"/>
                  </a:cubicBezTo>
                  <a:cubicBezTo>
                    <a:pt x="2227" y="3892"/>
                    <a:pt x="2275" y="3535"/>
                    <a:pt x="2513" y="3309"/>
                  </a:cubicBezTo>
                  <a:cubicBezTo>
                    <a:pt x="2561" y="3273"/>
                    <a:pt x="2620" y="3237"/>
                    <a:pt x="2692" y="3213"/>
                  </a:cubicBezTo>
                  <a:lnTo>
                    <a:pt x="2727" y="3189"/>
                  </a:lnTo>
                  <a:lnTo>
                    <a:pt x="2858" y="3416"/>
                  </a:lnTo>
                  <a:cubicBezTo>
                    <a:pt x="2882" y="3475"/>
                    <a:pt x="2942" y="3511"/>
                    <a:pt x="3001" y="3511"/>
                  </a:cubicBezTo>
                  <a:cubicBezTo>
                    <a:pt x="3037" y="3511"/>
                    <a:pt x="3061" y="3487"/>
                    <a:pt x="3096" y="3475"/>
                  </a:cubicBezTo>
                  <a:lnTo>
                    <a:pt x="4108" y="2880"/>
                  </a:lnTo>
                  <a:cubicBezTo>
                    <a:pt x="4144" y="2844"/>
                    <a:pt x="4168" y="2820"/>
                    <a:pt x="4180" y="2773"/>
                  </a:cubicBezTo>
                  <a:cubicBezTo>
                    <a:pt x="4192" y="2737"/>
                    <a:pt x="4180" y="2689"/>
                    <a:pt x="4168" y="2642"/>
                  </a:cubicBezTo>
                  <a:lnTo>
                    <a:pt x="3442" y="1404"/>
                  </a:lnTo>
                  <a:cubicBezTo>
                    <a:pt x="3409" y="1355"/>
                    <a:pt x="3348" y="1322"/>
                    <a:pt x="3290" y="1322"/>
                  </a:cubicBezTo>
                  <a:cubicBezTo>
                    <a:pt x="3264" y="1322"/>
                    <a:pt x="3238" y="1329"/>
                    <a:pt x="3215" y="1344"/>
                  </a:cubicBezTo>
                  <a:cubicBezTo>
                    <a:pt x="3144" y="1392"/>
                    <a:pt x="3108" y="1499"/>
                    <a:pt x="3156" y="1570"/>
                  </a:cubicBezTo>
                  <a:lnTo>
                    <a:pt x="3787" y="2654"/>
                  </a:lnTo>
                  <a:lnTo>
                    <a:pt x="3061" y="3082"/>
                  </a:lnTo>
                  <a:lnTo>
                    <a:pt x="1727" y="808"/>
                  </a:lnTo>
                  <a:lnTo>
                    <a:pt x="2453" y="380"/>
                  </a:lnTo>
                  <a:lnTo>
                    <a:pt x="2822" y="1011"/>
                  </a:lnTo>
                  <a:cubicBezTo>
                    <a:pt x="2855" y="1060"/>
                    <a:pt x="2917" y="1087"/>
                    <a:pt x="2975" y="1087"/>
                  </a:cubicBezTo>
                  <a:cubicBezTo>
                    <a:pt x="3001" y="1087"/>
                    <a:pt x="3027" y="1081"/>
                    <a:pt x="3049" y="1070"/>
                  </a:cubicBezTo>
                  <a:cubicBezTo>
                    <a:pt x="3120" y="1023"/>
                    <a:pt x="3156" y="915"/>
                    <a:pt x="3108" y="844"/>
                  </a:cubicBezTo>
                  <a:lnTo>
                    <a:pt x="2656" y="82"/>
                  </a:lnTo>
                  <a:cubicBezTo>
                    <a:pt x="2631" y="33"/>
                    <a:pt x="2573" y="1"/>
                    <a:pt x="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187104" y="3667788"/>
              <a:ext cx="133943" cy="146520"/>
            </a:xfrm>
            <a:custGeom>
              <a:avLst/>
              <a:gdLst/>
              <a:ahLst/>
              <a:cxnLst/>
              <a:rect l="l" t="t" r="r" b="b"/>
              <a:pathLst>
                <a:path w="4228" h="4625" extrusionOk="0">
                  <a:moveTo>
                    <a:pt x="2742" y="0"/>
                  </a:moveTo>
                  <a:cubicBezTo>
                    <a:pt x="2716" y="0"/>
                    <a:pt x="2690" y="6"/>
                    <a:pt x="2668" y="17"/>
                  </a:cubicBezTo>
                  <a:cubicBezTo>
                    <a:pt x="2596" y="64"/>
                    <a:pt x="2561" y="171"/>
                    <a:pt x="2608" y="243"/>
                  </a:cubicBezTo>
                  <a:lnTo>
                    <a:pt x="2763" y="493"/>
                  </a:lnTo>
                  <a:cubicBezTo>
                    <a:pt x="2549" y="433"/>
                    <a:pt x="2346" y="398"/>
                    <a:pt x="2120" y="398"/>
                  </a:cubicBezTo>
                  <a:cubicBezTo>
                    <a:pt x="953" y="398"/>
                    <a:pt x="1" y="1350"/>
                    <a:pt x="1" y="2505"/>
                  </a:cubicBezTo>
                  <a:cubicBezTo>
                    <a:pt x="1" y="3672"/>
                    <a:pt x="953" y="4624"/>
                    <a:pt x="2120" y="4624"/>
                  </a:cubicBezTo>
                  <a:cubicBezTo>
                    <a:pt x="3275" y="4624"/>
                    <a:pt x="4228" y="3672"/>
                    <a:pt x="4228" y="2505"/>
                  </a:cubicBezTo>
                  <a:cubicBezTo>
                    <a:pt x="4228" y="2362"/>
                    <a:pt x="4204" y="2195"/>
                    <a:pt x="4168" y="2029"/>
                  </a:cubicBezTo>
                  <a:cubicBezTo>
                    <a:pt x="4158" y="1958"/>
                    <a:pt x="4096" y="1904"/>
                    <a:pt x="4012" y="1904"/>
                  </a:cubicBezTo>
                  <a:cubicBezTo>
                    <a:pt x="3998" y="1904"/>
                    <a:pt x="3982" y="1906"/>
                    <a:pt x="3966" y="1910"/>
                  </a:cubicBezTo>
                  <a:cubicBezTo>
                    <a:pt x="3870" y="1922"/>
                    <a:pt x="3811" y="2017"/>
                    <a:pt x="3847" y="2124"/>
                  </a:cubicBezTo>
                  <a:cubicBezTo>
                    <a:pt x="3870" y="2255"/>
                    <a:pt x="3894" y="2386"/>
                    <a:pt x="3894" y="2517"/>
                  </a:cubicBezTo>
                  <a:cubicBezTo>
                    <a:pt x="3894" y="3505"/>
                    <a:pt x="3085" y="4303"/>
                    <a:pt x="2108" y="4303"/>
                  </a:cubicBezTo>
                  <a:cubicBezTo>
                    <a:pt x="1120" y="4303"/>
                    <a:pt x="322" y="3505"/>
                    <a:pt x="322" y="2517"/>
                  </a:cubicBezTo>
                  <a:cubicBezTo>
                    <a:pt x="322" y="1541"/>
                    <a:pt x="1120" y="731"/>
                    <a:pt x="2108" y="731"/>
                  </a:cubicBezTo>
                  <a:cubicBezTo>
                    <a:pt x="2299" y="731"/>
                    <a:pt x="2477" y="767"/>
                    <a:pt x="2656" y="826"/>
                  </a:cubicBezTo>
                  <a:lnTo>
                    <a:pt x="2299" y="910"/>
                  </a:lnTo>
                  <a:cubicBezTo>
                    <a:pt x="2204" y="933"/>
                    <a:pt x="2144" y="1017"/>
                    <a:pt x="2180" y="1124"/>
                  </a:cubicBezTo>
                  <a:cubicBezTo>
                    <a:pt x="2190" y="1195"/>
                    <a:pt x="2260" y="1248"/>
                    <a:pt x="2339" y="1248"/>
                  </a:cubicBezTo>
                  <a:cubicBezTo>
                    <a:pt x="2353" y="1248"/>
                    <a:pt x="2368" y="1247"/>
                    <a:pt x="2382" y="1243"/>
                  </a:cubicBezTo>
                  <a:lnTo>
                    <a:pt x="3204" y="1052"/>
                  </a:lnTo>
                  <a:cubicBezTo>
                    <a:pt x="3311" y="1017"/>
                    <a:pt x="3370" y="898"/>
                    <a:pt x="3311" y="791"/>
                  </a:cubicBezTo>
                  <a:lnTo>
                    <a:pt x="2894" y="76"/>
                  </a:lnTo>
                  <a:cubicBezTo>
                    <a:pt x="2861" y="27"/>
                    <a:pt x="2800" y="0"/>
                    <a:pt x="2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9"/>
            <p:cNvSpPr/>
            <p:nvPr/>
          </p:nvSpPr>
          <p:spPr>
            <a:xfrm>
              <a:off x="4220685" y="3720725"/>
              <a:ext cx="39632" cy="52462"/>
            </a:xfrm>
            <a:custGeom>
              <a:avLst/>
              <a:gdLst/>
              <a:ahLst/>
              <a:cxnLst/>
              <a:rect l="l" t="t" r="r" b="b"/>
              <a:pathLst>
                <a:path w="1251" h="1656" extrusionOk="0">
                  <a:moveTo>
                    <a:pt x="572" y="1"/>
                  </a:moveTo>
                  <a:cubicBezTo>
                    <a:pt x="274" y="1"/>
                    <a:pt x="12" y="239"/>
                    <a:pt x="12" y="524"/>
                  </a:cubicBezTo>
                  <a:cubicBezTo>
                    <a:pt x="12" y="608"/>
                    <a:pt x="96" y="679"/>
                    <a:pt x="179" y="679"/>
                  </a:cubicBezTo>
                  <a:cubicBezTo>
                    <a:pt x="274" y="679"/>
                    <a:pt x="346" y="608"/>
                    <a:pt x="346" y="524"/>
                  </a:cubicBezTo>
                  <a:cubicBezTo>
                    <a:pt x="346" y="417"/>
                    <a:pt x="429" y="322"/>
                    <a:pt x="548" y="322"/>
                  </a:cubicBezTo>
                  <a:lnTo>
                    <a:pt x="608" y="322"/>
                  </a:lnTo>
                  <a:cubicBezTo>
                    <a:pt x="655" y="322"/>
                    <a:pt x="667" y="358"/>
                    <a:pt x="691" y="370"/>
                  </a:cubicBezTo>
                  <a:cubicBezTo>
                    <a:pt x="703" y="382"/>
                    <a:pt x="703" y="417"/>
                    <a:pt x="691" y="429"/>
                  </a:cubicBezTo>
                  <a:lnTo>
                    <a:pt x="48" y="1382"/>
                  </a:lnTo>
                  <a:cubicBezTo>
                    <a:pt x="12" y="1429"/>
                    <a:pt x="1" y="1501"/>
                    <a:pt x="36" y="1560"/>
                  </a:cubicBezTo>
                  <a:cubicBezTo>
                    <a:pt x="60" y="1620"/>
                    <a:pt x="120" y="1656"/>
                    <a:pt x="179" y="1656"/>
                  </a:cubicBezTo>
                  <a:lnTo>
                    <a:pt x="1072" y="1656"/>
                  </a:lnTo>
                  <a:cubicBezTo>
                    <a:pt x="1167" y="1656"/>
                    <a:pt x="1239" y="1572"/>
                    <a:pt x="1239" y="1489"/>
                  </a:cubicBezTo>
                  <a:cubicBezTo>
                    <a:pt x="1251" y="1406"/>
                    <a:pt x="1179" y="1322"/>
                    <a:pt x="1084" y="1322"/>
                  </a:cubicBezTo>
                  <a:lnTo>
                    <a:pt x="513" y="1322"/>
                  </a:lnTo>
                  <a:lnTo>
                    <a:pt x="989" y="620"/>
                  </a:lnTo>
                  <a:cubicBezTo>
                    <a:pt x="1072" y="513"/>
                    <a:pt x="1072" y="358"/>
                    <a:pt x="1001" y="227"/>
                  </a:cubicBezTo>
                  <a:cubicBezTo>
                    <a:pt x="929" y="84"/>
                    <a:pt x="786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9"/>
            <p:cNvSpPr/>
            <p:nvPr/>
          </p:nvSpPr>
          <p:spPr>
            <a:xfrm>
              <a:off x="4259905" y="3720725"/>
              <a:ext cx="29082" cy="52082"/>
            </a:xfrm>
            <a:custGeom>
              <a:avLst/>
              <a:gdLst/>
              <a:ahLst/>
              <a:cxnLst/>
              <a:rect l="l" t="t" r="r" b="b"/>
              <a:pathLst>
                <a:path w="918" h="1644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70"/>
                  </a:lnTo>
                  <a:cubicBezTo>
                    <a:pt x="1" y="953"/>
                    <a:pt x="72" y="1025"/>
                    <a:pt x="156" y="1025"/>
                  </a:cubicBezTo>
                  <a:lnTo>
                    <a:pt x="596" y="1025"/>
                  </a:lnTo>
                  <a:lnTo>
                    <a:pt x="596" y="1477"/>
                  </a:lnTo>
                  <a:cubicBezTo>
                    <a:pt x="596" y="1560"/>
                    <a:pt x="668" y="1644"/>
                    <a:pt x="751" y="1644"/>
                  </a:cubicBezTo>
                  <a:cubicBezTo>
                    <a:pt x="846" y="1644"/>
                    <a:pt x="918" y="1560"/>
                    <a:pt x="918" y="1477"/>
                  </a:cubicBezTo>
                  <a:lnTo>
                    <a:pt x="918" y="846"/>
                  </a:lnTo>
                  <a:lnTo>
                    <a:pt x="918" y="155"/>
                  </a:lnTo>
                  <a:cubicBezTo>
                    <a:pt x="918" y="72"/>
                    <a:pt x="846" y="1"/>
                    <a:pt x="739" y="1"/>
                  </a:cubicBezTo>
                  <a:cubicBezTo>
                    <a:pt x="656" y="1"/>
                    <a:pt x="584" y="72"/>
                    <a:pt x="584" y="167"/>
                  </a:cubicBezTo>
                  <a:lnTo>
                    <a:pt x="584" y="703"/>
                  </a:lnTo>
                  <a:lnTo>
                    <a:pt x="322" y="703"/>
                  </a:lnTo>
                  <a:lnTo>
                    <a:pt x="322" y="167"/>
                  </a:lnTo>
                  <a:cubicBezTo>
                    <a:pt x="322" y="72"/>
                    <a:pt x="251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39"/>
          <p:cNvSpPr/>
          <p:nvPr/>
        </p:nvSpPr>
        <p:spPr>
          <a:xfrm>
            <a:off x="5018641" y="2443937"/>
            <a:ext cx="462501" cy="459201"/>
          </a:xfrm>
          <a:custGeom>
            <a:avLst/>
            <a:gdLst/>
            <a:ahLst/>
            <a:cxnLst/>
            <a:rect l="l" t="t" r="r" b="b"/>
            <a:pathLst>
              <a:path w="11490" h="11408" extrusionOk="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39"/>
          <p:cNvGrpSpPr/>
          <p:nvPr/>
        </p:nvGrpSpPr>
        <p:grpSpPr>
          <a:xfrm>
            <a:off x="3601018" y="3527486"/>
            <a:ext cx="483595" cy="398783"/>
            <a:chOff x="3074027" y="1863834"/>
            <a:chExt cx="380604" cy="313854"/>
          </a:xfrm>
        </p:grpSpPr>
        <p:sp>
          <p:nvSpPr>
            <p:cNvPr id="359" name="Google Shape;359;p39"/>
            <p:cNvSpPr/>
            <p:nvPr/>
          </p:nvSpPr>
          <p:spPr>
            <a:xfrm>
              <a:off x="3130608" y="1864943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9"/>
            <p:cNvSpPr/>
            <p:nvPr/>
          </p:nvSpPr>
          <p:spPr>
            <a:xfrm>
              <a:off x="3243008" y="1888734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9"/>
            <p:cNvSpPr/>
            <p:nvPr/>
          </p:nvSpPr>
          <p:spPr>
            <a:xfrm>
              <a:off x="3074027" y="1863834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9"/>
            <p:cNvSpPr/>
            <p:nvPr/>
          </p:nvSpPr>
          <p:spPr>
            <a:xfrm>
              <a:off x="3135518" y="1918133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3138908" y="1901153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" name="Google Shape;364;p39"/>
          <p:cNvGrpSpPr/>
          <p:nvPr/>
        </p:nvGrpSpPr>
        <p:grpSpPr>
          <a:xfrm>
            <a:off x="3594077" y="2455779"/>
            <a:ext cx="473725" cy="435273"/>
            <a:chOff x="1952836" y="2774422"/>
            <a:chExt cx="372835" cy="342573"/>
          </a:xfrm>
        </p:grpSpPr>
        <p:sp>
          <p:nvSpPr>
            <p:cNvPr id="365" name="Google Shape;365;p39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9"/>
          <p:cNvGrpSpPr/>
          <p:nvPr/>
        </p:nvGrpSpPr>
        <p:grpSpPr>
          <a:xfrm>
            <a:off x="6436835" y="3501117"/>
            <a:ext cx="472756" cy="451372"/>
            <a:chOff x="7390435" y="3560925"/>
            <a:chExt cx="372073" cy="355243"/>
          </a:xfrm>
        </p:grpSpPr>
        <p:sp>
          <p:nvSpPr>
            <p:cNvPr id="369" name="Google Shape;369;p39"/>
            <p:cNvSpPr/>
            <p:nvPr/>
          </p:nvSpPr>
          <p:spPr>
            <a:xfrm>
              <a:off x="7390435" y="3625007"/>
              <a:ext cx="294178" cy="291162"/>
            </a:xfrm>
            <a:custGeom>
              <a:avLst/>
              <a:gdLst/>
              <a:ahLst/>
              <a:cxnLst/>
              <a:rect l="l" t="t" r="r" b="b"/>
              <a:pathLst>
                <a:path w="9264" h="9169" extrusionOk="0">
                  <a:moveTo>
                    <a:pt x="4668" y="0"/>
                  </a:moveTo>
                  <a:cubicBezTo>
                    <a:pt x="3441" y="0"/>
                    <a:pt x="2287" y="477"/>
                    <a:pt x="1417" y="1334"/>
                  </a:cubicBezTo>
                  <a:cubicBezTo>
                    <a:pt x="1358" y="1393"/>
                    <a:pt x="1358" y="1501"/>
                    <a:pt x="1417" y="1572"/>
                  </a:cubicBezTo>
                  <a:cubicBezTo>
                    <a:pt x="1447" y="1602"/>
                    <a:pt x="1489" y="1617"/>
                    <a:pt x="1532" y="1617"/>
                  </a:cubicBezTo>
                  <a:cubicBezTo>
                    <a:pt x="1575" y="1617"/>
                    <a:pt x="1620" y="1602"/>
                    <a:pt x="1655" y="1572"/>
                  </a:cubicBezTo>
                  <a:cubicBezTo>
                    <a:pt x="2465" y="774"/>
                    <a:pt x="3537" y="322"/>
                    <a:pt x="4668" y="322"/>
                  </a:cubicBezTo>
                  <a:cubicBezTo>
                    <a:pt x="5799" y="322"/>
                    <a:pt x="6870" y="774"/>
                    <a:pt x="7668" y="1572"/>
                  </a:cubicBezTo>
                  <a:cubicBezTo>
                    <a:pt x="8478" y="2382"/>
                    <a:pt x="8918" y="3453"/>
                    <a:pt x="8918" y="4584"/>
                  </a:cubicBezTo>
                  <a:cubicBezTo>
                    <a:pt x="8918" y="5715"/>
                    <a:pt x="8478" y="6787"/>
                    <a:pt x="7668" y="7585"/>
                  </a:cubicBezTo>
                  <a:cubicBezTo>
                    <a:pt x="6841" y="8412"/>
                    <a:pt x="5751" y="8826"/>
                    <a:pt x="4662" y="8826"/>
                  </a:cubicBezTo>
                  <a:cubicBezTo>
                    <a:pt x="3572" y="8826"/>
                    <a:pt x="2483" y="8412"/>
                    <a:pt x="1655" y="7585"/>
                  </a:cubicBezTo>
                  <a:cubicBezTo>
                    <a:pt x="953" y="6882"/>
                    <a:pt x="524" y="5965"/>
                    <a:pt x="441" y="4977"/>
                  </a:cubicBezTo>
                  <a:cubicBezTo>
                    <a:pt x="346" y="4013"/>
                    <a:pt x="596" y="3037"/>
                    <a:pt x="1132" y="2227"/>
                  </a:cubicBezTo>
                  <a:cubicBezTo>
                    <a:pt x="1179" y="2155"/>
                    <a:pt x="1167" y="2048"/>
                    <a:pt x="1096" y="1989"/>
                  </a:cubicBezTo>
                  <a:cubicBezTo>
                    <a:pt x="1066" y="1972"/>
                    <a:pt x="1035" y="1964"/>
                    <a:pt x="1005" y="1964"/>
                  </a:cubicBezTo>
                  <a:cubicBezTo>
                    <a:pt x="950" y="1964"/>
                    <a:pt x="896" y="1990"/>
                    <a:pt x="858" y="2036"/>
                  </a:cubicBezTo>
                  <a:cubicBezTo>
                    <a:pt x="274" y="2894"/>
                    <a:pt x="1" y="3953"/>
                    <a:pt x="108" y="5013"/>
                  </a:cubicBezTo>
                  <a:cubicBezTo>
                    <a:pt x="215" y="6073"/>
                    <a:pt x="679" y="7085"/>
                    <a:pt x="1429" y="7823"/>
                  </a:cubicBezTo>
                  <a:cubicBezTo>
                    <a:pt x="2322" y="8716"/>
                    <a:pt x="3501" y="9168"/>
                    <a:pt x="4680" y="9168"/>
                  </a:cubicBezTo>
                  <a:cubicBezTo>
                    <a:pt x="5858" y="9168"/>
                    <a:pt x="7025" y="8716"/>
                    <a:pt x="7918" y="7823"/>
                  </a:cubicBezTo>
                  <a:cubicBezTo>
                    <a:pt x="8787" y="6966"/>
                    <a:pt x="9264" y="5799"/>
                    <a:pt x="9264" y="4584"/>
                  </a:cubicBezTo>
                  <a:cubicBezTo>
                    <a:pt x="9264" y="3358"/>
                    <a:pt x="8787" y="2203"/>
                    <a:pt x="7906" y="1334"/>
                  </a:cubicBezTo>
                  <a:cubicBezTo>
                    <a:pt x="7049" y="477"/>
                    <a:pt x="5882" y="0"/>
                    <a:pt x="4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7408948" y="3652316"/>
              <a:ext cx="259407" cy="236257"/>
            </a:xfrm>
            <a:custGeom>
              <a:avLst/>
              <a:gdLst/>
              <a:ahLst/>
              <a:cxnLst/>
              <a:rect l="l" t="t" r="r" b="b"/>
              <a:pathLst>
                <a:path w="8169" h="7440" extrusionOk="0">
                  <a:moveTo>
                    <a:pt x="4085" y="319"/>
                  </a:moveTo>
                  <a:cubicBezTo>
                    <a:pt x="4942" y="319"/>
                    <a:pt x="5823" y="653"/>
                    <a:pt x="6478" y="1319"/>
                  </a:cubicBezTo>
                  <a:cubicBezTo>
                    <a:pt x="7800" y="2653"/>
                    <a:pt x="7800" y="4796"/>
                    <a:pt x="6478" y="6117"/>
                  </a:cubicBezTo>
                  <a:cubicBezTo>
                    <a:pt x="5817" y="6778"/>
                    <a:pt x="4951" y="7109"/>
                    <a:pt x="4083" y="7109"/>
                  </a:cubicBezTo>
                  <a:cubicBezTo>
                    <a:pt x="3216" y="7109"/>
                    <a:pt x="2346" y="6778"/>
                    <a:pt x="1680" y="6117"/>
                  </a:cubicBezTo>
                  <a:cubicBezTo>
                    <a:pt x="358" y="4796"/>
                    <a:pt x="358" y="2653"/>
                    <a:pt x="1680" y="1319"/>
                  </a:cubicBezTo>
                  <a:cubicBezTo>
                    <a:pt x="2335" y="664"/>
                    <a:pt x="3216" y="319"/>
                    <a:pt x="4085" y="319"/>
                  </a:cubicBezTo>
                  <a:close/>
                  <a:moveTo>
                    <a:pt x="4088" y="1"/>
                  </a:moveTo>
                  <a:cubicBezTo>
                    <a:pt x="3132" y="1"/>
                    <a:pt x="2174" y="361"/>
                    <a:pt x="1442" y="1081"/>
                  </a:cubicBezTo>
                  <a:cubicBezTo>
                    <a:pt x="1" y="2534"/>
                    <a:pt x="1" y="4891"/>
                    <a:pt x="1442" y="6356"/>
                  </a:cubicBezTo>
                  <a:cubicBezTo>
                    <a:pt x="2180" y="7082"/>
                    <a:pt x="3120" y="7439"/>
                    <a:pt x="4085" y="7439"/>
                  </a:cubicBezTo>
                  <a:cubicBezTo>
                    <a:pt x="5037" y="7439"/>
                    <a:pt x="5978" y="7082"/>
                    <a:pt x="6716" y="6356"/>
                  </a:cubicBezTo>
                  <a:cubicBezTo>
                    <a:pt x="8169" y="4891"/>
                    <a:pt x="8169" y="2546"/>
                    <a:pt x="6716" y="1081"/>
                  </a:cubicBezTo>
                  <a:cubicBezTo>
                    <a:pt x="5996" y="361"/>
                    <a:pt x="5043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7487986" y="3560925"/>
              <a:ext cx="274522" cy="259565"/>
            </a:xfrm>
            <a:custGeom>
              <a:avLst/>
              <a:gdLst/>
              <a:ahLst/>
              <a:cxnLst/>
              <a:rect l="l" t="t" r="r" b="b"/>
              <a:pathLst>
                <a:path w="8645" h="8174" extrusionOk="0">
                  <a:moveTo>
                    <a:pt x="3614" y="0"/>
                  </a:moveTo>
                  <a:cubicBezTo>
                    <a:pt x="2438" y="0"/>
                    <a:pt x="1262" y="447"/>
                    <a:pt x="369" y="1340"/>
                  </a:cubicBezTo>
                  <a:cubicBezTo>
                    <a:pt x="262" y="1447"/>
                    <a:pt x="167" y="1566"/>
                    <a:pt x="60" y="1685"/>
                  </a:cubicBezTo>
                  <a:cubicBezTo>
                    <a:pt x="0" y="1756"/>
                    <a:pt x="12" y="1864"/>
                    <a:pt x="84" y="1923"/>
                  </a:cubicBezTo>
                  <a:cubicBezTo>
                    <a:pt x="118" y="1948"/>
                    <a:pt x="155" y="1960"/>
                    <a:pt x="191" y="1960"/>
                  </a:cubicBezTo>
                  <a:cubicBezTo>
                    <a:pt x="240" y="1960"/>
                    <a:pt x="287" y="1936"/>
                    <a:pt x="322" y="1887"/>
                  </a:cubicBezTo>
                  <a:cubicBezTo>
                    <a:pt x="417" y="1792"/>
                    <a:pt x="500" y="1685"/>
                    <a:pt x="608" y="1578"/>
                  </a:cubicBezTo>
                  <a:cubicBezTo>
                    <a:pt x="1435" y="750"/>
                    <a:pt x="2524" y="337"/>
                    <a:pt x="3614" y="337"/>
                  </a:cubicBezTo>
                  <a:cubicBezTo>
                    <a:pt x="4703" y="337"/>
                    <a:pt x="5793" y="750"/>
                    <a:pt x="6620" y="1578"/>
                  </a:cubicBezTo>
                  <a:cubicBezTo>
                    <a:pt x="8275" y="3233"/>
                    <a:pt x="8275" y="5936"/>
                    <a:pt x="6620" y="7591"/>
                  </a:cubicBezTo>
                  <a:cubicBezTo>
                    <a:pt x="6513" y="7698"/>
                    <a:pt x="6418" y="7781"/>
                    <a:pt x="6311" y="7876"/>
                  </a:cubicBezTo>
                  <a:cubicBezTo>
                    <a:pt x="6239" y="7936"/>
                    <a:pt x="6215" y="8043"/>
                    <a:pt x="6275" y="8114"/>
                  </a:cubicBezTo>
                  <a:cubicBezTo>
                    <a:pt x="6311" y="8162"/>
                    <a:pt x="6358" y="8174"/>
                    <a:pt x="6418" y="8174"/>
                  </a:cubicBezTo>
                  <a:cubicBezTo>
                    <a:pt x="6454" y="8174"/>
                    <a:pt x="6489" y="8162"/>
                    <a:pt x="6513" y="8126"/>
                  </a:cubicBezTo>
                  <a:cubicBezTo>
                    <a:pt x="6632" y="8043"/>
                    <a:pt x="6751" y="7936"/>
                    <a:pt x="6858" y="7817"/>
                  </a:cubicBezTo>
                  <a:cubicBezTo>
                    <a:pt x="8644" y="6031"/>
                    <a:pt x="8644" y="3126"/>
                    <a:pt x="6858" y="1340"/>
                  </a:cubicBezTo>
                  <a:cubicBezTo>
                    <a:pt x="5965" y="447"/>
                    <a:pt x="4790" y="0"/>
                    <a:pt x="3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7691758" y="3669559"/>
              <a:ext cx="34073" cy="102918"/>
            </a:xfrm>
            <a:custGeom>
              <a:avLst/>
              <a:gdLst/>
              <a:ahLst/>
              <a:cxnLst/>
              <a:rect l="l" t="t" r="r" b="b"/>
              <a:pathLst>
                <a:path w="1073" h="3241" extrusionOk="0">
                  <a:moveTo>
                    <a:pt x="589" y="1"/>
                  </a:moveTo>
                  <a:cubicBezTo>
                    <a:pt x="580" y="1"/>
                    <a:pt x="570" y="1"/>
                    <a:pt x="560" y="2"/>
                  </a:cubicBezTo>
                  <a:cubicBezTo>
                    <a:pt x="477" y="38"/>
                    <a:pt x="429" y="121"/>
                    <a:pt x="441" y="217"/>
                  </a:cubicBezTo>
                  <a:cubicBezTo>
                    <a:pt x="715" y="1157"/>
                    <a:pt x="560" y="2145"/>
                    <a:pt x="37" y="2967"/>
                  </a:cubicBezTo>
                  <a:cubicBezTo>
                    <a:pt x="1" y="3038"/>
                    <a:pt x="13" y="3146"/>
                    <a:pt x="84" y="3205"/>
                  </a:cubicBezTo>
                  <a:cubicBezTo>
                    <a:pt x="120" y="3217"/>
                    <a:pt x="144" y="3241"/>
                    <a:pt x="167" y="3241"/>
                  </a:cubicBezTo>
                  <a:cubicBezTo>
                    <a:pt x="239" y="3241"/>
                    <a:pt x="275" y="3205"/>
                    <a:pt x="310" y="3158"/>
                  </a:cubicBezTo>
                  <a:cubicBezTo>
                    <a:pt x="906" y="2265"/>
                    <a:pt x="1072" y="1169"/>
                    <a:pt x="775" y="121"/>
                  </a:cubicBezTo>
                  <a:cubicBezTo>
                    <a:pt x="743" y="47"/>
                    <a:pt x="672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7536000" y="3588139"/>
              <a:ext cx="173192" cy="72052"/>
            </a:xfrm>
            <a:custGeom>
              <a:avLst/>
              <a:gdLst/>
              <a:ahLst/>
              <a:cxnLst/>
              <a:rect l="l" t="t" r="r" b="b"/>
              <a:pathLst>
                <a:path w="5454" h="2269" extrusionOk="0">
                  <a:moveTo>
                    <a:pt x="2121" y="0"/>
                  </a:moveTo>
                  <a:cubicBezTo>
                    <a:pt x="1410" y="0"/>
                    <a:pt x="707" y="204"/>
                    <a:pt x="108" y="590"/>
                  </a:cubicBezTo>
                  <a:cubicBezTo>
                    <a:pt x="36" y="638"/>
                    <a:pt x="0" y="733"/>
                    <a:pt x="60" y="828"/>
                  </a:cubicBezTo>
                  <a:cubicBezTo>
                    <a:pt x="91" y="874"/>
                    <a:pt x="147" y="906"/>
                    <a:pt x="205" y="906"/>
                  </a:cubicBezTo>
                  <a:cubicBezTo>
                    <a:pt x="237" y="906"/>
                    <a:pt x="269" y="897"/>
                    <a:pt x="298" y="876"/>
                  </a:cubicBezTo>
                  <a:cubicBezTo>
                    <a:pt x="841" y="534"/>
                    <a:pt x="1478" y="344"/>
                    <a:pt x="2123" y="344"/>
                  </a:cubicBezTo>
                  <a:cubicBezTo>
                    <a:pt x="2241" y="344"/>
                    <a:pt x="2359" y="351"/>
                    <a:pt x="2477" y="364"/>
                  </a:cubicBezTo>
                  <a:cubicBezTo>
                    <a:pt x="3251" y="435"/>
                    <a:pt x="3977" y="792"/>
                    <a:pt x="4513" y="1328"/>
                  </a:cubicBezTo>
                  <a:cubicBezTo>
                    <a:pt x="4763" y="1590"/>
                    <a:pt x="4977" y="1864"/>
                    <a:pt x="5120" y="2185"/>
                  </a:cubicBezTo>
                  <a:cubicBezTo>
                    <a:pt x="5156" y="2245"/>
                    <a:pt x="5215" y="2269"/>
                    <a:pt x="5275" y="2269"/>
                  </a:cubicBezTo>
                  <a:cubicBezTo>
                    <a:pt x="5299" y="2269"/>
                    <a:pt x="5323" y="2269"/>
                    <a:pt x="5346" y="2257"/>
                  </a:cubicBezTo>
                  <a:cubicBezTo>
                    <a:pt x="5418" y="2197"/>
                    <a:pt x="5453" y="2102"/>
                    <a:pt x="5406" y="2019"/>
                  </a:cubicBezTo>
                  <a:cubicBezTo>
                    <a:pt x="5227" y="1673"/>
                    <a:pt x="5001" y="1364"/>
                    <a:pt x="4739" y="1102"/>
                  </a:cubicBezTo>
                  <a:cubicBezTo>
                    <a:pt x="4144" y="507"/>
                    <a:pt x="3334" y="114"/>
                    <a:pt x="2489" y="18"/>
                  </a:cubicBezTo>
                  <a:cubicBezTo>
                    <a:pt x="2366" y="6"/>
                    <a:pt x="2243" y="0"/>
                    <a:pt x="2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7501228" y="3699472"/>
              <a:ext cx="75640" cy="141437"/>
            </a:xfrm>
            <a:custGeom>
              <a:avLst/>
              <a:gdLst/>
              <a:ahLst/>
              <a:cxnLst/>
              <a:rect l="l" t="t" r="r" b="b"/>
              <a:pathLst>
                <a:path w="2382" h="4454" extrusionOk="0">
                  <a:moveTo>
                    <a:pt x="1012" y="692"/>
                  </a:moveTo>
                  <a:lnTo>
                    <a:pt x="1012" y="2061"/>
                  </a:lnTo>
                  <a:cubicBezTo>
                    <a:pt x="607" y="2001"/>
                    <a:pt x="310" y="1715"/>
                    <a:pt x="310" y="1370"/>
                  </a:cubicBezTo>
                  <a:cubicBezTo>
                    <a:pt x="310" y="1025"/>
                    <a:pt x="607" y="763"/>
                    <a:pt x="1012" y="692"/>
                  </a:cubicBezTo>
                  <a:close/>
                  <a:moveTo>
                    <a:pt x="1357" y="2418"/>
                  </a:moveTo>
                  <a:cubicBezTo>
                    <a:pt x="1750" y="2477"/>
                    <a:pt x="2048" y="2751"/>
                    <a:pt x="2048" y="3097"/>
                  </a:cubicBezTo>
                  <a:cubicBezTo>
                    <a:pt x="2048" y="3430"/>
                    <a:pt x="1738" y="3704"/>
                    <a:pt x="1357" y="3763"/>
                  </a:cubicBezTo>
                  <a:lnTo>
                    <a:pt x="1357" y="2418"/>
                  </a:lnTo>
                  <a:close/>
                  <a:moveTo>
                    <a:pt x="1191" y="1"/>
                  </a:moveTo>
                  <a:cubicBezTo>
                    <a:pt x="1095" y="1"/>
                    <a:pt x="1024" y="72"/>
                    <a:pt x="1024" y="168"/>
                  </a:cubicBezTo>
                  <a:lnTo>
                    <a:pt x="1024" y="358"/>
                  </a:lnTo>
                  <a:cubicBezTo>
                    <a:pt x="441" y="430"/>
                    <a:pt x="0" y="870"/>
                    <a:pt x="0" y="1370"/>
                  </a:cubicBezTo>
                  <a:cubicBezTo>
                    <a:pt x="0" y="1882"/>
                    <a:pt x="441" y="2323"/>
                    <a:pt x="1024" y="2382"/>
                  </a:cubicBezTo>
                  <a:lnTo>
                    <a:pt x="1024" y="3763"/>
                  </a:lnTo>
                  <a:cubicBezTo>
                    <a:pt x="619" y="3704"/>
                    <a:pt x="322" y="3430"/>
                    <a:pt x="322" y="3085"/>
                  </a:cubicBezTo>
                  <a:cubicBezTo>
                    <a:pt x="322" y="2989"/>
                    <a:pt x="250" y="2918"/>
                    <a:pt x="167" y="2918"/>
                  </a:cubicBezTo>
                  <a:cubicBezTo>
                    <a:pt x="71" y="2918"/>
                    <a:pt x="0" y="2989"/>
                    <a:pt x="0" y="3085"/>
                  </a:cubicBezTo>
                  <a:cubicBezTo>
                    <a:pt x="0" y="3609"/>
                    <a:pt x="441" y="4037"/>
                    <a:pt x="1024" y="4097"/>
                  </a:cubicBezTo>
                  <a:lnTo>
                    <a:pt x="1024" y="4287"/>
                  </a:lnTo>
                  <a:cubicBezTo>
                    <a:pt x="1024" y="4371"/>
                    <a:pt x="1095" y="4454"/>
                    <a:pt x="1191" y="4454"/>
                  </a:cubicBezTo>
                  <a:cubicBezTo>
                    <a:pt x="1274" y="4454"/>
                    <a:pt x="1357" y="4371"/>
                    <a:pt x="1357" y="4287"/>
                  </a:cubicBezTo>
                  <a:lnTo>
                    <a:pt x="1357" y="4097"/>
                  </a:lnTo>
                  <a:cubicBezTo>
                    <a:pt x="1929" y="4025"/>
                    <a:pt x="2381" y="3585"/>
                    <a:pt x="2381" y="3085"/>
                  </a:cubicBezTo>
                  <a:cubicBezTo>
                    <a:pt x="2381" y="2573"/>
                    <a:pt x="1929" y="2144"/>
                    <a:pt x="1357" y="2073"/>
                  </a:cubicBezTo>
                  <a:lnTo>
                    <a:pt x="1357" y="692"/>
                  </a:lnTo>
                  <a:cubicBezTo>
                    <a:pt x="1750" y="751"/>
                    <a:pt x="2048" y="1025"/>
                    <a:pt x="2048" y="1370"/>
                  </a:cubicBezTo>
                  <a:cubicBezTo>
                    <a:pt x="2048" y="1465"/>
                    <a:pt x="2131" y="1537"/>
                    <a:pt x="2215" y="1537"/>
                  </a:cubicBezTo>
                  <a:cubicBezTo>
                    <a:pt x="2298" y="1537"/>
                    <a:pt x="2381" y="1465"/>
                    <a:pt x="2381" y="1370"/>
                  </a:cubicBezTo>
                  <a:cubicBezTo>
                    <a:pt x="2381" y="846"/>
                    <a:pt x="1929" y="418"/>
                    <a:pt x="1345" y="358"/>
                  </a:cubicBezTo>
                  <a:lnTo>
                    <a:pt x="1345" y="168"/>
                  </a:lnTo>
                  <a:cubicBezTo>
                    <a:pt x="1345" y="72"/>
                    <a:pt x="1274" y="1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39"/>
          <p:cNvGrpSpPr/>
          <p:nvPr/>
        </p:nvGrpSpPr>
        <p:grpSpPr>
          <a:xfrm>
            <a:off x="6431982" y="2506379"/>
            <a:ext cx="505398" cy="333919"/>
            <a:chOff x="5206262" y="4174817"/>
            <a:chExt cx="397763" cy="262804"/>
          </a:xfrm>
        </p:grpSpPr>
        <p:sp>
          <p:nvSpPr>
            <p:cNvPr id="376" name="Google Shape;376;p39"/>
            <p:cNvSpPr/>
            <p:nvPr/>
          </p:nvSpPr>
          <p:spPr>
            <a:xfrm>
              <a:off x="5206262" y="4177104"/>
              <a:ext cx="397763" cy="260518"/>
            </a:xfrm>
            <a:custGeom>
              <a:avLst/>
              <a:gdLst/>
              <a:ahLst/>
              <a:cxnLst/>
              <a:rect l="l" t="t" r="r" b="b"/>
              <a:pathLst>
                <a:path w="12526" h="8204" extrusionOk="0">
                  <a:moveTo>
                    <a:pt x="3655" y="381"/>
                  </a:moveTo>
                  <a:cubicBezTo>
                    <a:pt x="3989" y="381"/>
                    <a:pt x="4298" y="500"/>
                    <a:pt x="4536" y="738"/>
                  </a:cubicBezTo>
                  <a:lnTo>
                    <a:pt x="7049" y="3120"/>
                  </a:lnTo>
                  <a:lnTo>
                    <a:pt x="5644" y="3120"/>
                  </a:lnTo>
                  <a:lnTo>
                    <a:pt x="3512" y="381"/>
                  </a:lnTo>
                  <a:close/>
                  <a:moveTo>
                    <a:pt x="10585" y="3477"/>
                  </a:moveTo>
                  <a:cubicBezTo>
                    <a:pt x="10882" y="3501"/>
                    <a:pt x="11156" y="3620"/>
                    <a:pt x="11382" y="3846"/>
                  </a:cubicBezTo>
                  <a:lnTo>
                    <a:pt x="11502" y="3965"/>
                  </a:lnTo>
                  <a:lnTo>
                    <a:pt x="10763" y="3965"/>
                  </a:lnTo>
                  <a:lnTo>
                    <a:pt x="10763" y="3953"/>
                  </a:lnTo>
                  <a:cubicBezTo>
                    <a:pt x="10656" y="3953"/>
                    <a:pt x="10585" y="3858"/>
                    <a:pt x="10585" y="3775"/>
                  </a:cubicBezTo>
                  <a:lnTo>
                    <a:pt x="10585" y="3477"/>
                  </a:lnTo>
                  <a:close/>
                  <a:moveTo>
                    <a:pt x="7906" y="4263"/>
                  </a:moveTo>
                  <a:lnTo>
                    <a:pt x="4536" y="7430"/>
                  </a:lnTo>
                  <a:cubicBezTo>
                    <a:pt x="4298" y="7656"/>
                    <a:pt x="3989" y="7787"/>
                    <a:pt x="3655" y="7787"/>
                  </a:cubicBezTo>
                  <a:lnTo>
                    <a:pt x="3512" y="7787"/>
                  </a:lnTo>
                  <a:lnTo>
                    <a:pt x="6263" y="4263"/>
                  </a:lnTo>
                  <a:close/>
                  <a:moveTo>
                    <a:pt x="3381" y="0"/>
                  </a:moveTo>
                  <a:cubicBezTo>
                    <a:pt x="3262" y="0"/>
                    <a:pt x="3155" y="60"/>
                    <a:pt x="3108" y="179"/>
                  </a:cubicBezTo>
                  <a:cubicBezTo>
                    <a:pt x="3060" y="286"/>
                    <a:pt x="3060" y="405"/>
                    <a:pt x="3143" y="512"/>
                  </a:cubicBezTo>
                  <a:lnTo>
                    <a:pt x="5167" y="3120"/>
                  </a:lnTo>
                  <a:lnTo>
                    <a:pt x="2512" y="3120"/>
                  </a:lnTo>
                  <a:cubicBezTo>
                    <a:pt x="2405" y="3120"/>
                    <a:pt x="2310" y="3060"/>
                    <a:pt x="2250" y="2965"/>
                  </a:cubicBezTo>
                  <a:lnTo>
                    <a:pt x="1429" y="1536"/>
                  </a:lnTo>
                  <a:cubicBezTo>
                    <a:pt x="1310" y="1334"/>
                    <a:pt x="1084" y="1215"/>
                    <a:pt x="845" y="1215"/>
                  </a:cubicBezTo>
                  <a:lnTo>
                    <a:pt x="310" y="1215"/>
                  </a:lnTo>
                  <a:cubicBezTo>
                    <a:pt x="143" y="1215"/>
                    <a:pt x="0" y="1346"/>
                    <a:pt x="0" y="1524"/>
                  </a:cubicBezTo>
                  <a:lnTo>
                    <a:pt x="0" y="4394"/>
                  </a:lnTo>
                  <a:cubicBezTo>
                    <a:pt x="0" y="4763"/>
                    <a:pt x="310" y="5084"/>
                    <a:pt x="679" y="5084"/>
                  </a:cubicBezTo>
                  <a:lnTo>
                    <a:pt x="2262" y="5084"/>
                  </a:lnTo>
                  <a:cubicBezTo>
                    <a:pt x="2369" y="5084"/>
                    <a:pt x="2441" y="4989"/>
                    <a:pt x="2441" y="4906"/>
                  </a:cubicBezTo>
                  <a:cubicBezTo>
                    <a:pt x="2441" y="4810"/>
                    <a:pt x="2346" y="4727"/>
                    <a:pt x="2262" y="4727"/>
                  </a:cubicBezTo>
                  <a:lnTo>
                    <a:pt x="679" y="4727"/>
                  </a:lnTo>
                  <a:cubicBezTo>
                    <a:pt x="500" y="4727"/>
                    <a:pt x="369" y="4572"/>
                    <a:pt x="369" y="4406"/>
                  </a:cubicBezTo>
                  <a:lnTo>
                    <a:pt x="369" y="1596"/>
                  </a:lnTo>
                  <a:lnTo>
                    <a:pt x="845" y="1596"/>
                  </a:lnTo>
                  <a:cubicBezTo>
                    <a:pt x="965" y="1596"/>
                    <a:pt x="1060" y="1655"/>
                    <a:pt x="1119" y="1750"/>
                  </a:cubicBezTo>
                  <a:lnTo>
                    <a:pt x="1929" y="3179"/>
                  </a:lnTo>
                  <a:cubicBezTo>
                    <a:pt x="2048" y="3382"/>
                    <a:pt x="2274" y="3513"/>
                    <a:pt x="2512" y="3513"/>
                  </a:cubicBezTo>
                  <a:lnTo>
                    <a:pt x="10192" y="3513"/>
                  </a:lnTo>
                  <a:lnTo>
                    <a:pt x="10192" y="3834"/>
                  </a:lnTo>
                  <a:cubicBezTo>
                    <a:pt x="10192" y="4132"/>
                    <a:pt x="10442" y="4382"/>
                    <a:pt x="10740" y="4382"/>
                  </a:cubicBezTo>
                  <a:lnTo>
                    <a:pt x="11835" y="4382"/>
                  </a:lnTo>
                  <a:lnTo>
                    <a:pt x="12049" y="4620"/>
                  </a:lnTo>
                  <a:cubicBezTo>
                    <a:pt x="12085" y="4644"/>
                    <a:pt x="12109" y="4703"/>
                    <a:pt x="12133" y="4751"/>
                  </a:cubicBezTo>
                  <a:lnTo>
                    <a:pt x="7942" y="4751"/>
                  </a:lnTo>
                  <a:lnTo>
                    <a:pt x="8454" y="4275"/>
                  </a:lnTo>
                  <a:cubicBezTo>
                    <a:pt x="8513" y="4227"/>
                    <a:pt x="8525" y="4144"/>
                    <a:pt x="8501" y="4072"/>
                  </a:cubicBezTo>
                  <a:cubicBezTo>
                    <a:pt x="8465" y="3989"/>
                    <a:pt x="8406" y="3953"/>
                    <a:pt x="8334" y="3953"/>
                  </a:cubicBezTo>
                  <a:lnTo>
                    <a:pt x="6203" y="3953"/>
                  </a:lnTo>
                  <a:cubicBezTo>
                    <a:pt x="6120" y="3953"/>
                    <a:pt x="6025" y="3989"/>
                    <a:pt x="5965" y="4072"/>
                  </a:cubicBezTo>
                  <a:lnTo>
                    <a:pt x="5441" y="4739"/>
                  </a:lnTo>
                  <a:lnTo>
                    <a:pt x="3120" y="4739"/>
                  </a:lnTo>
                  <a:cubicBezTo>
                    <a:pt x="3024" y="4739"/>
                    <a:pt x="2941" y="4822"/>
                    <a:pt x="2941" y="4918"/>
                  </a:cubicBezTo>
                  <a:cubicBezTo>
                    <a:pt x="2941" y="5001"/>
                    <a:pt x="3036" y="5096"/>
                    <a:pt x="3120" y="5096"/>
                  </a:cubicBezTo>
                  <a:lnTo>
                    <a:pt x="5167" y="5096"/>
                  </a:lnTo>
                  <a:lnTo>
                    <a:pt x="3143" y="7704"/>
                  </a:lnTo>
                  <a:cubicBezTo>
                    <a:pt x="3060" y="7787"/>
                    <a:pt x="3048" y="7918"/>
                    <a:pt x="3108" y="8025"/>
                  </a:cubicBezTo>
                  <a:cubicBezTo>
                    <a:pt x="3155" y="8132"/>
                    <a:pt x="3274" y="8204"/>
                    <a:pt x="3381" y="8204"/>
                  </a:cubicBezTo>
                  <a:lnTo>
                    <a:pt x="3643" y="8204"/>
                  </a:lnTo>
                  <a:cubicBezTo>
                    <a:pt x="4060" y="8204"/>
                    <a:pt x="4477" y="8037"/>
                    <a:pt x="4775" y="7763"/>
                  </a:cubicBezTo>
                  <a:lnTo>
                    <a:pt x="7572" y="5108"/>
                  </a:lnTo>
                  <a:lnTo>
                    <a:pt x="12252" y="5108"/>
                  </a:lnTo>
                  <a:cubicBezTo>
                    <a:pt x="12395" y="5108"/>
                    <a:pt x="12525" y="4989"/>
                    <a:pt x="12525" y="4822"/>
                  </a:cubicBezTo>
                  <a:cubicBezTo>
                    <a:pt x="12525" y="4584"/>
                    <a:pt x="12466" y="4406"/>
                    <a:pt x="12335" y="4286"/>
                  </a:cubicBezTo>
                  <a:lnTo>
                    <a:pt x="11621" y="3572"/>
                  </a:lnTo>
                  <a:cubicBezTo>
                    <a:pt x="11311" y="3263"/>
                    <a:pt x="10894" y="3096"/>
                    <a:pt x="10466" y="3096"/>
                  </a:cubicBezTo>
                  <a:lnTo>
                    <a:pt x="7572" y="3096"/>
                  </a:lnTo>
                  <a:lnTo>
                    <a:pt x="4775" y="453"/>
                  </a:lnTo>
                  <a:cubicBezTo>
                    <a:pt x="4465" y="155"/>
                    <a:pt x="4060" y="0"/>
                    <a:pt x="3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5434231" y="4174817"/>
              <a:ext cx="167539" cy="70369"/>
            </a:xfrm>
            <a:custGeom>
              <a:avLst/>
              <a:gdLst/>
              <a:ahLst/>
              <a:cxnLst/>
              <a:rect l="l" t="t" r="r" b="b"/>
              <a:pathLst>
                <a:path w="5276" h="2216" extrusionOk="0">
                  <a:moveTo>
                    <a:pt x="2596" y="1"/>
                  </a:moveTo>
                  <a:cubicBezTo>
                    <a:pt x="1965" y="1"/>
                    <a:pt x="1417" y="418"/>
                    <a:pt x="1251" y="1013"/>
                  </a:cubicBezTo>
                  <a:cubicBezTo>
                    <a:pt x="1179" y="1001"/>
                    <a:pt x="1108" y="1001"/>
                    <a:pt x="1048" y="1001"/>
                  </a:cubicBezTo>
                  <a:cubicBezTo>
                    <a:pt x="465" y="1001"/>
                    <a:pt x="1" y="1465"/>
                    <a:pt x="1" y="2037"/>
                  </a:cubicBezTo>
                  <a:cubicBezTo>
                    <a:pt x="24" y="2132"/>
                    <a:pt x="96" y="2203"/>
                    <a:pt x="203" y="2203"/>
                  </a:cubicBezTo>
                  <a:lnTo>
                    <a:pt x="3358" y="2203"/>
                  </a:lnTo>
                  <a:cubicBezTo>
                    <a:pt x="3465" y="2203"/>
                    <a:pt x="3537" y="2120"/>
                    <a:pt x="3537" y="2025"/>
                  </a:cubicBezTo>
                  <a:cubicBezTo>
                    <a:pt x="3537" y="1918"/>
                    <a:pt x="3441" y="1846"/>
                    <a:pt x="3358" y="1846"/>
                  </a:cubicBezTo>
                  <a:lnTo>
                    <a:pt x="405" y="1846"/>
                  </a:lnTo>
                  <a:cubicBezTo>
                    <a:pt x="489" y="1561"/>
                    <a:pt x="751" y="1358"/>
                    <a:pt x="1048" y="1358"/>
                  </a:cubicBezTo>
                  <a:cubicBezTo>
                    <a:pt x="1144" y="1358"/>
                    <a:pt x="1239" y="1370"/>
                    <a:pt x="1334" y="1418"/>
                  </a:cubicBezTo>
                  <a:cubicBezTo>
                    <a:pt x="1359" y="1428"/>
                    <a:pt x="1384" y="1431"/>
                    <a:pt x="1409" y="1431"/>
                  </a:cubicBezTo>
                  <a:cubicBezTo>
                    <a:pt x="1442" y="1431"/>
                    <a:pt x="1473" y="1425"/>
                    <a:pt x="1501" y="1418"/>
                  </a:cubicBezTo>
                  <a:cubicBezTo>
                    <a:pt x="1536" y="1382"/>
                    <a:pt x="1584" y="1346"/>
                    <a:pt x="1584" y="1287"/>
                  </a:cubicBezTo>
                  <a:cubicBezTo>
                    <a:pt x="1644" y="763"/>
                    <a:pt x="2096" y="370"/>
                    <a:pt x="2608" y="370"/>
                  </a:cubicBezTo>
                  <a:cubicBezTo>
                    <a:pt x="3084" y="370"/>
                    <a:pt x="3489" y="691"/>
                    <a:pt x="3608" y="1144"/>
                  </a:cubicBezTo>
                  <a:cubicBezTo>
                    <a:pt x="3620" y="1191"/>
                    <a:pt x="3656" y="1239"/>
                    <a:pt x="3703" y="1263"/>
                  </a:cubicBezTo>
                  <a:cubicBezTo>
                    <a:pt x="3726" y="1286"/>
                    <a:pt x="3758" y="1294"/>
                    <a:pt x="3791" y="1294"/>
                  </a:cubicBezTo>
                  <a:cubicBezTo>
                    <a:pt x="3810" y="1294"/>
                    <a:pt x="3829" y="1291"/>
                    <a:pt x="3846" y="1287"/>
                  </a:cubicBezTo>
                  <a:cubicBezTo>
                    <a:pt x="3930" y="1251"/>
                    <a:pt x="4025" y="1239"/>
                    <a:pt x="4120" y="1239"/>
                  </a:cubicBezTo>
                  <a:cubicBezTo>
                    <a:pt x="4501" y="1239"/>
                    <a:pt x="4811" y="1501"/>
                    <a:pt x="4906" y="1858"/>
                  </a:cubicBezTo>
                  <a:lnTo>
                    <a:pt x="4215" y="1858"/>
                  </a:lnTo>
                  <a:cubicBezTo>
                    <a:pt x="4120" y="1858"/>
                    <a:pt x="4037" y="1953"/>
                    <a:pt x="4037" y="2037"/>
                  </a:cubicBezTo>
                  <a:cubicBezTo>
                    <a:pt x="4037" y="2132"/>
                    <a:pt x="4132" y="2215"/>
                    <a:pt x="4215" y="2215"/>
                  </a:cubicBezTo>
                  <a:lnTo>
                    <a:pt x="5096" y="2215"/>
                  </a:lnTo>
                  <a:cubicBezTo>
                    <a:pt x="5204" y="2215"/>
                    <a:pt x="5275" y="2132"/>
                    <a:pt x="5275" y="2037"/>
                  </a:cubicBezTo>
                  <a:cubicBezTo>
                    <a:pt x="5275" y="1406"/>
                    <a:pt x="4751" y="870"/>
                    <a:pt x="4096" y="870"/>
                  </a:cubicBezTo>
                  <a:cubicBezTo>
                    <a:pt x="4025" y="870"/>
                    <a:pt x="3965" y="870"/>
                    <a:pt x="3894" y="882"/>
                  </a:cubicBezTo>
                  <a:cubicBezTo>
                    <a:pt x="3680" y="358"/>
                    <a:pt x="3180" y="1"/>
                    <a:pt x="2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536087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96" y="0"/>
                    <a:pt x="1" y="95"/>
                    <a:pt x="1" y="238"/>
                  </a:cubicBezTo>
                  <a:cubicBezTo>
                    <a:pt x="1" y="369"/>
                    <a:pt x="96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5329503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0"/>
                  </a:moveTo>
                  <a:cubicBezTo>
                    <a:pt x="108" y="0"/>
                    <a:pt x="1" y="95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81"/>
                    <a:pt x="477" y="238"/>
                  </a:cubicBezTo>
                  <a:cubicBezTo>
                    <a:pt x="477" y="95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5298511" y="4299202"/>
              <a:ext cx="14766" cy="15179"/>
            </a:xfrm>
            <a:custGeom>
              <a:avLst/>
              <a:gdLst/>
              <a:ahLst/>
              <a:cxnLst/>
              <a:rect l="l" t="t" r="r" b="b"/>
              <a:pathLst>
                <a:path w="465" h="478" extrusionOk="0">
                  <a:moveTo>
                    <a:pt x="238" y="1"/>
                  </a:moveTo>
                  <a:cubicBezTo>
                    <a:pt x="95" y="1"/>
                    <a:pt x="0" y="108"/>
                    <a:pt x="0" y="239"/>
                  </a:cubicBezTo>
                  <a:cubicBezTo>
                    <a:pt x="0" y="370"/>
                    <a:pt x="95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5267137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69" y="476"/>
                    <a:pt x="476" y="369"/>
                    <a:pt x="476" y="238"/>
                  </a:cubicBezTo>
                  <a:cubicBezTo>
                    <a:pt x="476" y="95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5492470" y="4298852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0"/>
                  </a:moveTo>
                  <a:cubicBezTo>
                    <a:pt x="107" y="0"/>
                    <a:pt x="0" y="95"/>
                    <a:pt x="0" y="238"/>
                  </a:cubicBezTo>
                  <a:cubicBezTo>
                    <a:pt x="0" y="369"/>
                    <a:pt x="107" y="476"/>
                    <a:pt x="238" y="476"/>
                  </a:cubicBezTo>
                  <a:cubicBezTo>
                    <a:pt x="381" y="476"/>
                    <a:pt x="476" y="381"/>
                    <a:pt x="476" y="238"/>
                  </a:cubicBezTo>
                  <a:cubicBezTo>
                    <a:pt x="476" y="95"/>
                    <a:pt x="381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39"/>
          <p:cNvSpPr/>
          <p:nvPr/>
        </p:nvSpPr>
        <p:spPr>
          <a:xfrm>
            <a:off x="2206588" y="3661094"/>
            <a:ext cx="436649" cy="436223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2206574" y="2454509"/>
            <a:ext cx="436663" cy="437580"/>
          </a:xfrm>
          <a:custGeom>
            <a:avLst/>
            <a:gdLst/>
            <a:ahLst/>
            <a:cxnLst/>
            <a:rect l="l" t="t" r="r" b="b"/>
            <a:pathLst>
              <a:path w="11419" h="11443" extrusionOk="0">
                <a:moveTo>
                  <a:pt x="4644" y="3560"/>
                </a:moveTo>
                <a:lnTo>
                  <a:pt x="4727" y="3655"/>
                </a:lnTo>
                <a:lnTo>
                  <a:pt x="4132" y="4263"/>
                </a:lnTo>
                <a:cubicBezTo>
                  <a:pt x="3989" y="4084"/>
                  <a:pt x="3965" y="3834"/>
                  <a:pt x="4108" y="3655"/>
                </a:cubicBezTo>
                <a:lnTo>
                  <a:pt x="4120" y="3655"/>
                </a:lnTo>
                <a:cubicBezTo>
                  <a:pt x="4298" y="3655"/>
                  <a:pt x="4465" y="3620"/>
                  <a:pt x="4644" y="3560"/>
                </a:cubicBezTo>
                <a:close/>
                <a:moveTo>
                  <a:pt x="8751" y="5739"/>
                </a:moveTo>
                <a:lnTo>
                  <a:pt x="8918" y="5906"/>
                </a:lnTo>
                <a:cubicBezTo>
                  <a:pt x="8944" y="5932"/>
                  <a:pt x="8994" y="5951"/>
                  <a:pt x="9043" y="5951"/>
                </a:cubicBezTo>
                <a:cubicBezTo>
                  <a:pt x="9061" y="5951"/>
                  <a:pt x="9080" y="5948"/>
                  <a:pt x="9097" y="5941"/>
                </a:cubicBezTo>
                <a:cubicBezTo>
                  <a:pt x="9275" y="5894"/>
                  <a:pt x="9430" y="5858"/>
                  <a:pt x="9597" y="5846"/>
                </a:cubicBezTo>
                <a:lnTo>
                  <a:pt x="9704" y="5858"/>
                </a:lnTo>
                <a:cubicBezTo>
                  <a:pt x="10478" y="5918"/>
                  <a:pt x="11073" y="6561"/>
                  <a:pt x="11073" y="7335"/>
                </a:cubicBezTo>
                <a:cubicBezTo>
                  <a:pt x="11085" y="7454"/>
                  <a:pt x="11073" y="7585"/>
                  <a:pt x="11025" y="7716"/>
                </a:cubicBezTo>
                <a:lnTo>
                  <a:pt x="10121" y="6811"/>
                </a:lnTo>
                <a:cubicBezTo>
                  <a:pt x="10061" y="6739"/>
                  <a:pt x="9966" y="6692"/>
                  <a:pt x="9870" y="6644"/>
                </a:cubicBezTo>
                <a:cubicBezTo>
                  <a:pt x="9787" y="6620"/>
                  <a:pt x="9704" y="6608"/>
                  <a:pt x="9609" y="6608"/>
                </a:cubicBezTo>
                <a:cubicBezTo>
                  <a:pt x="9418" y="6608"/>
                  <a:pt x="9239" y="6680"/>
                  <a:pt x="9108" y="6811"/>
                </a:cubicBezTo>
                <a:cubicBezTo>
                  <a:pt x="8918" y="7001"/>
                  <a:pt x="8858" y="7299"/>
                  <a:pt x="8942" y="7573"/>
                </a:cubicBezTo>
                <a:cubicBezTo>
                  <a:pt x="8978" y="7680"/>
                  <a:pt x="9037" y="7763"/>
                  <a:pt x="9108" y="7823"/>
                </a:cubicBezTo>
                <a:lnTo>
                  <a:pt x="10013" y="8728"/>
                </a:lnTo>
                <a:cubicBezTo>
                  <a:pt x="9882" y="8775"/>
                  <a:pt x="9751" y="8787"/>
                  <a:pt x="9609" y="8787"/>
                </a:cubicBezTo>
                <a:cubicBezTo>
                  <a:pt x="8835" y="8787"/>
                  <a:pt x="8204" y="8180"/>
                  <a:pt x="8156" y="7418"/>
                </a:cubicBezTo>
                <a:lnTo>
                  <a:pt x="8144" y="7323"/>
                </a:lnTo>
                <a:cubicBezTo>
                  <a:pt x="8144" y="7156"/>
                  <a:pt x="8168" y="6977"/>
                  <a:pt x="8227" y="6811"/>
                </a:cubicBezTo>
                <a:cubicBezTo>
                  <a:pt x="8263" y="6751"/>
                  <a:pt x="8239" y="6680"/>
                  <a:pt x="8180" y="6632"/>
                </a:cubicBezTo>
                <a:lnTo>
                  <a:pt x="8025" y="6465"/>
                </a:lnTo>
                <a:lnTo>
                  <a:pt x="8751" y="5739"/>
                </a:lnTo>
                <a:close/>
                <a:moveTo>
                  <a:pt x="2393" y="6537"/>
                </a:moveTo>
                <a:lnTo>
                  <a:pt x="2751" y="6894"/>
                </a:lnTo>
                <a:lnTo>
                  <a:pt x="4632" y="8775"/>
                </a:lnTo>
                <a:lnTo>
                  <a:pt x="4894" y="9037"/>
                </a:lnTo>
                <a:lnTo>
                  <a:pt x="4358" y="9573"/>
                </a:lnTo>
                <a:lnTo>
                  <a:pt x="1858" y="7084"/>
                </a:lnTo>
                <a:lnTo>
                  <a:pt x="2393" y="6537"/>
                </a:lnTo>
                <a:close/>
                <a:moveTo>
                  <a:pt x="4155" y="0"/>
                </a:moveTo>
                <a:cubicBezTo>
                  <a:pt x="3882" y="0"/>
                  <a:pt x="3632" y="60"/>
                  <a:pt x="3382" y="179"/>
                </a:cubicBezTo>
                <a:cubicBezTo>
                  <a:pt x="3334" y="203"/>
                  <a:pt x="3286" y="250"/>
                  <a:pt x="3286" y="298"/>
                </a:cubicBezTo>
                <a:cubicBezTo>
                  <a:pt x="3274" y="357"/>
                  <a:pt x="3298" y="393"/>
                  <a:pt x="3334" y="441"/>
                </a:cubicBezTo>
                <a:lnTo>
                  <a:pt x="4417" y="1524"/>
                </a:lnTo>
                <a:cubicBezTo>
                  <a:pt x="4453" y="1560"/>
                  <a:pt x="4477" y="1608"/>
                  <a:pt x="4513" y="1667"/>
                </a:cubicBezTo>
                <a:cubicBezTo>
                  <a:pt x="4548" y="1810"/>
                  <a:pt x="4525" y="1965"/>
                  <a:pt x="4417" y="2060"/>
                </a:cubicBezTo>
                <a:cubicBezTo>
                  <a:pt x="4346" y="2143"/>
                  <a:pt x="4251" y="2167"/>
                  <a:pt x="4155" y="2167"/>
                </a:cubicBezTo>
                <a:cubicBezTo>
                  <a:pt x="4108" y="2167"/>
                  <a:pt x="4060" y="2155"/>
                  <a:pt x="4013" y="2143"/>
                </a:cubicBezTo>
                <a:cubicBezTo>
                  <a:pt x="3953" y="2108"/>
                  <a:pt x="3917" y="2096"/>
                  <a:pt x="3882" y="2048"/>
                </a:cubicBezTo>
                <a:lnTo>
                  <a:pt x="2798" y="965"/>
                </a:lnTo>
                <a:cubicBezTo>
                  <a:pt x="2762" y="928"/>
                  <a:pt x="2725" y="913"/>
                  <a:pt x="2684" y="913"/>
                </a:cubicBezTo>
                <a:cubicBezTo>
                  <a:pt x="2671" y="913"/>
                  <a:pt x="2657" y="914"/>
                  <a:pt x="2643" y="917"/>
                </a:cubicBezTo>
                <a:cubicBezTo>
                  <a:pt x="2584" y="929"/>
                  <a:pt x="2548" y="965"/>
                  <a:pt x="2524" y="1012"/>
                </a:cubicBezTo>
                <a:cubicBezTo>
                  <a:pt x="2405" y="1262"/>
                  <a:pt x="2346" y="1512"/>
                  <a:pt x="2346" y="1786"/>
                </a:cubicBezTo>
                <a:cubicBezTo>
                  <a:pt x="2346" y="2239"/>
                  <a:pt x="2524" y="2679"/>
                  <a:pt x="2846" y="3013"/>
                </a:cubicBezTo>
                <a:cubicBezTo>
                  <a:pt x="3096" y="3286"/>
                  <a:pt x="3417" y="3465"/>
                  <a:pt x="3798" y="3548"/>
                </a:cubicBezTo>
                <a:cubicBezTo>
                  <a:pt x="3655" y="3846"/>
                  <a:pt x="3715" y="4203"/>
                  <a:pt x="3941" y="4465"/>
                </a:cubicBezTo>
                <a:lnTo>
                  <a:pt x="3560" y="4846"/>
                </a:lnTo>
                <a:cubicBezTo>
                  <a:pt x="3405" y="5001"/>
                  <a:pt x="3334" y="5191"/>
                  <a:pt x="3334" y="5394"/>
                </a:cubicBezTo>
                <a:cubicBezTo>
                  <a:pt x="3334" y="5596"/>
                  <a:pt x="3405" y="5775"/>
                  <a:pt x="3524" y="5906"/>
                </a:cubicBezTo>
                <a:lnTo>
                  <a:pt x="2917" y="6513"/>
                </a:lnTo>
                <a:lnTo>
                  <a:pt x="2560" y="6156"/>
                </a:lnTo>
                <a:cubicBezTo>
                  <a:pt x="2530" y="6126"/>
                  <a:pt x="2486" y="6111"/>
                  <a:pt x="2441" y="6111"/>
                </a:cubicBezTo>
                <a:cubicBezTo>
                  <a:pt x="2396" y="6111"/>
                  <a:pt x="2352" y="6126"/>
                  <a:pt x="2322" y="6156"/>
                </a:cubicBezTo>
                <a:lnTo>
                  <a:pt x="1417" y="7061"/>
                </a:lnTo>
                <a:lnTo>
                  <a:pt x="60" y="8418"/>
                </a:lnTo>
                <a:cubicBezTo>
                  <a:pt x="0" y="8478"/>
                  <a:pt x="0" y="8597"/>
                  <a:pt x="60" y="8656"/>
                </a:cubicBezTo>
                <a:lnTo>
                  <a:pt x="1096" y="9704"/>
                </a:lnTo>
                <a:cubicBezTo>
                  <a:pt x="1125" y="9734"/>
                  <a:pt x="1170" y="9748"/>
                  <a:pt x="1215" y="9748"/>
                </a:cubicBezTo>
                <a:cubicBezTo>
                  <a:pt x="1259" y="9748"/>
                  <a:pt x="1304" y="9734"/>
                  <a:pt x="1334" y="9704"/>
                </a:cubicBezTo>
                <a:cubicBezTo>
                  <a:pt x="1393" y="9644"/>
                  <a:pt x="1393" y="9525"/>
                  <a:pt x="1334" y="9466"/>
                </a:cubicBezTo>
                <a:lnTo>
                  <a:pt x="417" y="8537"/>
                </a:lnTo>
                <a:lnTo>
                  <a:pt x="1667" y="7287"/>
                </a:lnTo>
                <a:lnTo>
                  <a:pt x="4167" y="9787"/>
                </a:lnTo>
                <a:lnTo>
                  <a:pt x="2917" y="11037"/>
                </a:lnTo>
                <a:lnTo>
                  <a:pt x="1810" y="9942"/>
                </a:lnTo>
                <a:cubicBezTo>
                  <a:pt x="1780" y="9912"/>
                  <a:pt x="1736" y="9897"/>
                  <a:pt x="1691" y="9897"/>
                </a:cubicBezTo>
                <a:cubicBezTo>
                  <a:pt x="1646" y="9897"/>
                  <a:pt x="1602" y="9912"/>
                  <a:pt x="1572" y="9942"/>
                </a:cubicBezTo>
                <a:cubicBezTo>
                  <a:pt x="1512" y="10002"/>
                  <a:pt x="1512" y="10121"/>
                  <a:pt x="1572" y="10180"/>
                </a:cubicBezTo>
                <a:lnTo>
                  <a:pt x="2798" y="11395"/>
                </a:lnTo>
                <a:cubicBezTo>
                  <a:pt x="2822" y="11430"/>
                  <a:pt x="2870" y="11442"/>
                  <a:pt x="2917" y="11442"/>
                </a:cubicBezTo>
                <a:cubicBezTo>
                  <a:pt x="2965" y="11442"/>
                  <a:pt x="3001" y="11430"/>
                  <a:pt x="3036" y="11395"/>
                </a:cubicBezTo>
                <a:lnTo>
                  <a:pt x="4394" y="10037"/>
                </a:lnTo>
                <a:lnTo>
                  <a:pt x="5298" y="9132"/>
                </a:lnTo>
                <a:cubicBezTo>
                  <a:pt x="5322" y="9109"/>
                  <a:pt x="5346" y="9061"/>
                  <a:pt x="5346" y="9013"/>
                </a:cubicBezTo>
                <a:cubicBezTo>
                  <a:pt x="5346" y="8966"/>
                  <a:pt x="5322" y="8930"/>
                  <a:pt x="5298" y="8894"/>
                </a:cubicBezTo>
                <a:lnTo>
                  <a:pt x="5025" y="8632"/>
                </a:lnTo>
                <a:lnTo>
                  <a:pt x="5644" y="8013"/>
                </a:lnTo>
                <a:cubicBezTo>
                  <a:pt x="5770" y="8094"/>
                  <a:pt x="5916" y="8135"/>
                  <a:pt x="6062" y="8135"/>
                </a:cubicBezTo>
                <a:cubicBezTo>
                  <a:pt x="6217" y="8135"/>
                  <a:pt x="6372" y="8088"/>
                  <a:pt x="6501" y="7989"/>
                </a:cubicBezTo>
                <a:cubicBezTo>
                  <a:pt x="6572" y="7930"/>
                  <a:pt x="6596" y="7823"/>
                  <a:pt x="6537" y="7751"/>
                </a:cubicBezTo>
                <a:cubicBezTo>
                  <a:pt x="6500" y="7708"/>
                  <a:pt x="6446" y="7682"/>
                  <a:pt x="6393" y="7682"/>
                </a:cubicBezTo>
                <a:cubicBezTo>
                  <a:pt x="6360" y="7682"/>
                  <a:pt x="6326" y="7692"/>
                  <a:pt x="6299" y="7716"/>
                </a:cubicBezTo>
                <a:cubicBezTo>
                  <a:pt x="6220" y="7778"/>
                  <a:pt x="6131" y="7806"/>
                  <a:pt x="6041" y="7806"/>
                </a:cubicBezTo>
                <a:cubicBezTo>
                  <a:pt x="5927" y="7806"/>
                  <a:pt x="5814" y="7760"/>
                  <a:pt x="5727" y="7680"/>
                </a:cubicBezTo>
                <a:cubicBezTo>
                  <a:pt x="5703" y="7644"/>
                  <a:pt x="5656" y="7632"/>
                  <a:pt x="5608" y="7632"/>
                </a:cubicBezTo>
                <a:cubicBezTo>
                  <a:pt x="5560" y="7632"/>
                  <a:pt x="5525" y="7644"/>
                  <a:pt x="5489" y="7680"/>
                </a:cubicBezTo>
                <a:lnTo>
                  <a:pt x="4763" y="8406"/>
                </a:lnTo>
                <a:lnTo>
                  <a:pt x="3108" y="6799"/>
                </a:lnTo>
                <a:lnTo>
                  <a:pt x="3834" y="6072"/>
                </a:lnTo>
                <a:cubicBezTo>
                  <a:pt x="3894" y="6013"/>
                  <a:pt x="3894" y="5894"/>
                  <a:pt x="3834" y="5834"/>
                </a:cubicBezTo>
                <a:lnTo>
                  <a:pt x="3751" y="5739"/>
                </a:lnTo>
                <a:cubicBezTo>
                  <a:pt x="3655" y="5644"/>
                  <a:pt x="3620" y="5549"/>
                  <a:pt x="3620" y="5430"/>
                </a:cubicBezTo>
                <a:cubicBezTo>
                  <a:pt x="3620" y="5310"/>
                  <a:pt x="3655" y="5203"/>
                  <a:pt x="3751" y="5108"/>
                </a:cubicBezTo>
                <a:lnTo>
                  <a:pt x="4251" y="4608"/>
                </a:lnTo>
                <a:lnTo>
                  <a:pt x="5096" y="3763"/>
                </a:lnTo>
                <a:lnTo>
                  <a:pt x="6013" y="2846"/>
                </a:lnTo>
                <a:cubicBezTo>
                  <a:pt x="6025" y="2834"/>
                  <a:pt x="6037" y="2822"/>
                  <a:pt x="6049" y="2822"/>
                </a:cubicBezTo>
                <a:cubicBezTo>
                  <a:pt x="6106" y="2780"/>
                  <a:pt x="6170" y="2761"/>
                  <a:pt x="6233" y="2761"/>
                </a:cubicBezTo>
                <a:cubicBezTo>
                  <a:pt x="6314" y="2761"/>
                  <a:pt x="6393" y="2792"/>
                  <a:pt x="6453" y="2846"/>
                </a:cubicBezTo>
                <a:lnTo>
                  <a:pt x="6477" y="2870"/>
                </a:lnTo>
                <a:cubicBezTo>
                  <a:pt x="6572" y="2965"/>
                  <a:pt x="6596" y="3132"/>
                  <a:pt x="6501" y="3263"/>
                </a:cubicBezTo>
                <a:cubicBezTo>
                  <a:pt x="6489" y="3286"/>
                  <a:pt x="6477" y="3298"/>
                  <a:pt x="6477" y="3310"/>
                </a:cubicBezTo>
                <a:lnTo>
                  <a:pt x="5477" y="4310"/>
                </a:lnTo>
                <a:cubicBezTo>
                  <a:pt x="5418" y="4370"/>
                  <a:pt x="5418" y="4489"/>
                  <a:pt x="5477" y="4548"/>
                </a:cubicBezTo>
                <a:cubicBezTo>
                  <a:pt x="5501" y="4584"/>
                  <a:pt x="5549" y="4596"/>
                  <a:pt x="5596" y="4596"/>
                </a:cubicBezTo>
                <a:cubicBezTo>
                  <a:pt x="5644" y="4596"/>
                  <a:pt x="5679" y="4572"/>
                  <a:pt x="5715" y="4548"/>
                </a:cubicBezTo>
                <a:lnTo>
                  <a:pt x="6715" y="3548"/>
                </a:lnTo>
                <a:cubicBezTo>
                  <a:pt x="6727" y="3536"/>
                  <a:pt x="6739" y="3525"/>
                  <a:pt x="6751" y="3525"/>
                </a:cubicBezTo>
                <a:cubicBezTo>
                  <a:pt x="6805" y="3481"/>
                  <a:pt x="6872" y="3460"/>
                  <a:pt x="6939" y="3460"/>
                </a:cubicBezTo>
                <a:cubicBezTo>
                  <a:pt x="7018" y="3460"/>
                  <a:pt x="7098" y="3490"/>
                  <a:pt x="7156" y="3548"/>
                </a:cubicBezTo>
                <a:lnTo>
                  <a:pt x="7168" y="3560"/>
                </a:lnTo>
                <a:cubicBezTo>
                  <a:pt x="7275" y="3667"/>
                  <a:pt x="7287" y="3834"/>
                  <a:pt x="7203" y="3965"/>
                </a:cubicBezTo>
                <a:cubicBezTo>
                  <a:pt x="7192" y="3989"/>
                  <a:pt x="7192" y="4001"/>
                  <a:pt x="7168" y="4013"/>
                </a:cubicBezTo>
                <a:lnTo>
                  <a:pt x="6180" y="5013"/>
                </a:lnTo>
                <a:cubicBezTo>
                  <a:pt x="6120" y="5072"/>
                  <a:pt x="6120" y="5191"/>
                  <a:pt x="6180" y="5251"/>
                </a:cubicBezTo>
                <a:cubicBezTo>
                  <a:pt x="6203" y="5275"/>
                  <a:pt x="6251" y="5299"/>
                  <a:pt x="6299" y="5299"/>
                </a:cubicBezTo>
                <a:cubicBezTo>
                  <a:pt x="6334" y="5299"/>
                  <a:pt x="6382" y="5275"/>
                  <a:pt x="6418" y="5251"/>
                </a:cubicBezTo>
                <a:lnTo>
                  <a:pt x="7406" y="4251"/>
                </a:lnTo>
                <a:cubicBezTo>
                  <a:pt x="7430" y="4239"/>
                  <a:pt x="7442" y="4215"/>
                  <a:pt x="7454" y="4215"/>
                </a:cubicBezTo>
                <a:cubicBezTo>
                  <a:pt x="7506" y="4179"/>
                  <a:pt x="7569" y="4160"/>
                  <a:pt x="7633" y="4160"/>
                </a:cubicBezTo>
                <a:cubicBezTo>
                  <a:pt x="7715" y="4160"/>
                  <a:pt x="7798" y="4191"/>
                  <a:pt x="7858" y="4251"/>
                </a:cubicBezTo>
                <a:lnTo>
                  <a:pt x="7870" y="4263"/>
                </a:lnTo>
                <a:cubicBezTo>
                  <a:pt x="7977" y="4370"/>
                  <a:pt x="7989" y="4537"/>
                  <a:pt x="7906" y="4668"/>
                </a:cubicBezTo>
                <a:cubicBezTo>
                  <a:pt x="7882" y="4679"/>
                  <a:pt x="7882" y="4703"/>
                  <a:pt x="7870" y="4715"/>
                </a:cubicBezTo>
                <a:lnTo>
                  <a:pt x="6870" y="5715"/>
                </a:lnTo>
                <a:cubicBezTo>
                  <a:pt x="6811" y="5775"/>
                  <a:pt x="6811" y="5894"/>
                  <a:pt x="6870" y="5953"/>
                </a:cubicBezTo>
                <a:cubicBezTo>
                  <a:pt x="6906" y="5977"/>
                  <a:pt x="6953" y="5989"/>
                  <a:pt x="6989" y="5989"/>
                </a:cubicBezTo>
                <a:cubicBezTo>
                  <a:pt x="7037" y="5989"/>
                  <a:pt x="7084" y="5977"/>
                  <a:pt x="7108" y="5953"/>
                </a:cubicBezTo>
                <a:lnTo>
                  <a:pt x="8108" y="4953"/>
                </a:lnTo>
                <a:cubicBezTo>
                  <a:pt x="8120" y="4941"/>
                  <a:pt x="8144" y="4918"/>
                  <a:pt x="8156" y="4918"/>
                </a:cubicBezTo>
                <a:cubicBezTo>
                  <a:pt x="8208" y="4881"/>
                  <a:pt x="8272" y="4863"/>
                  <a:pt x="8335" y="4863"/>
                </a:cubicBezTo>
                <a:cubicBezTo>
                  <a:pt x="8418" y="4863"/>
                  <a:pt x="8501" y="4893"/>
                  <a:pt x="8561" y="4953"/>
                </a:cubicBezTo>
                <a:lnTo>
                  <a:pt x="8573" y="4965"/>
                </a:lnTo>
                <a:cubicBezTo>
                  <a:pt x="8680" y="5072"/>
                  <a:pt x="8692" y="5239"/>
                  <a:pt x="8597" y="5370"/>
                </a:cubicBezTo>
                <a:cubicBezTo>
                  <a:pt x="8585" y="5382"/>
                  <a:pt x="8573" y="5394"/>
                  <a:pt x="8573" y="5418"/>
                </a:cubicBezTo>
                <a:lnTo>
                  <a:pt x="6715" y="7275"/>
                </a:lnTo>
                <a:cubicBezTo>
                  <a:pt x="6656" y="7335"/>
                  <a:pt x="6656" y="7454"/>
                  <a:pt x="6715" y="7513"/>
                </a:cubicBezTo>
                <a:cubicBezTo>
                  <a:pt x="6739" y="7537"/>
                  <a:pt x="6787" y="7561"/>
                  <a:pt x="6834" y="7561"/>
                </a:cubicBezTo>
                <a:cubicBezTo>
                  <a:pt x="6870" y="7561"/>
                  <a:pt x="6918" y="7537"/>
                  <a:pt x="6953" y="7513"/>
                </a:cubicBezTo>
                <a:lnTo>
                  <a:pt x="7787" y="6680"/>
                </a:lnTo>
                <a:lnTo>
                  <a:pt x="7870" y="6763"/>
                </a:lnTo>
                <a:cubicBezTo>
                  <a:pt x="7811" y="6942"/>
                  <a:pt x="7787" y="7120"/>
                  <a:pt x="7787" y="7287"/>
                </a:cubicBezTo>
                <a:lnTo>
                  <a:pt x="7787" y="7299"/>
                </a:lnTo>
                <a:lnTo>
                  <a:pt x="7799" y="7406"/>
                </a:lnTo>
                <a:cubicBezTo>
                  <a:pt x="7823" y="7870"/>
                  <a:pt x="8037" y="8287"/>
                  <a:pt x="8358" y="8597"/>
                </a:cubicBezTo>
                <a:cubicBezTo>
                  <a:pt x="8692" y="8906"/>
                  <a:pt x="9132" y="9085"/>
                  <a:pt x="9597" y="9085"/>
                </a:cubicBezTo>
                <a:cubicBezTo>
                  <a:pt x="9870" y="9085"/>
                  <a:pt x="10121" y="9025"/>
                  <a:pt x="10371" y="8906"/>
                </a:cubicBezTo>
                <a:cubicBezTo>
                  <a:pt x="10418" y="8882"/>
                  <a:pt x="10466" y="8835"/>
                  <a:pt x="10466" y="8787"/>
                </a:cubicBezTo>
                <a:cubicBezTo>
                  <a:pt x="10478" y="8728"/>
                  <a:pt x="10442" y="8692"/>
                  <a:pt x="10418" y="8644"/>
                </a:cubicBezTo>
                <a:lnTo>
                  <a:pt x="9335" y="7537"/>
                </a:lnTo>
                <a:cubicBezTo>
                  <a:pt x="9287" y="7501"/>
                  <a:pt x="9251" y="7454"/>
                  <a:pt x="9251" y="7406"/>
                </a:cubicBezTo>
                <a:cubicBezTo>
                  <a:pt x="9192" y="7263"/>
                  <a:pt x="9239" y="7108"/>
                  <a:pt x="9347" y="7001"/>
                </a:cubicBezTo>
                <a:cubicBezTo>
                  <a:pt x="9418" y="6930"/>
                  <a:pt x="9513" y="6882"/>
                  <a:pt x="9609" y="6882"/>
                </a:cubicBezTo>
                <a:cubicBezTo>
                  <a:pt x="9656" y="6882"/>
                  <a:pt x="9704" y="6906"/>
                  <a:pt x="9751" y="6918"/>
                </a:cubicBezTo>
                <a:cubicBezTo>
                  <a:pt x="9811" y="6942"/>
                  <a:pt x="9847" y="6965"/>
                  <a:pt x="9882" y="7001"/>
                </a:cubicBezTo>
                <a:lnTo>
                  <a:pt x="10966" y="8097"/>
                </a:lnTo>
                <a:cubicBezTo>
                  <a:pt x="11000" y="8122"/>
                  <a:pt x="11034" y="8142"/>
                  <a:pt x="11073" y="8142"/>
                </a:cubicBezTo>
                <a:cubicBezTo>
                  <a:pt x="11088" y="8142"/>
                  <a:pt x="11104" y="8139"/>
                  <a:pt x="11121" y="8132"/>
                </a:cubicBezTo>
                <a:cubicBezTo>
                  <a:pt x="11180" y="8120"/>
                  <a:pt x="11216" y="8097"/>
                  <a:pt x="11240" y="8049"/>
                </a:cubicBezTo>
                <a:cubicBezTo>
                  <a:pt x="11359" y="7799"/>
                  <a:pt x="11418" y="7537"/>
                  <a:pt x="11418" y="7275"/>
                </a:cubicBezTo>
                <a:cubicBezTo>
                  <a:pt x="11418" y="6858"/>
                  <a:pt x="11252" y="6430"/>
                  <a:pt x="10918" y="6084"/>
                </a:cubicBezTo>
                <a:cubicBezTo>
                  <a:pt x="10609" y="5751"/>
                  <a:pt x="10180" y="5549"/>
                  <a:pt x="9728" y="5513"/>
                </a:cubicBezTo>
                <a:lnTo>
                  <a:pt x="9632" y="5501"/>
                </a:lnTo>
                <a:lnTo>
                  <a:pt x="9609" y="5501"/>
                </a:lnTo>
                <a:cubicBezTo>
                  <a:pt x="9454" y="5501"/>
                  <a:pt x="9275" y="5537"/>
                  <a:pt x="9097" y="5596"/>
                </a:cubicBezTo>
                <a:lnTo>
                  <a:pt x="8954" y="5453"/>
                </a:lnTo>
                <a:cubicBezTo>
                  <a:pt x="9049" y="5215"/>
                  <a:pt x="9001" y="4953"/>
                  <a:pt x="8811" y="4763"/>
                </a:cubicBezTo>
                <a:lnTo>
                  <a:pt x="8799" y="4739"/>
                </a:lnTo>
                <a:cubicBezTo>
                  <a:pt x="8656" y="4608"/>
                  <a:pt x="8477" y="4548"/>
                  <a:pt x="8299" y="4548"/>
                </a:cubicBezTo>
                <a:cubicBezTo>
                  <a:pt x="8323" y="4370"/>
                  <a:pt x="8239" y="4191"/>
                  <a:pt x="8108" y="4060"/>
                </a:cubicBezTo>
                <a:lnTo>
                  <a:pt x="8096" y="4048"/>
                </a:lnTo>
                <a:cubicBezTo>
                  <a:pt x="7965" y="3906"/>
                  <a:pt x="7775" y="3846"/>
                  <a:pt x="7596" y="3846"/>
                </a:cubicBezTo>
                <a:cubicBezTo>
                  <a:pt x="7620" y="3667"/>
                  <a:pt x="7537" y="3489"/>
                  <a:pt x="7406" y="3358"/>
                </a:cubicBezTo>
                <a:lnTo>
                  <a:pt x="7394" y="3346"/>
                </a:lnTo>
                <a:cubicBezTo>
                  <a:pt x="7263" y="3215"/>
                  <a:pt x="7084" y="3155"/>
                  <a:pt x="6906" y="3155"/>
                </a:cubicBezTo>
                <a:cubicBezTo>
                  <a:pt x="6918" y="2977"/>
                  <a:pt x="6846" y="2798"/>
                  <a:pt x="6703" y="2655"/>
                </a:cubicBezTo>
                <a:lnTo>
                  <a:pt x="6692" y="2643"/>
                </a:lnTo>
                <a:cubicBezTo>
                  <a:pt x="6565" y="2516"/>
                  <a:pt x="6400" y="2453"/>
                  <a:pt x="6235" y="2453"/>
                </a:cubicBezTo>
                <a:cubicBezTo>
                  <a:pt x="6152" y="2453"/>
                  <a:pt x="6068" y="2469"/>
                  <a:pt x="5989" y="2501"/>
                </a:cubicBezTo>
                <a:lnTo>
                  <a:pt x="5858" y="2358"/>
                </a:lnTo>
                <a:cubicBezTo>
                  <a:pt x="5918" y="2179"/>
                  <a:pt x="5953" y="2001"/>
                  <a:pt x="5953" y="1846"/>
                </a:cubicBezTo>
                <a:lnTo>
                  <a:pt x="5953" y="1822"/>
                </a:lnTo>
                <a:lnTo>
                  <a:pt x="5930" y="1727"/>
                </a:lnTo>
                <a:cubicBezTo>
                  <a:pt x="5918" y="1465"/>
                  <a:pt x="5846" y="1215"/>
                  <a:pt x="5727" y="988"/>
                </a:cubicBezTo>
                <a:cubicBezTo>
                  <a:pt x="5693" y="937"/>
                  <a:pt x="5628" y="898"/>
                  <a:pt x="5567" y="898"/>
                </a:cubicBezTo>
                <a:cubicBezTo>
                  <a:pt x="5544" y="898"/>
                  <a:pt x="5521" y="904"/>
                  <a:pt x="5501" y="917"/>
                </a:cubicBezTo>
                <a:cubicBezTo>
                  <a:pt x="5429" y="965"/>
                  <a:pt x="5382" y="1072"/>
                  <a:pt x="5429" y="1143"/>
                </a:cubicBezTo>
                <a:cubicBezTo>
                  <a:pt x="5537" y="1334"/>
                  <a:pt x="5596" y="1524"/>
                  <a:pt x="5608" y="1739"/>
                </a:cubicBezTo>
                <a:lnTo>
                  <a:pt x="5620" y="1846"/>
                </a:lnTo>
                <a:cubicBezTo>
                  <a:pt x="5620" y="2001"/>
                  <a:pt x="5596" y="2167"/>
                  <a:pt x="5513" y="2346"/>
                </a:cubicBezTo>
                <a:cubicBezTo>
                  <a:pt x="5489" y="2405"/>
                  <a:pt x="5513" y="2477"/>
                  <a:pt x="5560" y="2524"/>
                </a:cubicBezTo>
                <a:lnTo>
                  <a:pt x="5727" y="2691"/>
                </a:lnTo>
                <a:lnTo>
                  <a:pt x="5001" y="3417"/>
                </a:lnTo>
                <a:lnTo>
                  <a:pt x="4834" y="3251"/>
                </a:lnTo>
                <a:cubicBezTo>
                  <a:pt x="4800" y="3225"/>
                  <a:pt x="4753" y="3205"/>
                  <a:pt x="4707" y="3205"/>
                </a:cubicBezTo>
                <a:cubicBezTo>
                  <a:pt x="4690" y="3205"/>
                  <a:pt x="4672" y="3208"/>
                  <a:pt x="4656" y="3215"/>
                </a:cubicBezTo>
                <a:cubicBezTo>
                  <a:pt x="4477" y="3274"/>
                  <a:pt x="4310" y="3298"/>
                  <a:pt x="4155" y="3298"/>
                </a:cubicBezTo>
                <a:lnTo>
                  <a:pt x="4048" y="3286"/>
                </a:lnTo>
                <a:cubicBezTo>
                  <a:pt x="3274" y="3227"/>
                  <a:pt x="2679" y="2584"/>
                  <a:pt x="2679" y="1822"/>
                </a:cubicBezTo>
                <a:cubicBezTo>
                  <a:pt x="2679" y="1691"/>
                  <a:pt x="2691" y="1560"/>
                  <a:pt x="2739" y="1429"/>
                </a:cubicBezTo>
                <a:lnTo>
                  <a:pt x="3644" y="2334"/>
                </a:lnTo>
                <a:cubicBezTo>
                  <a:pt x="3703" y="2405"/>
                  <a:pt x="3798" y="2453"/>
                  <a:pt x="3894" y="2501"/>
                </a:cubicBezTo>
                <a:cubicBezTo>
                  <a:pt x="3989" y="2524"/>
                  <a:pt x="4060" y="2536"/>
                  <a:pt x="4155" y="2536"/>
                </a:cubicBezTo>
                <a:cubicBezTo>
                  <a:pt x="4346" y="2536"/>
                  <a:pt x="4525" y="2465"/>
                  <a:pt x="4656" y="2334"/>
                </a:cubicBezTo>
                <a:cubicBezTo>
                  <a:pt x="4846" y="2143"/>
                  <a:pt x="4929" y="1846"/>
                  <a:pt x="4822" y="1572"/>
                </a:cubicBezTo>
                <a:lnTo>
                  <a:pt x="4822" y="1560"/>
                </a:lnTo>
                <a:cubicBezTo>
                  <a:pt x="4787" y="1489"/>
                  <a:pt x="4751" y="1393"/>
                  <a:pt x="4656" y="1310"/>
                </a:cubicBezTo>
                <a:lnTo>
                  <a:pt x="3751" y="393"/>
                </a:lnTo>
                <a:cubicBezTo>
                  <a:pt x="3882" y="357"/>
                  <a:pt x="4013" y="334"/>
                  <a:pt x="4144" y="334"/>
                </a:cubicBezTo>
                <a:cubicBezTo>
                  <a:pt x="4489" y="334"/>
                  <a:pt x="4798" y="441"/>
                  <a:pt x="5060" y="655"/>
                </a:cubicBezTo>
                <a:cubicBezTo>
                  <a:pt x="5088" y="678"/>
                  <a:pt x="5121" y="689"/>
                  <a:pt x="5155" y="689"/>
                </a:cubicBezTo>
                <a:cubicBezTo>
                  <a:pt x="5208" y="689"/>
                  <a:pt x="5262" y="663"/>
                  <a:pt x="5298" y="619"/>
                </a:cubicBezTo>
                <a:cubicBezTo>
                  <a:pt x="5358" y="548"/>
                  <a:pt x="5346" y="441"/>
                  <a:pt x="5263" y="381"/>
                </a:cubicBezTo>
                <a:cubicBezTo>
                  <a:pt x="4941" y="131"/>
                  <a:pt x="4548" y="0"/>
                  <a:pt x="41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9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86" name="Google Shape;386;p39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9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9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Ưu điểm và nhược điểm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713225" y="1112200"/>
            <a:ext cx="7717500" cy="4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Make a list of words related to each concept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07" name="Google Shape;307;p37"/>
          <p:cNvSpPr txBox="1"/>
          <p:nvPr/>
        </p:nvSpPr>
        <p:spPr>
          <a:xfrm>
            <a:off x="15630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Ưu điểm</a:t>
            </a:r>
            <a:endParaRPr sz="2000" b="1" dirty="0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5713975" y="1715566"/>
            <a:ext cx="1887000" cy="371700"/>
          </a:xfrm>
          <a:prstGeom prst="rect">
            <a:avLst/>
          </a:prstGeom>
          <a:noFill/>
          <a:ln w="28575" cap="flat" cmpd="sng">
            <a:solidFill>
              <a:schemeClr val="accent1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Signika"/>
                <a:ea typeface="Signika"/>
                <a:cs typeface="Signika"/>
                <a:sym typeface="Signika"/>
              </a:rPr>
              <a:t>Nhược điểm</a:t>
            </a:r>
            <a:endParaRPr sz="2000" b="1">
              <a:solidFill>
                <a:schemeClr val="dk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1130950" y="2181125"/>
            <a:ext cx="2751300" cy="1837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5281825" y="2181125"/>
            <a:ext cx="2751300" cy="183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alanquin"/>
              <a:buChar char="●"/>
            </a:pPr>
            <a:r>
              <a:rPr lang="en" sz="1600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rPr>
              <a:t>Write the word here</a:t>
            </a:r>
            <a:endParaRPr sz="1600">
              <a:solidFill>
                <a:schemeClr val="dk1"/>
              </a:solidFill>
              <a:latin typeface="Palanquin"/>
              <a:ea typeface="Palanquin"/>
              <a:cs typeface="Palanquin"/>
              <a:sym typeface="Palanquin"/>
            </a:endParaRPr>
          </a:p>
        </p:txBody>
      </p:sp>
      <p:sp>
        <p:nvSpPr>
          <p:cNvPr id="311" name="Google Shape;311;p37">
            <a:hlinkClick r:id="" action="ppaction://hlinkshowjump?jump=previousslide"/>
          </p:cNvPr>
          <p:cNvSpPr txBox="1"/>
          <p:nvPr/>
        </p:nvSpPr>
        <p:spPr>
          <a:xfrm>
            <a:off x="713225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Back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12" name="Google Shape;312;p37">
            <a:hlinkClick r:id="rId3" action="ppaction://hlinksldjump"/>
          </p:cNvPr>
          <p:cNvSpPr/>
          <p:nvPr/>
        </p:nvSpPr>
        <p:spPr>
          <a:xfrm>
            <a:off x="4383776" y="4164550"/>
            <a:ext cx="429900" cy="42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7"/>
          <p:cNvSpPr/>
          <p:nvPr/>
        </p:nvSpPr>
        <p:spPr>
          <a:xfrm>
            <a:off x="4420628" y="4215295"/>
            <a:ext cx="356196" cy="32841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7">
            <a:hlinkClick r:id="" action="ppaction://hlinkshowjump?jump=nextslide"/>
          </p:cNvPr>
          <p:cNvSpPr txBox="1"/>
          <p:nvPr/>
        </p:nvSpPr>
        <p:spPr>
          <a:xfrm>
            <a:off x="7232750" y="4164550"/>
            <a:ext cx="1197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Signika"/>
                <a:ea typeface="Signika"/>
                <a:cs typeface="Signika"/>
                <a:sym typeface="Signika"/>
              </a:rPr>
              <a:t>Next</a:t>
            </a:r>
            <a:endParaRPr sz="1600">
              <a:solidFill>
                <a:schemeClr val="accent1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y Digital Choice Boards by Slidesgo">
  <a:themeElements>
    <a:clrScheme name="Simple Light">
      <a:dk1>
        <a:srgbClr val="0C4F72"/>
      </a:dk1>
      <a:lt1>
        <a:srgbClr val="D62828"/>
      </a:lt1>
      <a:dk2>
        <a:srgbClr val="F77F00"/>
      </a:dk2>
      <a:lt2>
        <a:srgbClr val="FCBF49"/>
      </a:lt2>
      <a:accent1>
        <a:srgbClr val="EAE2B7"/>
      </a:accent1>
      <a:accent2>
        <a:srgbClr val="0C4F72"/>
      </a:accent2>
      <a:accent3>
        <a:srgbClr val="D62828"/>
      </a:accent3>
      <a:accent4>
        <a:srgbClr val="F77F00"/>
      </a:accent4>
      <a:accent5>
        <a:srgbClr val="FCBF49"/>
      </a:accent5>
      <a:accent6>
        <a:srgbClr val="EAE2B7"/>
      </a:accent6>
      <a:hlink>
        <a:srgbClr val="0C4F7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444</Words>
  <Application>Microsoft Office PowerPoint</Application>
  <PresentationFormat>On-screen Show (16:9)</PresentationFormat>
  <Paragraphs>109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Kanit</vt:lpstr>
      <vt:lpstr>Arial</vt:lpstr>
      <vt:lpstr>Signika</vt:lpstr>
      <vt:lpstr>Tahoma</vt:lpstr>
      <vt:lpstr>Palanquin</vt:lpstr>
      <vt:lpstr>Times New Roman</vt:lpstr>
      <vt:lpstr>University Digital Choice Boards by Slidesgo</vt:lpstr>
      <vt:lpstr>Đề tài thuyết trình ….</vt:lpstr>
      <vt:lpstr>Lời nói đầu</vt:lpstr>
      <vt:lpstr>GIỚI THIỆU</vt:lpstr>
      <vt:lpstr>NỘI DUNG BÀI THUYẾT TRÌNH</vt:lpstr>
      <vt:lpstr>Lý do chọn đề tài</vt:lpstr>
      <vt:lpstr>Lý do Chọn đề tài</vt:lpstr>
      <vt:lpstr>So sánh đề tài</vt:lpstr>
      <vt:lpstr>Nghiên cứu thị trường</vt:lpstr>
      <vt:lpstr>Ưu điểm và nhược điểm</vt:lpstr>
      <vt:lpstr>KHÁI NIỆM</vt:lpstr>
      <vt:lpstr>Thử nghiệm</vt:lpstr>
      <vt:lpstr>Phương hướng phát triển</vt:lpstr>
      <vt:lpstr>Các cải tiến trong sản phẩm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thuyết trình ….</dc:title>
  <dc:creator>Chaaam</dc:creator>
  <cp:lastModifiedBy>Nguyen Thi Giao Linh</cp:lastModifiedBy>
  <cp:revision>4</cp:revision>
  <dcterms:modified xsi:type="dcterms:W3CDTF">2022-04-01T08:07:41Z</dcterms:modified>
</cp:coreProperties>
</file>