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18E69-8D85-4CFA-A1CE-C6D2EC44A61C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CCB50-8D76-4167-B745-09A4F8BBF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 plot of </a:t>
            </a:r>
            <a:r>
              <a:rPr lang="en-US" dirty="0" err="1"/>
              <a:t>windRose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CCB50-8D76-4167-B745-09A4F8BBFF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8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highest concentration of ozone occurs in spring, when the wind is from the north.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CCB50-8D76-4167-B745-09A4F8BBFF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60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highest so2 concentrations occur in Summer, when the wind is from the southwest.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CCB50-8D76-4167-B745-09A4F8BBFF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46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polarPlot</a:t>
            </a:r>
            <a:r>
              <a:rPr lang="en-US" dirty="0"/>
              <a:t> for so2 – </a:t>
            </a:r>
            <a:r>
              <a:rPr lang="en-US"/>
              <a:t>Sulphur Dioxide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CCB50-8D76-4167-B745-09A4F8BBFF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69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polarPlot</a:t>
            </a:r>
            <a:r>
              <a:rPr lang="en-US" dirty="0"/>
              <a:t> using type = season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CCB50-8D76-4167-B745-09A4F8BBFF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2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BF53-9DA3-4752-9C12-79AF9F1893E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5E37-52A3-4DD2-8D67-8458DFF1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BF53-9DA3-4752-9C12-79AF9F1893E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5E37-52A3-4DD2-8D67-8458DFF1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2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BF53-9DA3-4752-9C12-79AF9F1893E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5E37-52A3-4DD2-8D67-8458DFF1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0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BF53-9DA3-4752-9C12-79AF9F1893E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5E37-52A3-4DD2-8D67-8458DFF1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BF53-9DA3-4752-9C12-79AF9F1893E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5E37-52A3-4DD2-8D67-8458DFF1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7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BF53-9DA3-4752-9C12-79AF9F1893E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5E37-52A3-4DD2-8D67-8458DFF1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4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BF53-9DA3-4752-9C12-79AF9F1893E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5E37-52A3-4DD2-8D67-8458DFF1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5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BF53-9DA3-4752-9C12-79AF9F1893E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5E37-52A3-4DD2-8D67-8458DFF1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8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BF53-9DA3-4752-9C12-79AF9F1893E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5E37-52A3-4DD2-8D67-8458DFF1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9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BF53-9DA3-4752-9C12-79AF9F1893E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5E37-52A3-4DD2-8D67-8458DFF1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6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BF53-9DA3-4752-9C12-79AF9F1893E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5E37-52A3-4DD2-8D67-8458DFF1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2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DBF53-9DA3-4752-9C12-79AF9F1893E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45E37-52A3-4DD2-8D67-8458DFF1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6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Presentation</a:t>
            </a:r>
            <a:br>
              <a:rPr lang="en-US" dirty="0"/>
            </a:br>
            <a:r>
              <a:rPr lang="en-US" dirty="0" err="1"/>
              <a:t>openair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SMU </a:t>
            </a:r>
            <a:r>
              <a:rPr lang="en-US" dirty="0" err="1"/>
              <a:t>Datascience</a:t>
            </a:r>
            <a:r>
              <a:rPr lang="en-US" dirty="0"/>
              <a:t> – </a:t>
            </a:r>
            <a:r>
              <a:rPr lang="en-US" dirty="0" err="1"/>
              <a:t>Livesession</a:t>
            </a:r>
            <a:r>
              <a:rPr lang="en-US" dirty="0"/>
              <a:t> 9</a:t>
            </a:r>
          </a:p>
          <a:p>
            <a:r>
              <a:rPr lang="en-US" dirty="0"/>
              <a:t>Nagesh Padiyar</a:t>
            </a:r>
          </a:p>
          <a:p>
            <a:r>
              <a:rPr lang="en-US" dirty="0"/>
              <a:t>5/30/2017</a:t>
            </a:r>
          </a:p>
        </p:txBody>
      </p:sp>
    </p:spTree>
    <p:extLst>
      <p:ext uri="{BB962C8B-B14F-4D97-AF65-F5344CB8AC3E}">
        <p14:creationId xmlns:p14="http://schemas.microsoft.com/office/powerpoint/2010/main" val="2250991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polarPlot</a:t>
            </a:r>
            <a:r>
              <a:rPr lang="en-US" dirty="0"/>
              <a:t> – By using parameter type = Season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058" y="1825625"/>
            <a:ext cx="4519884" cy="4351338"/>
          </a:xfrm>
        </p:spPr>
      </p:pic>
    </p:spTree>
    <p:extLst>
      <p:ext uri="{BB962C8B-B14F-4D97-AF65-F5344CB8AC3E}">
        <p14:creationId xmlns:p14="http://schemas.microsoft.com/office/powerpoint/2010/main" val="93867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Openair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install.packages</a:t>
            </a:r>
            <a:r>
              <a:rPr lang="en-US" dirty="0"/>
              <a:t>('</a:t>
            </a:r>
            <a:r>
              <a:rPr lang="en-US" dirty="0" err="1"/>
              <a:t>openair</a:t>
            </a:r>
            <a:r>
              <a:rPr lang="en-US" dirty="0"/>
              <a:t>')</a:t>
            </a:r>
          </a:p>
          <a:p>
            <a:r>
              <a:rPr lang="en-US" dirty="0"/>
              <a:t>library(</a:t>
            </a:r>
            <a:r>
              <a:rPr lang="en-US" dirty="0" err="1"/>
              <a:t>openair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openair</a:t>
            </a:r>
            <a:r>
              <a:rPr lang="en-US" dirty="0"/>
              <a:t> has two functions for importing data from UK air pollution monitoring sites – </a:t>
            </a:r>
            <a:r>
              <a:rPr lang="en-US" dirty="0" err="1"/>
              <a:t>importAURN</a:t>
            </a:r>
            <a:r>
              <a:rPr lang="en-US" dirty="0"/>
              <a:t> and </a:t>
            </a:r>
            <a:r>
              <a:rPr lang="en-US" dirty="0" err="1"/>
              <a:t>importKCL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use </a:t>
            </a:r>
            <a:r>
              <a:rPr lang="en-US" dirty="0" err="1"/>
              <a:t>importKCL</a:t>
            </a:r>
            <a:r>
              <a:rPr lang="en-US" dirty="0"/>
              <a:t> for check out how it works. We will also change a few parameters to see understand the function.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importKCL</a:t>
            </a:r>
            <a:r>
              <a:rPr lang="en-US" dirty="0"/>
              <a:t> API : 2005 through 2010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&gt; </a:t>
            </a:r>
            <a:r>
              <a:rPr lang="en-US" dirty="0" err="1"/>
              <a:t>bloomsbury</a:t>
            </a:r>
            <a:r>
              <a:rPr lang="en-US" dirty="0"/>
              <a:t> &lt;- </a:t>
            </a:r>
            <a:r>
              <a:rPr lang="en-US" dirty="0" err="1"/>
              <a:t>importKCL</a:t>
            </a:r>
            <a:r>
              <a:rPr lang="en-US" dirty="0"/>
              <a:t>(site="bi0", year = 2005:2010)</a:t>
            </a:r>
          </a:p>
          <a:p>
            <a:r>
              <a:rPr lang="en-US" dirty="0"/>
              <a:t>BI0_2006 does not exist - ignoring that one.</a:t>
            </a:r>
          </a:p>
          <a:p>
            <a:r>
              <a:rPr lang="en-US" dirty="0"/>
              <a:t>BI0_2010 does not exist - ignoring that one.</a:t>
            </a:r>
          </a:p>
          <a:p>
            <a:r>
              <a:rPr lang="en-US" dirty="0"/>
              <a:t>NOTE - mass units are used </a:t>
            </a:r>
          </a:p>
          <a:p>
            <a:r>
              <a:rPr lang="en-US" dirty="0" err="1"/>
              <a:t>ug</a:t>
            </a:r>
            <a:r>
              <a:rPr lang="en-US" dirty="0"/>
              <a:t>/m3 for NOx, NO2, SO2, O3; mg/m3 for CO</a:t>
            </a:r>
          </a:p>
          <a:p>
            <a:r>
              <a:rPr lang="en-US" dirty="0"/>
              <a:t>PM10_raw is raw data multiplied by 1.3</a:t>
            </a:r>
          </a:p>
          <a:p>
            <a:r>
              <a:rPr lang="en-US" dirty="0"/>
              <a:t>Warning messages:</a:t>
            </a:r>
          </a:p>
          <a:p>
            <a:r>
              <a:rPr lang="en-US" dirty="0"/>
              <a:t>1: In load(con) :</a:t>
            </a:r>
          </a:p>
          <a:p>
            <a:r>
              <a:rPr lang="en-US" dirty="0"/>
              <a:t>  cannot open URL 'http://www.londonair.org.uk/r_data/BI0_2006.RData': HTTP status was '404 Not Found'</a:t>
            </a:r>
          </a:p>
          <a:p>
            <a:r>
              <a:rPr lang="en-US" dirty="0"/>
              <a:t>2: In load(con) :</a:t>
            </a:r>
          </a:p>
          <a:p>
            <a:r>
              <a:rPr lang="en-US" dirty="0"/>
              <a:t>  cannot open URL 'http://www.londonair.org.uk/r_data/BI0_2010.RData': HTTP status was '404 Not Found'</a:t>
            </a:r>
          </a:p>
        </p:txBody>
      </p:sp>
    </p:spTree>
    <p:extLst>
      <p:ext uri="{BB962C8B-B14F-4D97-AF65-F5344CB8AC3E}">
        <p14:creationId xmlns:p14="http://schemas.microsoft.com/office/powerpoint/2010/main" val="300368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importKCL</a:t>
            </a:r>
            <a:r>
              <a:rPr lang="en-US" dirty="0"/>
              <a:t> API: Changing parameters for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bloomsbury</a:t>
            </a:r>
            <a:r>
              <a:rPr lang="en-US" dirty="0"/>
              <a:t> &lt;- </a:t>
            </a:r>
            <a:r>
              <a:rPr lang="en-US" dirty="0" err="1"/>
              <a:t>importKCL</a:t>
            </a:r>
            <a:r>
              <a:rPr lang="en-US" dirty="0"/>
              <a:t>(site="bi0", year = 2007:2009)</a:t>
            </a:r>
          </a:p>
          <a:p>
            <a:r>
              <a:rPr lang="en-US" dirty="0"/>
              <a:t>NOTE - mass units are used </a:t>
            </a:r>
          </a:p>
          <a:p>
            <a:r>
              <a:rPr lang="en-US" dirty="0" err="1"/>
              <a:t>ug</a:t>
            </a:r>
            <a:r>
              <a:rPr lang="en-US" dirty="0"/>
              <a:t>/m3 for NOx, NO2, SO2, O3; mg/m3 for CO</a:t>
            </a:r>
          </a:p>
          <a:p>
            <a:r>
              <a:rPr lang="en-US" dirty="0"/>
              <a:t>PM10_raw is raw data multiplied by 1.3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4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summaryPlot</a:t>
            </a:r>
            <a:r>
              <a:rPr lang="en-US" dirty="0"/>
              <a:t> (</a:t>
            </a:r>
            <a:r>
              <a:rPr lang="en-US" dirty="0" err="1"/>
              <a:t>bloomsbury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372" y="1825625"/>
            <a:ext cx="103412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4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windRose</a:t>
            </a:r>
            <a:r>
              <a:rPr lang="en-US" dirty="0"/>
              <a:t>(</a:t>
            </a:r>
            <a:r>
              <a:rPr lang="en-US" dirty="0" err="1"/>
              <a:t>mydata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006" y="1825625"/>
            <a:ext cx="4965988" cy="4351338"/>
          </a:xfrm>
        </p:spPr>
      </p:pic>
    </p:spTree>
    <p:extLst>
      <p:ext uri="{BB962C8B-B14F-4D97-AF65-F5344CB8AC3E}">
        <p14:creationId xmlns:p14="http://schemas.microsoft.com/office/powerpoint/2010/main" val="194854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pollutionRose</a:t>
            </a:r>
            <a:r>
              <a:rPr lang="en-US" dirty="0"/>
              <a:t> – For o3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301" y="1820912"/>
            <a:ext cx="4313397" cy="4351338"/>
          </a:xfrm>
        </p:spPr>
      </p:pic>
    </p:spTree>
    <p:extLst>
      <p:ext uri="{BB962C8B-B14F-4D97-AF65-F5344CB8AC3E}">
        <p14:creationId xmlns:p14="http://schemas.microsoft.com/office/powerpoint/2010/main" val="91472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pollutionRose</a:t>
            </a:r>
            <a:r>
              <a:rPr lang="en-US" dirty="0"/>
              <a:t> – for so2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750" y="1825625"/>
            <a:ext cx="5048500" cy="4351338"/>
          </a:xfrm>
        </p:spPr>
      </p:pic>
    </p:spTree>
    <p:extLst>
      <p:ext uri="{BB962C8B-B14F-4D97-AF65-F5344CB8AC3E}">
        <p14:creationId xmlns:p14="http://schemas.microsoft.com/office/powerpoint/2010/main" val="88966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polarPlot</a:t>
            </a:r>
            <a:r>
              <a:rPr lang="en-US" dirty="0"/>
              <a:t> – by using type = weekend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842" y="1825625"/>
            <a:ext cx="4332316" cy="4351338"/>
          </a:xfrm>
        </p:spPr>
      </p:pic>
    </p:spTree>
    <p:extLst>
      <p:ext uri="{BB962C8B-B14F-4D97-AF65-F5344CB8AC3E}">
        <p14:creationId xmlns:p14="http://schemas.microsoft.com/office/powerpoint/2010/main" val="164178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347</Words>
  <Application>Microsoft Office PowerPoint</Application>
  <PresentationFormat>Widescreen</PresentationFormat>
  <Paragraphs>44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API Presentation openair</vt:lpstr>
      <vt:lpstr>Openair API</vt:lpstr>
      <vt:lpstr>importKCL API : 2005 through 2010</vt:lpstr>
      <vt:lpstr>importKCL API: Changing parameters for years</vt:lpstr>
      <vt:lpstr>summaryPlot (bloomsbury)</vt:lpstr>
      <vt:lpstr>windRose(mydata)</vt:lpstr>
      <vt:lpstr>pollutionRose – For o3</vt:lpstr>
      <vt:lpstr>pollutionRose – for so2</vt:lpstr>
      <vt:lpstr>polarPlot – by using type = weekend</vt:lpstr>
      <vt:lpstr>polarPlot – By using parameter type = Season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Presentation</dc:title>
  <dc:creator>Nagesh Padiyar</dc:creator>
  <cp:lastModifiedBy>Nagesh Padiyar</cp:lastModifiedBy>
  <cp:revision>16</cp:revision>
  <dcterms:created xsi:type="dcterms:W3CDTF">2017-05-30T16:43:35Z</dcterms:created>
  <dcterms:modified xsi:type="dcterms:W3CDTF">2017-05-30T19:10:40Z</dcterms:modified>
</cp:coreProperties>
</file>