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83" r:id="rId3"/>
    <p:sldId id="285" r:id="rId4"/>
    <p:sldId id="284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3" r:id="rId15"/>
    <p:sldId id="266" r:id="rId16"/>
    <p:sldId id="29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Life Expectancy: Prediction &amp; Analysis using ML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7C11F-97DF-7537-6E9C-F2683C7B3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259" y="779930"/>
            <a:ext cx="7844117" cy="483197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5208-F349-721B-FABF-0FC2CF16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91117C-E736-F227-0EBF-D3C2EB50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39" y="448235"/>
            <a:ext cx="9358171" cy="501127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A490-7B23-5096-B7BD-DC1240F8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355A1A-62A7-A1EF-C547-9789DDFE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448237"/>
            <a:ext cx="4912659" cy="524958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80BC-AA48-DEEB-E6AE-759555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5DABB5-45A4-44F5-E683-A038077F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10" y="448237"/>
            <a:ext cx="5123050" cy="524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5C43FA-2EF2-E234-81BE-5B408E3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             Linear , Ridge and Lasso Test evaluation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9A87-8974-C9D6-1C02-C4E1FA46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CCE23-31BA-D93C-D1A4-E71DB6CB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2" y="1637672"/>
            <a:ext cx="2621507" cy="3801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EE229-3D5D-4C9D-9628-5E5A15F6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62" y="1637671"/>
            <a:ext cx="2849094" cy="3801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25D93D-4B46-6182-EB44-2778BB270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968" y="1637670"/>
            <a:ext cx="2994549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88206D-959E-05C2-2EDD-8A201977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12"/>
            <a:ext cx="10515600" cy="640655"/>
          </a:xfrm>
        </p:spPr>
        <p:txBody>
          <a:bodyPr/>
          <a:lstStyle/>
          <a:p>
            <a:r>
              <a:rPr lang="en-IN" dirty="0"/>
              <a:t>Feature Selection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71046-4738-F09F-24E3-02EDD441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1044067"/>
            <a:ext cx="9807790" cy="47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9C30C-33EF-270F-9780-0D92468E2EB7}"/>
              </a:ext>
            </a:extLst>
          </p:cNvPr>
          <p:cNvSpPr txBox="1"/>
          <p:nvPr/>
        </p:nvSpPr>
        <p:spPr>
          <a:xfrm>
            <a:off x="439270" y="1317829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Bhosale, A.A. and Sundaram, K.K., “Life prediction equation for human beings,” International Conference on Bio informatics and Biomedical Technology, vol. IEEE, pp. 266-268, 2019.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Kerdprasop</a:t>
            </a:r>
            <a:r>
              <a:rPr lang="en-US" dirty="0"/>
              <a:t>, N. and Foreman, K. J., “Association of economic and environmental factors to life expectancy of people in the Mekong basin,” IEEE Conference on Industrial Electronics and Applications (ICIEA), pp. 1984-1989,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Beekshma</a:t>
            </a:r>
            <a:r>
              <a:rPr lang="en-IN" dirty="0"/>
              <a:t>., “A neural-network </a:t>
            </a:r>
            <a:r>
              <a:rPr lang="en-IN" dirty="0" err="1"/>
              <a:t>analyzer</a:t>
            </a:r>
            <a:r>
              <a:rPr lang="en-IN" dirty="0"/>
              <a:t> for mortality forecast,” </a:t>
            </a:r>
            <a:r>
              <a:rPr lang="en-IN" dirty="0" err="1"/>
              <a:t>ASTINBulletin</a:t>
            </a:r>
            <a:r>
              <a:rPr lang="en-IN" dirty="0"/>
              <a:t>: The Journal of the IAA, vol. 48, no. 2, pp. 481-508, 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Sormin</a:t>
            </a:r>
            <a:r>
              <a:rPr lang="en-IN" dirty="0"/>
              <a:t>, M.K.Z., </a:t>
            </a:r>
            <a:r>
              <a:rPr lang="en-IN" dirty="0" err="1"/>
              <a:t>Sihombing</a:t>
            </a:r>
            <a:r>
              <a:rPr lang="en-IN" dirty="0"/>
              <a:t>, P., Amalia, A., </a:t>
            </a:r>
            <a:r>
              <a:rPr lang="en-IN" dirty="0" err="1"/>
              <a:t>Wanto</a:t>
            </a:r>
            <a:r>
              <a:rPr lang="en-IN" dirty="0"/>
              <a:t>, A.,</a:t>
            </a:r>
            <a:r>
              <a:rPr lang="en-IN" dirty="0" err="1"/>
              <a:t>Hartama</a:t>
            </a:r>
            <a:r>
              <a:rPr lang="en-IN" dirty="0"/>
              <a:t>, D. and Chan, D.M., “Predictions of World       Population Life Expectancy Using Cyclical Order Weight/Bias,” Physics: Conference Series (IOP Publishing), vol. 1255, no. 1, p. 012017,2019.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Foreman, K.J., Marquez, N., </a:t>
            </a:r>
            <a:r>
              <a:rPr lang="en-IN" dirty="0" err="1"/>
              <a:t>Dolgert</a:t>
            </a:r>
            <a:r>
              <a:rPr lang="en-IN" dirty="0"/>
              <a:t>, A., </a:t>
            </a:r>
            <a:r>
              <a:rPr lang="en-IN" dirty="0" err="1"/>
              <a:t>Fukutaki</a:t>
            </a:r>
            <a:r>
              <a:rPr lang="en-IN" dirty="0"/>
              <a:t>, K., </a:t>
            </a:r>
            <a:r>
              <a:rPr lang="en-IN" dirty="0" err="1"/>
              <a:t>Fullman,N</a:t>
            </a:r>
            <a:r>
              <a:rPr lang="en-IN" dirty="0"/>
              <a:t>., McGaughey, M., Pletcher, M.A., Smith, A.E., Tang, </a:t>
            </a:r>
            <a:r>
              <a:rPr lang="en-IN" dirty="0" err="1"/>
              <a:t>K.,Yuan</a:t>
            </a:r>
            <a:r>
              <a:rPr lang="en-IN" dirty="0"/>
              <a:t>, C.W. </a:t>
            </a:r>
            <a:r>
              <a:rPr lang="en-IN" dirty="0" err="1"/>
              <a:t>andBrown</a:t>
            </a:r>
            <a:r>
              <a:rPr lang="en-IN" dirty="0"/>
              <a:t>, J.C., “Forecasting life expectancy, </a:t>
            </a:r>
            <a:r>
              <a:rPr lang="en-IN" dirty="0" err="1"/>
              <a:t>yearsof</a:t>
            </a:r>
            <a:r>
              <a:rPr lang="en-IN" dirty="0"/>
              <a:t> life lost, and all- cause and cause-specific mortality for 250causes of death: reference and alternative scenarios for 2016–40 for 195 countries and territories,” The Lancet, vol. 392, no.10159, pp. 2052- 2090,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Aggarwal, D., Mittal, S., Bali V., “Prediction Model Based on Performance using Machine Learning Techniques,” International Journal of Recent Technology and Engineering, vol.8 p.2S7, 496-503, 2019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CDD0F-AB4F-BC19-BE69-352CE621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BE1CD-4207-10E9-AD51-8E91E3FE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3CF08-4B63-586D-07D2-AF52A7B7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Mathias, J.S., Agrawal, A., </a:t>
            </a:r>
            <a:r>
              <a:rPr lang="en-IN" sz="1800" dirty="0" err="1"/>
              <a:t>Feinglass</a:t>
            </a:r>
            <a:r>
              <a:rPr lang="en-IN" sz="1800" dirty="0"/>
              <a:t> , Cooper, A.J., </a:t>
            </a:r>
            <a:r>
              <a:rPr lang="en-IN" sz="1800" dirty="0" err="1"/>
              <a:t>Baker,D.W</a:t>
            </a:r>
            <a:r>
              <a:rPr lang="en-IN" sz="1800" dirty="0"/>
              <a:t>. </a:t>
            </a:r>
            <a:r>
              <a:rPr lang="en-IN" sz="1800" dirty="0" err="1"/>
              <a:t>andChoudhary</a:t>
            </a:r>
            <a:r>
              <a:rPr lang="en-IN" sz="1800" dirty="0"/>
              <a:t>, A., “Development of a 5-year life expectancy index in older adults using predictive mining of electronic health record data,” Journal of the American Medical Informatics Association, vol. 20, no. e1, pp. 118- 124, 2013. </a:t>
            </a:r>
          </a:p>
          <a:p>
            <a:r>
              <a:rPr lang="en-IN" sz="1800" dirty="0"/>
              <a:t>Verberne, S., van den Bosch, A., Das, E., </a:t>
            </a:r>
            <a:r>
              <a:rPr lang="en-IN" sz="1800" dirty="0" err="1"/>
              <a:t>Hendrickx</a:t>
            </a:r>
            <a:r>
              <a:rPr lang="en-IN" sz="1800" dirty="0"/>
              <a:t>, I. and </a:t>
            </a:r>
            <a:r>
              <a:rPr lang="en-IN" sz="1800" dirty="0" err="1"/>
              <a:t>Groenewoud</a:t>
            </a:r>
            <a:r>
              <a:rPr lang="en-IN" sz="1800" dirty="0"/>
              <a:t>, S., “Predicting life expectancy with a long  short-term memory recurrent neural network using electronic medical records,” BMC medical informatics and decision making, vol.19, no. 1, p. 36, 2019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74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Söhne"/>
              </a:rPr>
              <a:t>Sai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K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Söhne"/>
              </a:rPr>
              <a:t>umar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Söhne"/>
              </a:rPr>
              <a:t>Kandukuri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- 700740522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Padma Priya Naraharisetty - 700743220</a:t>
            </a:r>
          </a:p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Söhne"/>
              </a:rPr>
              <a:t>Madala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Lingaiah Chowdary - 700747365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78C771-5E3C-9CE2-00E8-E90075FB7D37}"/>
              </a:ext>
            </a:extLst>
          </p:cNvPr>
          <p:cNvSpPr txBox="1"/>
          <p:nvPr/>
        </p:nvSpPr>
        <p:spPr>
          <a:xfrm>
            <a:off x="1008530" y="446004"/>
            <a:ext cx="6104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Roles and Responsibilities: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0ABE5-9A71-D0BE-B007-5CBC00FCA080}"/>
              </a:ext>
            </a:extLst>
          </p:cNvPr>
          <p:cNvSpPr txBox="1"/>
          <p:nvPr/>
        </p:nvSpPr>
        <p:spPr>
          <a:xfrm>
            <a:off x="721659" y="1030779"/>
            <a:ext cx="89512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Saikumar kandukuri – 700740522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C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reated and validated predictive models that can estimate life expectancy by utilizing specific features. After evaluating the models, I effectively conveyed the results to the team. Additionally, I promptly reported any encountered problems to the team and collaborated with them to find suitable solutions.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Padma Priya Naraharisetty – 700743220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Collected, sanitized, and prepared the data for analysis by extracting and preprocessing it. I enhanced the model to ensure optimal performance and scalability. Employing statistical methods, I identified significant features and patterns within the data. I implemented machine learning algorithms using the selected features and models created during the data analysis phase.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Madala Lingaiah Chowdary – 700747365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Performed experiments to assess the effectiveness of the developed models, aiming to ensure their accuracy and reliability. Through rigorous testing and validation, I identified and addressed any errors or issues present in the models. Additionally, I took responsibility for creating and maintaining comprehensive documentation for the models, including user manuals and technical specifications.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.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EDBC-632F-4C5A-C658-711FAF1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F75CD3-F653-14B9-69B7-903E2494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    </a:t>
            </a:r>
            <a:r>
              <a:rPr lang="en-IN" sz="3200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6D51-D3F3-E6AC-31FA-35F6B649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20" y="1490472"/>
            <a:ext cx="10515600" cy="3877056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primary goal of the project is to predict life expectancy using machine learning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Understanding life expectancy is important for assessing public health and capturing child mortality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project focuses on conducting an experimental analysis using country-level life expectancy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study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primarily focuses on the impact of immunization on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Our project aims to determine the statistical significance of different features/attributes by experimenting with various combinations of models. We utilize multiple regression models to assess the linear relationship between the dependent and independent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8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6067-E9B8-A128-16F4-F1CACB99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485887"/>
            <a:ext cx="10515600" cy="676656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sz="3600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EA01-C6FF-2465-B931-9926BBED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96" y="1426822"/>
            <a:ext cx="9363456" cy="387705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investigated many factors that have the potential to impact life expectancy, including GDP, illness rates, and education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Three separate multiple linear regression models were created to predict life expectancy, with each model focusing on income, health indicators, and education levels as independent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concluded that these three factors, namely income, health indicators, and education levels, have a significant influence on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399B-0BCC-BBDB-20AA-A8E07943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6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2ACD7-8650-980A-1E34-7D544D5A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762000"/>
            <a:ext cx="9363456" cy="501700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main objectives of life expectancy research are to develop parametric life expectancy models and forecasting models using mortality patterns and sample populations.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These models integrate empirical research on factors like weight, respiration rate, heart rate, and blood pressure to estimate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revealed that education, healthcare, and technology have a significant and positive influence on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findings of this research can be valuable for governments and insurance companies in developing nations, as it provides insights into the impact of these factors on life expectancy.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8E8E-6109-B002-6A24-5C4C000E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3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B08B-98D5-8DB1-3F95-5B2FD694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31" y="1283387"/>
            <a:ext cx="9363456" cy="387705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intends to assess the efficacy of two feature selection methods in conjunction with data from thoracic surgery, along with seven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Feature selection plays a crucial role in identifying factors that influence post-operative life expectancy for lung cancer patients who undergo major thoracic surgeries.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research emphasizes the significance of the patient's pre-existing health conditions as a possible predictor of surgical-related mortality.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evaluates the performance of seven machine learning techniques, including Naive Bayes, Linear SVM, MLP, RBF Network, SMO, KNN, and CART.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C20C-8715-A655-B147-07A1D566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3D75-44D9-195E-AF7A-20DB1B14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55" y="1364069"/>
            <a:ext cx="9363456" cy="38770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task of predicting life expectancy is complex due to the extensive range of variables that must be taken into account.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Attempting to measure, classify, characterize, and predict using generic statistical values can be challenging and may result in inaccuracies.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emergence of smartphone and wearable device applications, combined with advancements in data science technologies, has improved the accessibility of health-related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This increased accessibility to health data can be advantageous in predicting life expectancy more accurately.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FDC5-A062-551A-8014-47A19230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75ED-ACD3-1829-14E0-1D427102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201271"/>
            <a:ext cx="9363456" cy="40577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Despite some countries having life expectancy surpassing 70 years, there are regions with low life expectancy requiring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study examines life expectancy data using 18 features, including GDP, illness rates, and school index.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Three MLR models are used to analyze the data, recording R2 values for both developed and emerging 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data on life expectancy has a high number of dimensions, necessitating careful examination to uncover significant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Two feature selection techniques, correlation coefficient and mutual information, are combined with Decision Tree Regression, K Nearest Neighbor Regression, and Linear Regression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performance of the models is assessed using metrics such as RMSE, MAE, and R2 error to determine their effectiveness.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738A-172A-F7E9-DD1C-742A30EF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849-5DA8-9C39-11E8-A69A52A9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539316"/>
            <a:ext cx="9243688" cy="535946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project focuses on examining the factors that affect mortality rates or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dataset used for this project is sourced from Kaggle and includes 22 indicators related to hepatitis, economic factors, social aspects, and other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primary emphasis of the study is on the vaccination component and its influence on life expectancy.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Machine learning algorithms and feature selection approaches will be employed to predict life expectancy based on the available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recommended algorithms for this investigation are the Linear Regressor, Random Forest Regressor, and </a:t>
            </a:r>
            <a:r>
              <a:rPr lang="en-US" sz="24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XGBoost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 Regressor.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The project aims to analyze and understand the relationship between various factors and life expectancy using data-driven methods.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B03C-9CE8-A7FA-60EA-040521C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6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{189A9383-055E-46F6-88B0-000B45FC3CC4}tf11964407_win32</Template>
  <TotalTime>1382</TotalTime>
  <Words>1418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Courier New</vt:lpstr>
      <vt:lpstr>Gill Sans Nova</vt:lpstr>
      <vt:lpstr>Gill Sans Nova Light</vt:lpstr>
      <vt:lpstr>Sagona Book</vt:lpstr>
      <vt:lpstr>Söhne</vt:lpstr>
      <vt:lpstr>Office Theme</vt:lpstr>
      <vt:lpstr>Life Expectancy: Prediction &amp; Analysis using ML</vt:lpstr>
      <vt:lpstr>PowerPoint Presentation</vt:lpstr>
      <vt:lpstr>           Objectives</vt:lpstr>
      <vt:lpstr>   Related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Linear , Ridge and Lasso Test evaluation</vt:lpstr>
      <vt:lpstr>Feature Selection</vt:lpstr>
      <vt:lpstr>REFERENCES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Padma Priya</dc:creator>
  <cp:lastModifiedBy>Padma Priya Naraharisetty</cp:lastModifiedBy>
  <cp:revision>20</cp:revision>
  <dcterms:created xsi:type="dcterms:W3CDTF">2023-06-12T01:57:38Z</dcterms:created>
  <dcterms:modified xsi:type="dcterms:W3CDTF">2023-06-17T22:52:27Z</dcterms:modified>
</cp:coreProperties>
</file>