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Jur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016">
          <p15:clr>
            <a:srgbClr val="9AA0A6"/>
          </p15:clr>
        </p15:guide>
        <p15:guide id="4" pos="3744">
          <p15:clr>
            <a:srgbClr val="9AA0A6"/>
          </p15:clr>
        </p15:guide>
        <p15:guide id="5" orient="horz" pos="1872">
          <p15:clr>
            <a:srgbClr val="9AA0A6"/>
          </p15:clr>
        </p15:guide>
        <p15:guide id="6" pos="864">
          <p15:clr>
            <a:srgbClr val="9AA0A6"/>
          </p15:clr>
        </p15:guide>
        <p15:guide id="7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016"/>
        <p:guide pos="3744"/>
        <p:guide pos="1872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ura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Ju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6242ea3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6242ea3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eb2834e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eb2834e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6f8c7dd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6f8c7dd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7f335a88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7f335a88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eb2834e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eb2834e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98004 (bellevue), 98040 (mercer island), 98033 (kirkland)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eb2834e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eb2834e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fffea47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fffea47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eb2834e0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eb2834e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8ee917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8ee917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eb2834e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eb2834e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eb2834e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eb2834e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eb2834e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eb2834e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16a5ab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16a5ab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6f8c7dd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6f8c7dd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f335a88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f335a8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undersc0re/predict-the-churn-risk-ra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616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0825" y="834925"/>
            <a:ext cx="8520600" cy="22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Which customers are unhappy?</a:t>
            </a:r>
            <a:endParaRPr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5025" y="3162500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Nadya Agrawal 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2023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63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The Model</a:t>
            </a:r>
            <a:endParaRPr b="1" sz="3020" u="sng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 a range of models, found XGBoost Classifier to be the best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negative values since unreadable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Wanted to minimize false negatives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63825"/>
            <a:ext cx="40368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Confusion Matrix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00975"/>
            <a:ext cx="32085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XGBoost Classifier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minimized false negatives 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best 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compared to other models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200" y="510349"/>
            <a:ext cx="5471401" cy="412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63825"/>
            <a:ext cx="35004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Features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00975"/>
            <a:ext cx="32085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Membership category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is by far the most important feature in our model.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Followed by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wallet points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if they’ve complained about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care.</a:t>
            </a:r>
            <a:endParaRPr b="1"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3203" l="0" r="0" t="0"/>
          <a:stretch/>
        </p:blipFill>
        <p:spPr>
          <a:xfrm>
            <a:off x="3971675" y="377500"/>
            <a:ext cx="5027100" cy="43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63825"/>
            <a:ext cx="46341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Wallet Points (again)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00975"/>
            <a:ext cx="32085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Wallet points is the second most important feature. Earlier we saw sectioning in the data. 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can look at the bins at risk 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 fall into.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 hold between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500-750 points.</a:t>
            </a:r>
            <a:endParaRPr b="1"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800" y="1196125"/>
            <a:ext cx="4919099" cy="37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616A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Recommendations</a:t>
            </a:r>
            <a:endParaRPr b="1" sz="3020" u="sng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11700" y="1125400"/>
            <a:ext cx="8658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Classifier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predict churn risk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Focus marketing on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customers that are in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 membership categories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do not hold a membership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Re-target customers who have between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500-750 points in wallet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Re-target customers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have given feedback on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care quality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884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Next Steps</a:t>
            </a:r>
            <a:endParaRPr b="1" sz="3020" u="sng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646925"/>
            <a:ext cx="85206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5"/>
              <a:buAutoNum type="arabicPeriod"/>
            </a:pPr>
            <a:r>
              <a:rPr b="1" lang="en" sz="202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Solve for overfit with additional </a:t>
            </a:r>
            <a:r>
              <a:rPr b="1" lang="en" sz="202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recent, </a:t>
            </a:r>
            <a:r>
              <a:rPr b="1" lang="en" sz="202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high-quality data.</a:t>
            </a:r>
            <a:endParaRPr b="1" sz="202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2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71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25"/>
              <a:buAutoNum type="arabicPeriod"/>
            </a:pPr>
            <a:r>
              <a:rPr b="1" lang="en" sz="202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Look at previous marketing to at-risk customers and d</a:t>
            </a:r>
            <a:r>
              <a:rPr b="1" lang="en" sz="202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etermine whether re-targeting helps or hurts.</a:t>
            </a:r>
            <a:endParaRPr b="1" sz="202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2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9F7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355000" y="1513525"/>
            <a:ext cx="443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THANK YOU</a:t>
            </a:r>
            <a:endParaRPr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3279450" y="3241075"/>
            <a:ext cx="258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Nadya Agrawal </a:t>
            </a:r>
            <a:endParaRPr b="1" sz="20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3941775" y="3837175"/>
            <a:ext cx="18036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/npagrawal</a:t>
            </a:r>
            <a:endParaRPr b="1" sz="18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3466650" y="4311125"/>
            <a:ext cx="22107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7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nadyaagrawal@gmail.com</a:t>
            </a:r>
            <a:endParaRPr b="1" sz="117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37" y="3891922"/>
            <a:ext cx="375375" cy="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B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3" y="0"/>
            <a:ext cx="68580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884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63650"/>
            <a:ext cx="83922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Overview &amp; Business Problem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The Data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The Method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The Model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Findings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Recommendations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Jura"/>
              <a:buAutoNum type="arabicPeriod"/>
            </a:pPr>
            <a:r>
              <a:rPr b="1" lang="en" sz="1900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Next Steps</a:t>
            </a:r>
            <a:endParaRPr b="1" sz="1900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63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Overview &amp; Business Problem</a:t>
            </a:r>
            <a:endParaRPr b="1" sz="3020" u="sng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e-commerce company loses money when we lose customers.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can we identify which customers will leave us before they do?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Through machine learning, we can determine the best predictors for churn.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Intuition: transactions and website usage will be the most important.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9F7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The Data</a:t>
            </a:r>
            <a:endParaRPr b="1" sz="3020" u="sng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 comes from the </a:t>
            </a:r>
            <a:r>
              <a:rPr b="1"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“Customer Churn”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dataset, posted by Pawan Trivedi on Kaggle.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contains data on membership, website use, transactions, and more.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79400"/>
            <a:ext cx="4127700" cy="5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Data Split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72950"/>
            <a:ext cx="3421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Pretty even split between those at risk of churn and not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00" y="1230300"/>
            <a:ext cx="5106299" cy="37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55600"/>
            <a:ext cx="870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Membership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72950"/>
            <a:ext cx="3421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Six membership types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 are in the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“basic” or “no”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membership categories, these are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most are at risk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 churn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data shows everyone with a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“platinum” or “premium”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memberships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are </a:t>
            </a:r>
            <a:r>
              <a:rPr b="1"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not at risk</a:t>
            </a: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 churn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4461" l="0" r="0" t="0"/>
          <a:stretch/>
        </p:blipFill>
        <p:spPr>
          <a:xfrm>
            <a:off x="3885300" y="209313"/>
            <a:ext cx="5133301" cy="47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55600"/>
            <a:ext cx="870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Wallet Points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72950"/>
            <a:ext cx="3421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target seems almost sectioned when it comes to points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825" y="853600"/>
            <a:ext cx="4701740" cy="37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555600"/>
            <a:ext cx="870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Jura"/>
                <a:ea typeface="Jura"/>
                <a:cs typeface="Jura"/>
                <a:sym typeface="Jura"/>
              </a:rPr>
              <a:t>Time &amp; Money</a:t>
            </a:r>
            <a:endParaRPr b="1" sz="3000" u="sng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72950"/>
            <a:ext cx="77874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Thought time and money spent on the site would be best indicators, but doesn’t seem to be the case.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95" y="2290275"/>
            <a:ext cx="3228805" cy="24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75" y="2290275"/>
            <a:ext cx="3189966" cy="24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