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1809794180269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8-441A-A23F-E10859FE6D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8-441A-A23F-E10859FE6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892992"/>
        <c:axId val="2062967856"/>
      </c:areaChart>
      <c:dateAx>
        <c:axId val="410892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967856"/>
        <c:crosses val="autoZero"/>
        <c:auto val="1"/>
        <c:lblOffset val="100"/>
        <c:baseTimeUnit val="days"/>
      </c:dateAx>
      <c:valAx>
        <c:axId val="20629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9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2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4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9D34B-71E7-45CC-8387-8EC106168F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88DE-35BB-4CD0-9385-F5ECAABE04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4C13C-15CC-4826-AFD0-56FC7F217884}"/>
              </a:ext>
            </a:extLst>
          </p:cNvPr>
          <p:cNvSpPr txBox="1"/>
          <p:nvPr userDrawn="1"/>
        </p:nvSpPr>
        <p:spPr>
          <a:xfrm>
            <a:off x="5001861" y="5943491"/>
            <a:ext cx="36087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  <a:alpha val="79000"/>
                  </a:schemeClr>
                </a:solidFill>
              </a:rPr>
              <a:t>Microsoft Corporation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  <a:alpha val="79000"/>
                  </a:schemeClr>
                </a:solidFill>
              </a:rPr>
              <a:t>dcxhelp@microsoft.com</a:t>
            </a:r>
          </a:p>
        </p:txBody>
      </p:sp>
    </p:spTree>
    <p:extLst>
      <p:ext uri="{BB962C8B-B14F-4D97-AF65-F5344CB8AC3E}">
        <p14:creationId xmlns:p14="http://schemas.microsoft.com/office/powerpoint/2010/main" val="79897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BEF-37D2-4A59-BD9A-148CF6DCD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E630-B14C-4FC4-AFBC-19D4D7153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/>
              <a:t>the watermark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0B06-39E0-4618-8EED-1A9A6D8D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ADB945-7DBC-491E-8B22-1C717A5EC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434377"/>
              </p:ext>
            </p:extLst>
          </p:nvPr>
        </p:nvGraphicFramePr>
        <p:xfrm>
          <a:off x="1103684" y="1744907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19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8242-9C78-4B8A-B9EF-F1264B35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9B16-E44C-492E-ABF8-4EAEFE8F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dirty="0" err="1"/>
              <a:t>ipum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Sed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et </a:t>
            </a:r>
            <a:r>
              <a:rPr lang="en-US" dirty="0" err="1"/>
              <a:t>rhoncus</a:t>
            </a:r>
            <a:r>
              <a:rPr lang="en-US" dirty="0"/>
              <a:t> a,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Sed et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. </a:t>
            </a:r>
          </a:p>
          <a:p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Vestibulum vitae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lorem,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50664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Title</vt:lpstr>
      <vt:lpstr>Chart</vt:lpstr>
      <vt:lpstr>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Natalia Paguaga (InConsulting)</dc:creator>
  <cp:lastModifiedBy>Natalia Paguaga</cp:lastModifiedBy>
  <cp:revision>3</cp:revision>
  <dcterms:created xsi:type="dcterms:W3CDTF">2019-06-04T21:50:23Z</dcterms:created>
  <dcterms:modified xsi:type="dcterms:W3CDTF">2019-08-06T16:16:55Z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v-napagu@microsoft.com</vt:lpwstr>
  </property>
  <property fmtid="{D5CDD505-2E9C-101B-9397-08002B2CF9AE}" pid="5" name="MSIP_Label_f42aa342-8706-4288-bd11-ebb85995028c_SetDate">
    <vt:lpwstr>2019-06-04T21:53:50.6889855Z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e0918e3f-38cd-40b4-a31a-364fc551ad59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