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78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63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281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 dirty="0"/>
              <a:t>MODULO PATH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 STANDARD LIBRARY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path.parse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da analizzare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Un oggetto in cui sono scomposte le parti del </a:t>
            </a:r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884298" cy="422166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path.parse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'C:\\Users\\Desktop\\foo.html'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	{											root: ‘C:\\’,								dir: Users\\Desktop’,						base: ‘foo.html’,							</a:t>
            </a:r>
            <a:r>
              <a:rPr lang="it-IT" b="1" dirty="0" err="1"/>
              <a:t>ext</a:t>
            </a:r>
            <a:r>
              <a:rPr lang="it-IT" b="1" dirty="0"/>
              <a:t>: ‘.html’,								name: ‘</a:t>
            </a:r>
            <a:r>
              <a:rPr lang="it-IT" b="1" dirty="0" err="1"/>
              <a:t>foo</a:t>
            </a:r>
            <a:r>
              <a:rPr lang="it-IT" b="1" dirty="0"/>
              <a:t>’							}</a:t>
            </a:r>
          </a:p>
        </p:txBody>
      </p:sp>
    </p:spTree>
    <p:extLst>
      <p:ext uri="{BB962C8B-B14F-4D97-AF65-F5344CB8AC3E}">
        <p14:creationId xmlns:p14="http://schemas.microsoft.com/office/powerpoint/2010/main" val="2666219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path.relative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from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Primo </a:t>
            </a:r>
            <a:r>
              <a:rPr lang="it-IT" dirty="0" err="1"/>
              <a:t>path</a:t>
            </a:r>
            <a:endParaRPr lang="it-IT" dirty="0"/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to						     </a:t>
            </a:r>
            <a:r>
              <a:rPr lang="it-IT" dirty="0" err="1"/>
              <a:t>String</a:t>
            </a:r>
            <a:r>
              <a:rPr lang="it-IT" dirty="0"/>
              <a:t> -&gt; Secondo </a:t>
            </a:r>
            <a:r>
              <a:rPr lang="it-IT" dirty="0" err="1"/>
              <a:t>path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in cui scompaiono tutti i riferimenti relativi.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2" y="9166818"/>
            <a:ext cx="11216951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path.relative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'C:\\Users\\Desktop'</a:t>
            </a:r>
            <a:r>
              <a:rPr lang="it-IT" b="1" dirty="0">
                <a:solidFill>
                  <a:schemeClr val="bg1"/>
                </a:solidFill>
              </a:rPr>
              <a:t>,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 'Desktop\\foo.html'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foo.html</a:t>
            </a:r>
          </a:p>
        </p:txBody>
      </p:sp>
    </p:spTree>
    <p:extLst>
      <p:ext uri="{BB962C8B-B14F-4D97-AF65-F5344CB8AC3E}">
        <p14:creationId xmlns:p14="http://schemas.microsoft.com/office/powerpoint/2010/main" val="42691375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path.resolve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from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Primo </a:t>
            </a:r>
            <a:r>
              <a:rPr lang="it-IT" dirty="0" err="1"/>
              <a:t>path</a:t>
            </a:r>
            <a:endParaRPr lang="it-IT" dirty="0"/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to						     </a:t>
            </a:r>
            <a:r>
              <a:rPr lang="it-IT" dirty="0" err="1"/>
              <a:t>String</a:t>
            </a:r>
            <a:r>
              <a:rPr lang="it-IT" dirty="0"/>
              <a:t> -&gt; Secondo </a:t>
            </a:r>
            <a:r>
              <a:rPr lang="it-IT" dirty="0" err="1"/>
              <a:t>path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in cui scompaiono tutti i riferimenti relativi.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884298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path.resolve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'foo.html'</a:t>
            </a:r>
            <a:r>
              <a:rPr lang="it-IT" b="1" dirty="0">
                <a:solidFill>
                  <a:schemeClr val="bg1"/>
                </a:solidFill>
              </a:rPr>
              <a:t>); //Eseguito da C:\Users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C:\\Users\\foo.html</a:t>
            </a:r>
          </a:p>
        </p:txBody>
      </p:sp>
    </p:spTree>
    <p:extLst>
      <p:ext uri="{BB962C8B-B14F-4D97-AF65-F5344CB8AC3E}">
        <p14:creationId xmlns:p14="http://schemas.microsoft.com/office/powerpoint/2010/main" val="3463755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PATH è il modulo della libreria standard di </a:t>
            </a:r>
            <a:r>
              <a:rPr lang="it-IT" dirty="0" err="1"/>
              <a:t>NodeJS</a:t>
            </a:r>
            <a:r>
              <a:rPr lang="it-IT" dirty="0"/>
              <a:t> che offre strumenti di utilità per la manipolazione e la fruizione di percorsi nel file system, siano essi file o directory.</a:t>
            </a:r>
          </a:p>
          <a:p>
            <a:endParaRPr lang="it-IT" dirty="0">
              <a:solidFill>
                <a:schemeClr val="accent1"/>
              </a:solidFill>
            </a:endParaRPr>
          </a:p>
          <a:p>
            <a:r>
              <a:rPr lang="it-IT" dirty="0"/>
              <a:t>Oltre ad una serie di metodi espone anche due proprietà: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path.sep</a:t>
            </a:r>
            <a:r>
              <a:rPr lang="it-IT" dirty="0">
                <a:solidFill>
                  <a:schemeClr val="accent1"/>
                </a:solidFill>
              </a:rPr>
              <a:t>	</a:t>
            </a:r>
            <a:r>
              <a:rPr lang="it-IT" dirty="0"/>
              <a:t>-&gt; Il separatore dei segmenti di </a:t>
            </a:r>
            <a:r>
              <a:rPr lang="it-IT" dirty="0" err="1"/>
              <a:t>path</a:t>
            </a:r>
            <a:r>
              <a:rPr lang="it-IT" dirty="0"/>
              <a:t> (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\</a:t>
            </a:r>
            <a:r>
              <a:rPr lang="it-IT" dirty="0"/>
              <a:t>  su windows e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it-IT" dirty="0"/>
              <a:t> su Linux/MacOS)</a:t>
            </a:r>
            <a:endParaRPr lang="it-IT" dirty="0">
              <a:solidFill>
                <a:schemeClr val="accent1"/>
              </a:solidFill>
            </a:endParaRP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path.delimiter</a:t>
            </a:r>
            <a:r>
              <a:rPr lang="it-IT" dirty="0">
                <a:solidFill>
                  <a:schemeClr val="accent1"/>
                </a:solidFill>
              </a:rPr>
              <a:t>                  </a:t>
            </a:r>
            <a:r>
              <a:rPr lang="it-IT" dirty="0"/>
              <a:t>-&gt; Il delimitatore di </a:t>
            </a:r>
            <a:r>
              <a:rPr lang="it-IT" dirty="0" err="1"/>
              <a:t>path</a:t>
            </a:r>
            <a:r>
              <a:rPr lang="it-IT" dirty="0"/>
              <a:t> (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  <a:r>
              <a:rPr lang="it-IT" dirty="0"/>
              <a:t>  su windows e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it-IT" dirty="0"/>
              <a:t> su Linux/MacOS)</a:t>
            </a:r>
            <a:endParaRPr lang="it-IT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</a:t>
            </a:r>
            <a:r>
              <a:rPr lang="it-IT" dirty="0" err="1"/>
              <a:t>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660422" y="2647229"/>
            <a:ext cx="7063155" cy="104530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it-IT" dirty="0"/>
              <a:t>Importiamo il modulo </a:t>
            </a:r>
            <a:r>
              <a:rPr lang="it-IT" dirty="0" err="1"/>
              <a:t>path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C0DDF6B-9740-48A2-A7D7-99C61F14E2CE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2192000" y="3692537"/>
            <a:ext cx="1" cy="895080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9A4DB-792B-42F1-A9D0-4CC15BCC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72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tory behind my upcoming book: Learn TypeScript by Building Web  Applications — part 1 | by Sébastien Dubois. | Medium">
            <a:extLst>
              <a:ext uri="{FF2B5EF4-FFF2-40B4-BE49-F238E27FC236}">
                <a16:creationId xmlns:a16="http://schemas.microsoft.com/office/drawing/2014/main" id="{EB65F50D-8736-4180-8545-8778F43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37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BCC522-2965-4058-97B8-205E263276C5}"/>
              </a:ext>
            </a:extLst>
          </p:cNvPr>
          <p:cNvSpPr txBox="1"/>
          <p:nvPr/>
        </p:nvSpPr>
        <p:spPr>
          <a:xfrm>
            <a:off x="1160585" y="7823948"/>
            <a:ext cx="965395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const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path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=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require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path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);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3FA04C-1329-4198-BA55-DFA0774E2623}"/>
              </a:ext>
            </a:extLst>
          </p:cNvPr>
          <p:cNvSpPr txBox="1"/>
          <p:nvPr/>
        </p:nvSpPr>
        <p:spPr>
          <a:xfrm>
            <a:off x="13080026" y="6832737"/>
            <a:ext cx="965395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*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path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path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E904B-6215-4165-A740-080521F8795F}"/>
              </a:ext>
            </a:extLst>
          </p:cNvPr>
          <p:cNvSpPr txBox="1"/>
          <p:nvPr/>
        </p:nvSpPr>
        <p:spPr>
          <a:xfrm>
            <a:off x="13080025" y="9084178"/>
            <a:ext cx="10413019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lang="it-IT" sz="6000" dirty="0"/>
              <a:t>{</a:t>
            </a:r>
            <a:r>
              <a:rPr lang="it-IT" sz="6000" dirty="0" err="1">
                <a:solidFill>
                  <a:schemeClr val="accent1">
                    <a:lumMod val="75000"/>
                  </a:schemeClr>
                </a:solidFill>
              </a:rPr>
              <a:t>basename</a:t>
            </a:r>
            <a:r>
              <a:rPr lang="it-IT" sz="6000" dirty="0"/>
              <a:t>}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path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98941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path.basename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di cui estrarre l’ultima porzione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ext</a:t>
            </a:r>
            <a:r>
              <a:rPr lang="it-IT" dirty="0">
                <a:solidFill>
                  <a:schemeClr val="accent1"/>
                </a:solidFill>
              </a:rPr>
              <a:t> (opzionale)            </a:t>
            </a:r>
            <a:r>
              <a:rPr lang="it-IT" dirty="0" err="1"/>
              <a:t>String</a:t>
            </a:r>
            <a:r>
              <a:rPr lang="it-IT" dirty="0"/>
              <a:t> -&gt; Eventuale estensione del file da filtrare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L’ultima porzione del </a:t>
            </a:r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210550" cy="3247043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path.basename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'C:\\foo.html'</a:t>
            </a:r>
            <a:r>
              <a:rPr lang="it-IT" b="1" dirty="0">
                <a:solidFill>
                  <a:schemeClr val="bg1"/>
                </a:solidFill>
              </a:rPr>
              <a:t>,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'</a:t>
            </a:r>
            <a:r>
              <a:rPr lang="it-IT" b="1" dirty="0" err="1"/>
              <a:t>foo</a:t>
            </a:r>
            <a:r>
              <a:rPr lang="it-IT" b="1" dirty="0"/>
              <a:t>'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path.basename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'foo.html'</a:t>
            </a:r>
          </a:p>
        </p:txBody>
      </p:sp>
    </p:spTree>
    <p:extLst>
      <p:ext uri="{BB962C8B-B14F-4D97-AF65-F5344CB8AC3E}">
        <p14:creationId xmlns:p14="http://schemas.microsoft.com/office/powerpoint/2010/main" val="1575015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path.dirname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 file di cui estrarre la directory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La directory del file specificato.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path.dirname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'C:\\Users\\foo.html'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‘C:\\Users'</a:t>
            </a:r>
          </a:p>
        </p:txBody>
      </p:sp>
    </p:spTree>
    <p:extLst>
      <p:ext uri="{BB962C8B-B14F-4D97-AF65-F5344CB8AC3E}">
        <p14:creationId xmlns:p14="http://schemas.microsoft.com/office/powerpoint/2010/main" val="4037462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path.extname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 file di cui estrarre l’estensione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L’estensione del file specificato.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path.extname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'C:\\Users\\foo.html'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‘.html'</a:t>
            </a:r>
          </a:p>
        </p:txBody>
      </p:sp>
    </p:spTree>
    <p:extLst>
      <p:ext uri="{BB962C8B-B14F-4D97-AF65-F5344CB8AC3E}">
        <p14:creationId xmlns:p14="http://schemas.microsoft.com/office/powerpoint/2010/main" val="33863468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path.isAbsolute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da verificare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true</a:t>
            </a:r>
            <a:r>
              <a:rPr lang="it-IT" dirty="0">
                <a:solidFill>
                  <a:schemeClr val="accent1"/>
                </a:solidFill>
              </a:rPr>
              <a:t>/false.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210550" cy="3247043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path.isAbsolute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'C:\\Users\\foo.html'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</a:t>
            </a:r>
            <a:r>
              <a:rPr lang="it-IT" b="1" dirty="0" err="1"/>
              <a:t>true</a:t>
            </a:r>
            <a:endParaRPr lang="it-IT" b="1" dirty="0"/>
          </a:p>
          <a:p>
            <a:r>
              <a:rPr lang="it-IT" b="1" dirty="0" err="1">
                <a:solidFill>
                  <a:schemeClr val="bg1"/>
                </a:solidFill>
              </a:rPr>
              <a:t>path.isAbsolute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'Users\\foo.html'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42787571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path.join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[</a:t>
            </a:r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]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da unire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La fusione dei </a:t>
            </a:r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passati come parametro.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path.join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</a:t>
            </a:r>
            <a:r>
              <a:rPr lang="it-IT" b="1">
                <a:solidFill>
                  <a:schemeClr val="accent4">
                    <a:lumMod val="50000"/>
                  </a:schemeClr>
                </a:solidFill>
              </a:rPr>
              <a:t>:\\Users'</a:t>
            </a:r>
            <a:r>
              <a:rPr lang="it-IT" b="1">
                <a:solidFill>
                  <a:schemeClr val="bg1"/>
                </a:solidFill>
              </a:rPr>
              <a:t>,</a:t>
            </a:r>
            <a:r>
              <a:rPr lang="it-IT" b="1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C:\\Users\\foo.html</a:t>
            </a:r>
          </a:p>
        </p:txBody>
      </p:sp>
    </p:spTree>
    <p:extLst>
      <p:ext uri="{BB962C8B-B14F-4D97-AF65-F5344CB8AC3E}">
        <p14:creationId xmlns:p14="http://schemas.microsoft.com/office/powerpoint/2010/main" val="2065502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PATH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499728" y="1817396"/>
            <a:ext cx="5219701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path.normalize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da normalizzare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in cui scompaiono tutti i riferimenti relativi. Esempio: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186BEE-2B41-4C9C-ACBC-45016E100101}"/>
              </a:ext>
            </a:extLst>
          </p:cNvPr>
          <p:cNvSpPr txBox="1"/>
          <p:nvPr/>
        </p:nvSpPr>
        <p:spPr>
          <a:xfrm>
            <a:off x="1640633" y="9166818"/>
            <a:ext cx="8884298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path.normalize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'C:\\Users\\Desktop\\..\\foo.html'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/>
              <a:t>// </a:t>
            </a:r>
            <a:r>
              <a:rPr lang="it-IT" b="1" dirty="0" err="1"/>
              <a:t>Returns</a:t>
            </a:r>
            <a:r>
              <a:rPr lang="it-IT" b="1" dirty="0"/>
              <a:t>: C:\\Users\\foo.html</a:t>
            </a:r>
          </a:p>
        </p:txBody>
      </p:sp>
    </p:spTree>
    <p:extLst>
      <p:ext uri="{BB962C8B-B14F-4D97-AF65-F5344CB8AC3E}">
        <p14:creationId xmlns:p14="http://schemas.microsoft.com/office/powerpoint/2010/main" val="30972026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775</Words>
  <Application>Microsoft Office PowerPoint</Application>
  <PresentationFormat>Personalizzato</PresentationFormat>
  <Paragraphs>92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MODULO PATH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41</cp:revision>
  <dcterms:modified xsi:type="dcterms:W3CDTF">2020-10-26T08:35:18Z</dcterms:modified>
</cp:coreProperties>
</file>