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65" r:id="rId5"/>
    <p:sldId id="267" r:id="rId6"/>
    <p:sldId id="266" r:id="rId7"/>
    <p:sldId id="268" r:id="rId8"/>
    <p:sldId id="270" r:id="rId9"/>
    <p:sldId id="272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olo e sottotito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1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10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magin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magin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magin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idascalia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Inserisci qui una citazion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23" name="Giovanni Mela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Giovanni Mela</a:t>
            </a:r>
          </a:p>
        </p:txBody>
      </p:sp>
      <p:sp>
        <p:nvSpPr>
          <p:cNvPr id="124" name="Testo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1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zio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serisci qui una citazion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33" name="Immagin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Giovanni Mela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Giovanni Mela</a:t>
            </a:r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magin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Orizzonta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magin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2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sotto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3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- Centra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Testo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a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magin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6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8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8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92" name="Immagin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olo Testo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94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figurazione ambiente di lavor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04495">
              <a:defRPr sz="14847"/>
            </a:lvl1pPr>
          </a:lstStyle>
          <a:p>
            <a:r>
              <a:rPr lang="it-IT" dirty="0"/>
              <a:t>MODULO OS</a:t>
            </a:r>
            <a:endParaRPr dirty="0"/>
          </a:p>
        </p:txBody>
      </p:sp>
      <p:sp>
        <p:nvSpPr>
          <p:cNvPr id="167" name="Introduzione a typescrip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NODEJS STANDARD LIBRARY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OS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OS è il modulo della libreria standard di </a:t>
            </a:r>
            <a:r>
              <a:rPr lang="it-IT" dirty="0" err="1"/>
              <a:t>NodeJS</a:t>
            </a:r>
            <a:r>
              <a:rPr lang="it-IT" dirty="0"/>
              <a:t> che permette di recuperare informazioni, tramite il sistema operativo, sulle caratteristiche HW/SW della macchina. E’ agnostico al sistema operativo e funziona su:</a:t>
            </a:r>
          </a:p>
          <a:p>
            <a:pPr lvl="2"/>
            <a:r>
              <a:rPr lang="it-IT" dirty="0">
                <a:solidFill>
                  <a:schemeClr val="accent1"/>
                </a:solidFill>
              </a:rPr>
              <a:t>Windows</a:t>
            </a:r>
          </a:p>
          <a:p>
            <a:pPr lvl="2"/>
            <a:r>
              <a:rPr lang="it-IT" dirty="0">
                <a:solidFill>
                  <a:schemeClr val="accent1"/>
                </a:solidFill>
              </a:rPr>
              <a:t>Linux</a:t>
            </a:r>
          </a:p>
          <a:p>
            <a:pPr lvl="2"/>
            <a:r>
              <a:rPr lang="it-IT" dirty="0">
                <a:solidFill>
                  <a:schemeClr val="accent1"/>
                </a:solidFill>
              </a:rPr>
              <a:t>MacOS</a:t>
            </a:r>
          </a:p>
          <a:p>
            <a:pPr marL="0" indent="0"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OS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8660422" y="2647229"/>
            <a:ext cx="7063155" cy="1045308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Importiamo il modulo </a:t>
            </a:r>
            <a:r>
              <a:rPr lang="it-IT" dirty="0" err="1"/>
              <a:t>fs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C0DDF6B-9740-48A2-A7D7-99C61F14E2CE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12192000" y="3692537"/>
            <a:ext cx="1" cy="895080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B9A4DB-792B-42F1-A9D0-4CC15BCC4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72" y="4906108"/>
            <a:ext cx="1137128" cy="11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story behind my upcoming book: Learn TypeScript by Building Web  Applications — part 1 | by Sébastien Dubois. | Medium">
            <a:extLst>
              <a:ext uri="{FF2B5EF4-FFF2-40B4-BE49-F238E27FC236}">
                <a16:creationId xmlns:a16="http://schemas.microsoft.com/office/drawing/2014/main" id="{EB65F50D-8736-4180-8545-8778F432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437" y="4906108"/>
            <a:ext cx="1137128" cy="11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BCC522-2965-4058-97B8-205E263276C5}"/>
              </a:ext>
            </a:extLst>
          </p:cNvPr>
          <p:cNvSpPr txBox="1"/>
          <p:nvPr/>
        </p:nvSpPr>
        <p:spPr>
          <a:xfrm>
            <a:off x="1160585" y="7823948"/>
            <a:ext cx="9653950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const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os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= 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require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(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‘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ps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’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);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3FA04C-1329-4198-BA55-DFA0774E2623}"/>
              </a:ext>
            </a:extLst>
          </p:cNvPr>
          <p:cNvSpPr txBox="1"/>
          <p:nvPr/>
        </p:nvSpPr>
        <p:spPr>
          <a:xfrm>
            <a:off x="13080026" y="6832737"/>
            <a:ext cx="9653950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6000" dirty="0">
                <a:solidFill>
                  <a:srgbClr val="7030A0"/>
                </a:solidFill>
              </a:rPr>
              <a:t>i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mport 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*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as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lang="it-IT" sz="6000" dirty="0" err="1">
                <a:solidFill>
                  <a:schemeClr val="accent1">
                    <a:lumMod val="75000"/>
                  </a:schemeClr>
                </a:solidFill>
              </a:rPr>
              <a:t>os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from 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‘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os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’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AE904B-6215-4165-A740-080521F8795F}"/>
              </a:ext>
            </a:extLst>
          </p:cNvPr>
          <p:cNvSpPr txBox="1"/>
          <p:nvPr/>
        </p:nvSpPr>
        <p:spPr>
          <a:xfrm>
            <a:off x="13080025" y="9084178"/>
            <a:ext cx="10413019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6000" dirty="0">
                <a:solidFill>
                  <a:srgbClr val="7030A0"/>
                </a:solidFill>
              </a:rPr>
              <a:t>i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mport </a:t>
            </a:r>
            <a:r>
              <a:rPr lang="it-IT" sz="6000" dirty="0"/>
              <a:t>{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cpus</a:t>
            </a:r>
            <a:r>
              <a:rPr lang="it-IT" sz="6000" dirty="0"/>
              <a:t>}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from 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‘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os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’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98941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OS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10612793" y="1658775"/>
            <a:ext cx="3158413" cy="916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os.arch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383238A-D95F-4489-AECC-6569F566E1C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>
                <a:solidFill>
                  <a:schemeClr val="accent1"/>
                </a:solidFill>
              </a:rPr>
              <a:t>Stringa che identifica l’architettura del sistema.</a:t>
            </a: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4ED641-234D-4049-B7F1-5227EA1BA2EB}"/>
              </a:ext>
            </a:extLst>
          </p:cNvPr>
          <p:cNvSpPr txBox="1"/>
          <p:nvPr/>
        </p:nvSpPr>
        <p:spPr>
          <a:xfrm>
            <a:off x="1547327" y="5950343"/>
            <a:ext cx="8210550" cy="1451679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os.arch</a:t>
            </a:r>
            <a:r>
              <a:rPr lang="it-IT" b="1" dirty="0">
                <a:solidFill>
                  <a:schemeClr val="bg1"/>
                </a:solidFill>
              </a:rPr>
              <a:t>();</a:t>
            </a:r>
          </a:p>
          <a:p>
            <a:r>
              <a:rPr lang="it-IT" b="1" dirty="0"/>
              <a:t>// </a:t>
            </a:r>
            <a:r>
              <a:rPr lang="it-IT" b="1" dirty="0" err="1"/>
              <a:t>Returns</a:t>
            </a:r>
            <a:r>
              <a:rPr lang="it-IT" b="1" dirty="0"/>
              <a:t>: ‘amd64'</a:t>
            </a:r>
          </a:p>
        </p:txBody>
      </p:sp>
    </p:spTree>
    <p:extLst>
      <p:ext uri="{BB962C8B-B14F-4D97-AF65-F5344CB8AC3E}">
        <p14:creationId xmlns:p14="http://schemas.microsoft.com/office/powerpoint/2010/main" val="15750153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OS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9895502" y="1621453"/>
            <a:ext cx="4428154" cy="916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os.cpus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383238A-D95F-4489-AECC-6569F566E1C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>
                <a:solidFill>
                  <a:schemeClr val="accent1"/>
                </a:solidFill>
              </a:rPr>
              <a:t>Oggetto con informazioni sulle CPU</a:t>
            </a: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A35AF7-4013-4859-86F0-99E6C4ACCE02}"/>
              </a:ext>
            </a:extLst>
          </p:cNvPr>
          <p:cNvSpPr txBox="1"/>
          <p:nvPr/>
        </p:nvSpPr>
        <p:spPr>
          <a:xfrm>
            <a:off x="926840" y="5950343"/>
            <a:ext cx="13396816" cy="6068328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os.cpus</a:t>
            </a:r>
            <a:r>
              <a:rPr lang="it-IT" b="1" dirty="0">
                <a:solidFill>
                  <a:schemeClr val="bg1"/>
                </a:solidFill>
              </a:rPr>
              <a:t>();</a:t>
            </a:r>
          </a:p>
          <a:p>
            <a:pPr lvl="2"/>
            <a:r>
              <a:rPr lang="it-IT" b="1" dirty="0"/>
              <a:t>// </a:t>
            </a:r>
            <a:r>
              <a:rPr lang="it-IT" b="1" dirty="0" err="1"/>
              <a:t>Returns</a:t>
            </a:r>
            <a:r>
              <a:rPr lang="it-IT" b="1" dirty="0"/>
              <a:t>: [{														 			model: 'Intel(R) Core(TM)2 Duo CPU     P8600  @ 2.40GHz’,					speed: 2400,														times: {																user: 281685380, 													</a:t>
            </a:r>
            <a:r>
              <a:rPr lang="it-IT" b="1" dirty="0" err="1"/>
              <a:t>nice</a:t>
            </a:r>
            <a:r>
              <a:rPr lang="it-IT" b="1" dirty="0"/>
              <a:t>: 0,															</a:t>
            </a:r>
            <a:r>
              <a:rPr lang="it-IT" b="1" dirty="0" err="1"/>
              <a:t>sys</a:t>
            </a:r>
            <a:r>
              <a:rPr lang="it-IT" b="1" dirty="0"/>
              <a:t>: 187986530, 													</a:t>
            </a:r>
            <a:r>
              <a:rPr lang="it-IT" b="1" dirty="0" err="1"/>
              <a:t>idle</a:t>
            </a:r>
            <a:r>
              <a:rPr lang="it-IT" b="1" dirty="0"/>
              <a:t>: 685833750, 													</a:t>
            </a:r>
            <a:r>
              <a:rPr lang="it-IT" b="1" dirty="0" err="1"/>
              <a:t>irq</a:t>
            </a:r>
            <a:r>
              <a:rPr lang="it-IT" b="1" dirty="0"/>
              <a:t>: 0															}															}]</a:t>
            </a:r>
          </a:p>
        </p:txBody>
      </p:sp>
    </p:spTree>
    <p:extLst>
      <p:ext uri="{BB962C8B-B14F-4D97-AF65-F5344CB8AC3E}">
        <p14:creationId xmlns:p14="http://schemas.microsoft.com/office/powerpoint/2010/main" val="15658283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OS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9679343" y="1677436"/>
            <a:ext cx="5025313" cy="916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os.homedir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383238A-D95F-4489-AECC-6569F566E1C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>
                <a:solidFill>
                  <a:schemeClr val="accent1"/>
                </a:solidFill>
              </a:rPr>
              <a:t>Il </a:t>
            </a:r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della home directory.</a:t>
            </a: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E59487-A619-4B96-84B9-DEA24D182280}"/>
              </a:ext>
            </a:extLst>
          </p:cNvPr>
          <p:cNvSpPr txBox="1"/>
          <p:nvPr/>
        </p:nvSpPr>
        <p:spPr>
          <a:xfrm>
            <a:off x="1547327" y="5950343"/>
            <a:ext cx="8210550" cy="1451679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os.homedir</a:t>
            </a:r>
            <a:r>
              <a:rPr lang="it-IT" b="1" dirty="0">
                <a:solidFill>
                  <a:schemeClr val="bg1"/>
                </a:solidFill>
              </a:rPr>
              <a:t>();</a:t>
            </a:r>
          </a:p>
          <a:p>
            <a:r>
              <a:rPr lang="it-IT" b="1" dirty="0"/>
              <a:t>// </a:t>
            </a:r>
            <a:r>
              <a:rPr lang="it-IT" b="1" dirty="0" err="1"/>
              <a:t>Returns</a:t>
            </a:r>
            <a:r>
              <a:rPr lang="it-IT" b="1" dirty="0"/>
              <a:t>: ‘C:\Users\EP-P84'</a:t>
            </a:r>
          </a:p>
        </p:txBody>
      </p:sp>
    </p:spTree>
    <p:extLst>
      <p:ext uri="{BB962C8B-B14F-4D97-AF65-F5344CB8AC3E}">
        <p14:creationId xmlns:p14="http://schemas.microsoft.com/office/powerpoint/2010/main" val="18910206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OS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9895502" y="1621453"/>
            <a:ext cx="4428154" cy="916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os.plaform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383238A-D95F-4489-AECC-6569F566E1C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>
                <a:solidFill>
                  <a:schemeClr val="accent1"/>
                </a:solidFill>
              </a:rPr>
              <a:t>Una stringa con la piattaforma su cui gira il programma</a:t>
            </a: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0121CD-8B73-4A97-B1EF-BDE63A2CF500}"/>
              </a:ext>
            </a:extLst>
          </p:cNvPr>
          <p:cNvSpPr txBox="1"/>
          <p:nvPr/>
        </p:nvSpPr>
        <p:spPr>
          <a:xfrm>
            <a:off x="1547327" y="5950343"/>
            <a:ext cx="8210550" cy="1451679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os.platform</a:t>
            </a:r>
            <a:r>
              <a:rPr lang="it-IT" b="1" dirty="0">
                <a:solidFill>
                  <a:schemeClr val="bg1"/>
                </a:solidFill>
              </a:rPr>
              <a:t>();</a:t>
            </a:r>
          </a:p>
          <a:p>
            <a:r>
              <a:rPr lang="it-IT" b="1" dirty="0"/>
              <a:t>// </a:t>
            </a:r>
            <a:r>
              <a:rPr lang="it-IT" b="1" dirty="0" err="1"/>
              <a:t>Returns</a:t>
            </a:r>
            <a:r>
              <a:rPr lang="it-IT" b="1" dirty="0"/>
              <a:t>: ‘win32’, ‘</a:t>
            </a:r>
            <a:r>
              <a:rPr lang="it-IT" b="1" dirty="0" err="1"/>
              <a:t>linux</a:t>
            </a:r>
            <a:r>
              <a:rPr lang="it-IT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685447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OS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9895502" y="1621453"/>
            <a:ext cx="4428154" cy="916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os.totalmem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383238A-D95F-4489-AECC-6569F566E1C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>
                <a:solidFill>
                  <a:schemeClr val="accent1"/>
                </a:solidFill>
              </a:rPr>
              <a:t>La quantità di RAM installata nel sistema.</a:t>
            </a: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970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OS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8881381" y="1677436"/>
            <a:ext cx="4716238" cy="916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os.userInfo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383238A-D95F-4489-AECC-6569F566E1C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>
                <a:solidFill>
                  <a:schemeClr val="accent1"/>
                </a:solidFill>
              </a:rPr>
              <a:t>Un oggetto con username, </a:t>
            </a:r>
            <a:r>
              <a:rPr lang="it-IT" dirty="0" err="1">
                <a:solidFill>
                  <a:schemeClr val="accent1"/>
                </a:solidFill>
              </a:rPr>
              <a:t>homedir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>
                <a:solidFill>
                  <a:schemeClr val="accent1"/>
                </a:solidFill>
              </a:rPr>
              <a:t>e altre info.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280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424</Words>
  <Application>Microsoft Office PowerPoint</Application>
  <PresentationFormat>Personalizzato</PresentationFormat>
  <Paragraphs>44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Arial</vt:lpstr>
      <vt:lpstr>Avenir Next Medium</vt:lpstr>
      <vt:lpstr>Avenir Next Regular</vt:lpstr>
      <vt:lpstr>DIN Alternate Bold</vt:lpstr>
      <vt:lpstr>DIN Condensed Bold</vt:lpstr>
      <vt:lpstr>Helvetica</vt:lpstr>
      <vt:lpstr>Helvetica Neue</vt:lpstr>
      <vt:lpstr>New_Template7</vt:lpstr>
      <vt:lpstr>MODULO OS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Configurazione ambiente di lavoro</dc:title>
  <dc:creator>Nicola Paltriccia</dc:creator>
  <cp:lastModifiedBy>Nicola Paltriccia</cp:lastModifiedBy>
  <cp:revision>36</cp:revision>
  <dcterms:modified xsi:type="dcterms:W3CDTF">2020-10-27T10:13:29Z</dcterms:modified>
</cp:coreProperties>
</file>