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8" r:id="rId3"/>
    <p:sldId id="259" r:id="rId4"/>
    <p:sldId id="272" r:id="rId5"/>
    <p:sldId id="273" r:id="rId6"/>
    <p:sldId id="274" r:id="rId7"/>
    <p:sldId id="275" r:id="rId8"/>
    <p:sldId id="276" r:id="rId9"/>
    <p:sldId id="277" r:id="rId10"/>
    <p:sldId id="278" r:id="rId11"/>
    <p:sldId id="279" r:id="rId12"/>
    <p:sldId id="280" r:id="rId13"/>
    <p:sldId id="281" r:id="rId14"/>
    <p:sldId id="261" r:id="rId15"/>
    <p:sldId id="260" r:id="rId16"/>
    <p:sldId id="265" r:id="rId17"/>
    <p:sldId id="282" r:id="rId18"/>
    <p:sldId id="283" r:id="rId19"/>
    <p:sldId id="285" r:id="rId20"/>
    <p:sldId id="286" r:id="rId21"/>
    <p:sldId id="287" r:id="rId22"/>
    <p:sldId id="284"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a Paltriccia" initials="NP" lastIdx="1" clrIdx="0">
    <p:extLst>
      <p:ext uri="{19B8F6BF-5375-455C-9EA6-DF929625EA0E}">
        <p15:presenceInfo xmlns:p15="http://schemas.microsoft.com/office/powerpoint/2012/main" userId="S-1-5-21-1754545185-477949877-2231183451-11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528DF-F103-4F3C-9581-48C76BAC37B4}" type="doc">
      <dgm:prSet loTypeId="urn:microsoft.com/office/officeart/2005/8/layout/pyramid2" loCatId="pyramid" qsTypeId="urn:microsoft.com/office/officeart/2005/8/quickstyle/simple1" qsCatId="simple" csTypeId="urn:microsoft.com/office/officeart/2005/8/colors/accent2_3" csCatId="accent2" phldr="1"/>
      <dgm:spPr/>
    </dgm:pt>
    <dgm:pt modelId="{A4425634-038E-4402-B177-37A89C1FA7D9}">
      <dgm:prSet phldrT="[Testo]"/>
      <dgm:spPr/>
      <dgm:t>
        <a:bodyPr/>
        <a:lstStyle/>
        <a:p>
          <a:r>
            <a:rPr lang="it-IT" b="1"/>
            <a:t>HTTP</a:t>
          </a:r>
          <a:endParaRPr lang="it-IT" b="1" dirty="0"/>
        </a:p>
      </dgm:t>
    </dgm:pt>
    <dgm:pt modelId="{5D75C550-888B-44CD-8616-B575A76B64C0}" type="parTrans" cxnId="{EE8D5449-E0E9-453E-AD93-2721D92AF235}">
      <dgm:prSet/>
      <dgm:spPr/>
      <dgm:t>
        <a:bodyPr/>
        <a:lstStyle/>
        <a:p>
          <a:endParaRPr lang="it-IT"/>
        </a:p>
      </dgm:t>
    </dgm:pt>
    <dgm:pt modelId="{4D20906B-E2BD-4A74-852A-C5FF2BB503CA}" type="sibTrans" cxnId="{EE8D5449-E0E9-453E-AD93-2721D92AF235}">
      <dgm:prSet/>
      <dgm:spPr/>
      <dgm:t>
        <a:bodyPr/>
        <a:lstStyle/>
        <a:p>
          <a:endParaRPr lang="it-IT"/>
        </a:p>
      </dgm:t>
    </dgm:pt>
    <dgm:pt modelId="{F7870100-54E8-499B-BF0D-9F7E44D2771A}">
      <dgm:prSet phldrT="[Testo]"/>
      <dgm:spPr/>
      <dgm:t>
        <a:bodyPr/>
        <a:lstStyle/>
        <a:p>
          <a:r>
            <a:rPr lang="it-IT" b="1"/>
            <a:t>TCP</a:t>
          </a:r>
          <a:endParaRPr lang="it-IT" b="1" dirty="0"/>
        </a:p>
      </dgm:t>
    </dgm:pt>
    <dgm:pt modelId="{7057ABDD-C54B-4E05-8681-6259CE52EA7C}" type="parTrans" cxnId="{6B6F73B0-E37E-4B93-8DA6-156586A13037}">
      <dgm:prSet/>
      <dgm:spPr/>
      <dgm:t>
        <a:bodyPr/>
        <a:lstStyle/>
        <a:p>
          <a:endParaRPr lang="it-IT"/>
        </a:p>
      </dgm:t>
    </dgm:pt>
    <dgm:pt modelId="{AADB9AD1-6109-4538-A9A0-45D691AE9B9F}" type="sibTrans" cxnId="{6B6F73B0-E37E-4B93-8DA6-156586A13037}">
      <dgm:prSet/>
      <dgm:spPr/>
      <dgm:t>
        <a:bodyPr/>
        <a:lstStyle/>
        <a:p>
          <a:endParaRPr lang="it-IT"/>
        </a:p>
      </dgm:t>
    </dgm:pt>
    <dgm:pt modelId="{DBB52708-598D-4183-9D53-0F6CC7D4A5FD}">
      <dgm:prSet phldrT="[Testo]"/>
      <dgm:spPr/>
      <dgm:t>
        <a:bodyPr/>
        <a:lstStyle/>
        <a:p>
          <a:r>
            <a:rPr lang="it-IT" b="1"/>
            <a:t>IP</a:t>
          </a:r>
          <a:endParaRPr lang="it-IT" b="1" dirty="0"/>
        </a:p>
      </dgm:t>
    </dgm:pt>
    <dgm:pt modelId="{CAF8B8C4-466E-4202-A650-3FD27386D622}" type="parTrans" cxnId="{468B03FB-16A5-4FEF-81B6-5845A25DF2F9}">
      <dgm:prSet/>
      <dgm:spPr/>
      <dgm:t>
        <a:bodyPr/>
        <a:lstStyle/>
        <a:p>
          <a:endParaRPr lang="it-IT"/>
        </a:p>
      </dgm:t>
    </dgm:pt>
    <dgm:pt modelId="{D4EF117F-BE15-4126-991E-2555BBD46A1B}" type="sibTrans" cxnId="{468B03FB-16A5-4FEF-81B6-5845A25DF2F9}">
      <dgm:prSet/>
      <dgm:spPr/>
      <dgm:t>
        <a:bodyPr/>
        <a:lstStyle/>
        <a:p>
          <a:endParaRPr lang="it-IT"/>
        </a:p>
      </dgm:t>
    </dgm:pt>
    <dgm:pt modelId="{DCF59159-6923-49F7-B42E-D7C1DD3EEDA4}">
      <dgm:prSet phldrT="[Testo]" custT="1"/>
      <dgm:spPr/>
      <dgm:t>
        <a:bodyPr/>
        <a:lstStyle/>
        <a:p>
          <a:r>
            <a:rPr lang="it-IT" sz="4400" b="0"/>
            <a:t>Strati inferiori</a:t>
          </a:r>
          <a:endParaRPr lang="it-IT" sz="4400" b="0" dirty="0"/>
        </a:p>
      </dgm:t>
    </dgm:pt>
    <dgm:pt modelId="{8BEBC6B4-1DB2-4A8A-A955-DA1F05C84317}" type="parTrans" cxnId="{71343772-CC94-4378-B512-07DCCFBB0E06}">
      <dgm:prSet/>
      <dgm:spPr/>
      <dgm:t>
        <a:bodyPr/>
        <a:lstStyle/>
        <a:p>
          <a:endParaRPr lang="it-IT"/>
        </a:p>
      </dgm:t>
    </dgm:pt>
    <dgm:pt modelId="{4251C4BA-410C-4254-8BC7-9F49FA1D0C3D}" type="sibTrans" cxnId="{71343772-CC94-4378-B512-07DCCFBB0E06}">
      <dgm:prSet/>
      <dgm:spPr/>
      <dgm:t>
        <a:bodyPr/>
        <a:lstStyle/>
        <a:p>
          <a:endParaRPr lang="it-IT"/>
        </a:p>
      </dgm:t>
    </dgm:pt>
    <dgm:pt modelId="{CEAB7C53-6706-401B-99F0-1F94ED0A896F}" type="pres">
      <dgm:prSet presAssocID="{B84528DF-F103-4F3C-9581-48C76BAC37B4}" presName="compositeShape" presStyleCnt="0">
        <dgm:presLayoutVars>
          <dgm:dir/>
          <dgm:resizeHandles/>
        </dgm:presLayoutVars>
      </dgm:prSet>
      <dgm:spPr/>
    </dgm:pt>
    <dgm:pt modelId="{071DC714-8D02-4805-A4ED-44A604231A14}" type="pres">
      <dgm:prSet presAssocID="{B84528DF-F103-4F3C-9581-48C76BAC37B4}" presName="pyramid" presStyleLbl="node1" presStyleIdx="0" presStyleCnt="1" custLinFactNeighborX="-7073"/>
      <dgm:spPr/>
    </dgm:pt>
    <dgm:pt modelId="{0D47D64A-27EF-4721-A3AD-A350C83415F3}" type="pres">
      <dgm:prSet presAssocID="{B84528DF-F103-4F3C-9581-48C76BAC37B4}" presName="theList" presStyleCnt="0"/>
      <dgm:spPr/>
    </dgm:pt>
    <dgm:pt modelId="{2E2B2883-21BE-4AAF-B295-16E7F40A60C8}" type="pres">
      <dgm:prSet presAssocID="{A4425634-038E-4402-B177-37A89C1FA7D9}" presName="aNode" presStyleLbl="fgAcc1" presStyleIdx="0" presStyleCnt="4" custLinFactNeighborX="-25213">
        <dgm:presLayoutVars>
          <dgm:bulletEnabled val="1"/>
        </dgm:presLayoutVars>
      </dgm:prSet>
      <dgm:spPr/>
    </dgm:pt>
    <dgm:pt modelId="{0826D838-559B-4F04-9CFB-CD1F508E4F7A}" type="pres">
      <dgm:prSet presAssocID="{A4425634-038E-4402-B177-37A89C1FA7D9}" presName="aSpace" presStyleCnt="0"/>
      <dgm:spPr/>
    </dgm:pt>
    <dgm:pt modelId="{2223A94C-29DC-4529-9EC7-3FA5B6750909}" type="pres">
      <dgm:prSet presAssocID="{F7870100-54E8-499B-BF0D-9F7E44D2771A}" presName="aNode" presStyleLbl="fgAcc1" presStyleIdx="1" presStyleCnt="4" custLinFactNeighborX="-25213">
        <dgm:presLayoutVars>
          <dgm:bulletEnabled val="1"/>
        </dgm:presLayoutVars>
      </dgm:prSet>
      <dgm:spPr/>
    </dgm:pt>
    <dgm:pt modelId="{3AAF41A2-91A9-4B7A-9872-5E3632944880}" type="pres">
      <dgm:prSet presAssocID="{F7870100-54E8-499B-BF0D-9F7E44D2771A}" presName="aSpace" presStyleCnt="0"/>
      <dgm:spPr/>
    </dgm:pt>
    <dgm:pt modelId="{07766727-46ED-4E80-84E0-604A8189CF1F}" type="pres">
      <dgm:prSet presAssocID="{DBB52708-598D-4183-9D53-0F6CC7D4A5FD}" presName="aNode" presStyleLbl="fgAcc1" presStyleIdx="2" presStyleCnt="4" custLinFactNeighborX="-25213">
        <dgm:presLayoutVars>
          <dgm:bulletEnabled val="1"/>
        </dgm:presLayoutVars>
      </dgm:prSet>
      <dgm:spPr/>
    </dgm:pt>
    <dgm:pt modelId="{557DFA05-0AD3-4BD1-BF09-90E217560A71}" type="pres">
      <dgm:prSet presAssocID="{DBB52708-598D-4183-9D53-0F6CC7D4A5FD}" presName="aSpace" presStyleCnt="0"/>
      <dgm:spPr/>
    </dgm:pt>
    <dgm:pt modelId="{4D6A4A2D-9A79-49AC-8696-C4847FA9270E}" type="pres">
      <dgm:prSet presAssocID="{DCF59159-6923-49F7-B42E-D7C1DD3EEDA4}" presName="aNode" presStyleLbl="fgAcc1" presStyleIdx="3" presStyleCnt="4" custLinFactNeighborX="-25213">
        <dgm:presLayoutVars>
          <dgm:bulletEnabled val="1"/>
        </dgm:presLayoutVars>
      </dgm:prSet>
      <dgm:spPr/>
    </dgm:pt>
    <dgm:pt modelId="{68466337-151B-40BA-BD25-C9DB85FBC78E}" type="pres">
      <dgm:prSet presAssocID="{DCF59159-6923-49F7-B42E-D7C1DD3EEDA4}" presName="aSpace" presStyleCnt="0"/>
      <dgm:spPr/>
    </dgm:pt>
  </dgm:ptLst>
  <dgm:cxnLst>
    <dgm:cxn modelId="{AEC31E26-A1C7-4ED9-A0C4-3223BAD78ACA}" type="presOf" srcId="{DBB52708-598D-4183-9D53-0F6CC7D4A5FD}" destId="{07766727-46ED-4E80-84E0-604A8189CF1F}" srcOrd="0" destOrd="0" presId="urn:microsoft.com/office/officeart/2005/8/layout/pyramid2"/>
    <dgm:cxn modelId="{EE8D5449-E0E9-453E-AD93-2721D92AF235}" srcId="{B84528DF-F103-4F3C-9581-48C76BAC37B4}" destId="{A4425634-038E-4402-B177-37A89C1FA7D9}" srcOrd="0" destOrd="0" parTransId="{5D75C550-888B-44CD-8616-B575A76B64C0}" sibTransId="{4D20906B-E2BD-4A74-852A-C5FF2BB503CA}"/>
    <dgm:cxn modelId="{71343772-CC94-4378-B512-07DCCFBB0E06}" srcId="{B84528DF-F103-4F3C-9581-48C76BAC37B4}" destId="{DCF59159-6923-49F7-B42E-D7C1DD3EEDA4}" srcOrd="3" destOrd="0" parTransId="{8BEBC6B4-1DB2-4A8A-A955-DA1F05C84317}" sibTransId="{4251C4BA-410C-4254-8BC7-9F49FA1D0C3D}"/>
    <dgm:cxn modelId="{6B6F73B0-E37E-4B93-8DA6-156586A13037}" srcId="{B84528DF-F103-4F3C-9581-48C76BAC37B4}" destId="{F7870100-54E8-499B-BF0D-9F7E44D2771A}" srcOrd="1" destOrd="0" parTransId="{7057ABDD-C54B-4E05-8681-6259CE52EA7C}" sibTransId="{AADB9AD1-6109-4538-A9A0-45D691AE9B9F}"/>
    <dgm:cxn modelId="{678143B1-8B30-4153-A740-D9D837AEFDD5}" type="presOf" srcId="{F7870100-54E8-499B-BF0D-9F7E44D2771A}" destId="{2223A94C-29DC-4529-9EC7-3FA5B6750909}" srcOrd="0" destOrd="0" presId="urn:microsoft.com/office/officeart/2005/8/layout/pyramid2"/>
    <dgm:cxn modelId="{532451D6-542A-4F56-BC60-DF03520E0963}" type="presOf" srcId="{A4425634-038E-4402-B177-37A89C1FA7D9}" destId="{2E2B2883-21BE-4AAF-B295-16E7F40A60C8}" srcOrd="0" destOrd="0" presId="urn:microsoft.com/office/officeart/2005/8/layout/pyramid2"/>
    <dgm:cxn modelId="{68443DD7-B39C-443C-B9C0-D73541A09A7D}" type="presOf" srcId="{B84528DF-F103-4F3C-9581-48C76BAC37B4}" destId="{CEAB7C53-6706-401B-99F0-1F94ED0A896F}" srcOrd="0" destOrd="0" presId="urn:microsoft.com/office/officeart/2005/8/layout/pyramid2"/>
    <dgm:cxn modelId="{59C3F6DF-B736-4792-9408-F941C0D83BBF}" type="presOf" srcId="{DCF59159-6923-49F7-B42E-D7C1DD3EEDA4}" destId="{4D6A4A2D-9A79-49AC-8696-C4847FA9270E}" srcOrd="0" destOrd="0" presId="urn:microsoft.com/office/officeart/2005/8/layout/pyramid2"/>
    <dgm:cxn modelId="{468B03FB-16A5-4FEF-81B6-5845A25DF2F9}" srcId="{B84528DF-F103-4F3C-9581-48C76BAC37B4}" destId="{DBB52708-598D-4183-9D53-0F6CC7D4A5FD}" srcOrd="2" destOrd="0" parTransId="{CAF8B8C4-466E-4202-A650-3FD27386D622}" sibTransId="{D4EF117F-BE15-4126-991E-2555BBD46A1B}"/>
    <dgm:cxn modelId="{31EB0490-3160-4C4B-90AA-9B784A3B0D62}" type="presParOf" srcId="{CEAB7C53-6706-401B-99F0-1F94ED0A896F}" destId="{071DC714-8D02-4805-A4ED-44A604231A14}" srcOrd="0" destOrd="0" presId="urn:microsoft.com/office/officeart/2005/8/layout/pyramid2"/>
    <dgm:cxn modelId="{634C892E-E40C-4B0D-A5FD-0AF0461D568A}" type="presParOf" srcId="{CEAB7C53-6706-401B-99F0-1F94ED0A896F}" destId="{0D47D64A-27EF-4721-A3AD-A350C83415F3}" srcOrd="1" destOrd="0" presId="urn:microsoft.com/office/officeart/2005/8/layout/pyramid2"/>
    <dgm:cxn modelId="{18ECBF8B-BDD9-4B85-9518-BABFB1286E41}" type="presParOf" srcId="{0D47D64A-27EF-4721-A3AD-A350C83415F3}" destId="{2E2B2883-21BE-4AAF-B295-16E7F40A60C8}" srcOrd="0" destOrd="0" presId="urn:microsoft.com/office/officeart/2005/8/layout/pyramid2"/>
    <dgm:cxn modelId="{823728D4-62D9-469C-84B7-B41E7B476CBB}" type="presParOf" srcId="{0D47D64A-27EF-4721-A3AD-A350C83415F3}" destId="{0826D838-559B-4F04-9CFB-CD1F508E4F7A}" srcOrd="1" destOrd="0" presId="urn:microsoft.com/office/officeart/2005/8/layout/pyramid2"/>
    <dgm:cxn modelId="{D7168F79-33FA-4F74-ADA6-7951273DF4AC}" type="presParOf" srcId="{0D47D64A-27EF-4721-A3AD-A350C83415F3}" destId="{2223A94C-29DC-4529-9EC7-3FA5B6750909}" srcOrd="2" destOrd="0" presId="urn:microsoft.com/office/officeart/2005/8/layout/pyramid2"/>
    <dgm:cxn modelId="{F59B3E4E-D4D0-4B55-A4B4-440A6278C252}" type="presParOf" srcId="{0D47D64A-27EF-4721-A3AD-A350C83415F3}" destId="{3AAF41A2-91A9-4B7A-9872-5E3632944880}" srcOrd="3" destOrd="0" presId="urn:microsoft.com/office/officeart/2005/8/layout/pyramid2"/>
    <dgm:cxn modelId="{C4AE2C18-CF55-4236-B210-C003ACA4B448}" type="presParOf" srcId="{0D47D64A-27EF-4721-A3AD-A350C83415F3}" destId="{07766727-46ED-4E80-84E0-604A8189CF1F}" srcOrd="4" destOrd="0" presId="urn:microsoft.com/office/officeart/2005/8/layout/pyramid2"/>
    <dgm:cxn modelId="{170B6C35-A5A6-4231-892A-6FCFD9C82F29}" type="presParOf" srcId="{0D47D64A-27EF-4721-A3AD-A350C83415F3}" destId="{557DFA05-0AD3-4BD1-BF09-90E217560A71}" srcOrd="5" destOrd="0" presId="urn:microsoft.com/office/officeart/2005/8/layout/pyramid2"/>
    <dgm:cxn modelId="{B4E26F16-FDEB-4CB4-9F0E-4D6845F7055C}" type="presParOf" srcId="{0D47D64A-27EF-4721-A3AD-A350C83415F3}" destId="{4D6A4A2D-9A79-49AC-8696-C4847FA9270E}" srcOrd="6" destOrd="0" presId="urn:microsoft.com/office/officeart/2005/8/layout/pyramid2"/>
    <dgm:cxn modelId="{D9B1999A-9AED-41E3-A94E-6D5D4A73F779}" type="presParOf" srcId="{0D47D64A-27EF-4721-A3AD-A350C83415F3}" destId="{68466337-151B-40BA-BD25-C9DB85FBC78E}"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DCF040-CDB0-451E-A65B-258848B4306B}" type="doc">
      <dgm:prSet loTypeId="urn:microsoft.com/office/officeart/2005/8/layout/list1" loCatId="list" qsTypeId="urn:microsoft.com/office/officeart/2005/8/quickstyle/simple1" qsCatId="simple" csTypeId="urn:microsoft.com/office/officeart/2005/8/colors/accent5_1" csCatId="accent5" phldr="1"/>
      <dgm:spPr/>
      <dgm:t>
        <a:bodyPr/>
        <a:lstStyle/>
        <a:p>
          <a:endParaRPr lang="it-IT"/>
        </a:p>
      </dgm:t>
    </dgm:pt>
    <dgm:pt modelId="{694AFB52-7DBF-4D03-A05C-F8CB275D7D41}">
      <dgm:prSet phldrT="[Testo]"/>
      <dgm:spPr/>
      <dgm:t>
        <a:bodyPr/>
        <a:lstStyle/>
        <a:p>
          <a:r>
            <a:rPr lang="it-IT" dirty="0"/>
            <a:t>Metodo di richiesta</a:t>
          </a:r>
        </a:p>
      </dgm:t>
    </dgm:pt>
    <dgm:pt modelId="{68ED349F-34F3-4D46-AA4B-CE6CA0E4C519}" type="parTrans" cxnId="{AF35FA7C-9333-4ABD-BAB1-AA6CBF60E247}">
      <dgm:prSet/>
      <dgm:spPr/>
      <dgm:t>
        <a:bodyPr/>
        <a:lstStyle/>
        <a:p>
          <a:endParaRPr lang="it-IT"/>
        </a:p>
      </dgm:t>
    </dgm:pt>
    <dgm:pt modelId="{A9FFFE88-DB3B-4976-8815-B45A62D44543}" type="sibTrans" cxnId="{AF35FA7C-9333-4ABD-BAB1-AA6CBF60E247}">
      <dgm:prSet/>
      <dgm:spPr/>
      <dgm:t>
        <a:bodyPr/>
        <a:lstStyle/>
        <a:p>
          <a:endParaRPr lang="it-IT"/>
        </a:p>
      </dgm:t>
    </dgm:pt>
    <dgm:pt modelId="{ACE04395-0714-405A-8A27-5370C0871B9F}">
      <dgm:prSet phldrT="[Testo]"/>
      <dgm:spPr/>
      <dgm:t>
        <a:bodyPr/>
        <a:lstStyle/>
        <a:p>
          <a:r>
            <a:rPr lang="it-IT" dirty="0"/>
            <a:t>Intestazioni di richiesta (</a:t>
          </a:r>
          <a:r>
            <a:rPr lang="it-IT" i="1" dirty="0"/>
            <a:t>HEADERS</a:t>
          </a:r>
          <a:r>
            <a:rPr lang="it-IT" dirty="0"/>
            <a:t>)</a:t>
          </a:r>
        </a:p>
      </dgm:t>
    </dgm:pt>
    <dgm:pt modelId="{6C74ED78-AB02-4F36-8C9E-0F9323ED60CF}" type="parTrans" cxnId="{CBD9D5E7-D934-445D-AAD2-B0EE36280F83}">
      <dgm:prSet/>
      <dgm:spPr/>
      <dgm:t>
        <a:bodyPr/>
        <a:lstStyle/>
        <a:p>
          <a:endParaRPr lang="it-IT"/>
        </a:p>
      </dgm:t>
    </dgm:pt>
    <dgm:pt modelId="{2E905C59-57E6-4E03-A797-26F5D6890B5C}" type="sibTrans" cxnId="{CBD9D5E7-D934-445D-AAD2-B0EE36280F83}">
      <dgm:prSet/>
      <dgm:spPr/>
      <dgm:t>
        <a:bodyPr/>
        <a:lstStyle/>
        <a:p>
          <a:endParaRPr lang="it-IT"/>
        </a:p>
      </dgm:t>
    </dgm:pt>
    <dgm:pt modelId="{3D6D0F78-C2FB-4AE8-921A-8A122A721111}">
      <dgm:prSet phldrT="[Testo]"/>
      <dgm:spPr/>
      <dgm:t>
        <a:bodyPr/>
        <a:lstStyle/>
        <a:p>
          <a:r>
            <a:rPr lang="it-IT" dirty="0"/>
            <a:t>Corpo della richiesta (</a:t>
          </a:r>
          <a:r>
            <a:rPr lang="it-IT" i="1" dirty="0"/>
            <a:t>BODY</a:t>
          </a:r>
          <a:r>
            <a:rPr lang="it-IT" i="0" dirty="0"/>
            <a:t>)</a:t>
          </a:r>
          <a:endParaRPr lang="it-IT" dirty="0"/>
        </a:p>
      </dgm:t>
    </dgm:pt>
    <dgm:pt modelId="{1477BF9B-A02E-46A2-8729-8EE57E072397}" type="parTrans" cxnId="{0BB767A1-DEFF-4B6D-8E75-C46F82E43F51}">
      <dgm:prSet/>
      <dgm:spPr/>
      <dgm:t>
        <a:bodyPr/>
        <a:lstStyle/>
        <a:p>
          <a:endParaRPr lang="it-IT"/>
        </a:p>
      </dgm:t>
    </dgm:pt>
    <dgm:pt modelId="{6CD0477C-AFD5-4791-A0CA-C31412FB7352}" type="sibTrans" cxnId="{0BB767A1-DEFF-4B6D-8E75-C46F82E43F51}">
      <dgm:prSet/>
      <dgm:spPr/>
      <dgm:t>
        <a:bodyPr/>
        <a:lstStyle/>
        <a:p>
          <a:endParaRPr lang="it-IT"/>
        </a:p>
      </dgm:t>
    </dgm:pt>
    <dgm:pt modelId="{C5999105-F640-42CB-BAF0-D17134A9C1D1}">
      <dgm:prSet/>
      <dgm:spPr/>
      <dgm:t>
        <a:bodyPr/>
        <a:lstStyle/>
        <a:p>
          <a:endParaRPr lang="it-IT"/>
        </a:p>
      </dgm:t>
    </dgm:pt>
    <dgm:pt modelId="{67703463-28BF-432A-B997-5725033AB062}" type="parTrans" cxnId="{ACBAE564-8D63-41F5-BA85-6E4DF67CEE16}">
      <dgm:prSet/>
      <dgm:spPr/>
      <dgm:t>
        <a:bodyPr/>
        <a:lstStyle/>
        <a:p>
          <a:endParaRPr lang="it-IT"/>
        </a:p>
      </dgm:t>
    </dgm:pt>
    <dgm:pt modelId="{3FA714A1-D512-4839-A96A-5422B7EDD0AC}" type="sibTrans" cxnId="{ACBAE564-8D63-41F5-BA85-6E4DF67CEE16}">
      <dgm:prSet/>
      <dgm:spPr/>
      <dgm:t>
        <a:bodyPr/>
        <a:lstStyle/>
        <a:p>
          <a:endParaRPr lang="it-IT"/>
        </a:p>
      </dgm:t>
    </dgm:pt>
    <dgm:pt modelId="{92652931-4D02-4BDA-88C6-240607E9B40D}" type="pres">
      <dgm:prSet presAssocID="{4DDCF040-CDB0-451E-A65B-258848B4306B}" presName="linear" presStyleCnt="0">
        <dgm:presLayoutVars>
          <dgm:dir/>
          <dgm:animLvl val="lvl"/>
          <dgm:resizeHandles val="exact"/>
        </dgm:presLayoutVars>
      </dgm:prSet>
      <dgm:spPr/>
    </dgm:pt>
    <dgm:pt modelId="{59927EAE-1EA8-4799-BE2C-DCC7344AFC84}" type="pres">
      <dgm:prSet presAssocID="{694AFB52-7DBF-4D03-A05C-F8CB275D7D41}" presName="parentLin" presStyleCnt="0"/>
      <dgm:spPr/>
    </dgm:pt>
    <dgm:pt modelId="{C3EFB717-8DF7-4955-B9F9-0A3D7685B007}" type="pres">
      <dgm:prSet presAssocID="{694AFB52-7DBF-4D03-A05C-F8CB275D7D41}" presName="parentLeftMargin" presStyleLbl="node1" presStyleIdx="0" presStyleCnt="3"/>
      <dgm:spPr/>
    </dgm:pt>
    <dgm:pt modelId="{9D245338-4CCB-4A8D-8211-AD45D24AE388}" type="pres">
      <dgm:prSet presAssocID="{694AFB52-7DBF-4D03-A05C-F8CB275D7D41}" presName="parentText" presStyleLbl="node1" presStyleIdx="0" presStyleCnt="3">
        <dgm:presLayoutVars>
          <dgm:chMax val="0"/>
          <dgm:bulletEnabled val="1"/>
        </dgm:presLayoutVars>
      </dgm:prSet>
      <dgm:spPr/>
    </dgm:pt>
    <dgm:pt modelId="{0B2B5BC4-0139-40E5-8CDE-B603C1E1EA23}" type="pres">
      <dgm:prSet presAssocID="{694AFB52-7DBF-4D03-A05C-F8CB275D7D41}" presName="negativeSpace" presStyleCnt="0"/>
      <dgm:spPr/>
    </dgm:pt>
    <dgm:pt modelId="{D484389E-8C58-4CCD-8A42-8E8DA7D37F65}" type="pres">
      <dgm:prSet presAssocID="{694AFB52-7DBF-4D03-A05C-F8CB275D7D41}" presName="childText" presStyleLbl="conFgAcc1" presStyleIdx="0" presStyleCnt="3">
        <dgm:presLayoutVars>
          <dgm:bulletEnabled val="1"/>
        </dgm:presLayoutVars>
      </dgm:prSet>
      <dgm:spPr/>
    </dgm:pt>
    <dgm:pt modelId="{EB9B6455-8093-4D1F-BB0F-072E68C3E167}" type="pres">
      <dgm:prSet presAssocID="{A9FFFE88-DB3B-4976-8815-B45A62D44543}" presName="spaceBetweenRectangles" presStyleCnt="0"/>
      <dgm:spPr/>
    </dgm:pt>
    <dgm:pt modelId="{9900E3B4-02EF-4EDC-A82C-C489BE811B4C}" type="pres">
      <dgm:prSet presAssocID="{ACE04395-0714-405A-8A27-5370C0871B9F}" presName="parentLin" presStyleCnt="0"/>
      <dgm:spPr/>
    </dgm:pt>
    <dgm:pt modelId="{701CCB70-8C00-4A0F-BAC8-353FF2B91ACE}" type="pres">
      <dgm:prSet presAssocID="{ACE04395-0714-405A-8A27-5370C0871B9F}" presName="parentLeftMargin" presStyleLbl="node1" presStyleIdx="0" presStyleCnt="3"/>
      <dgm:spPr/>
    </dgm:pt>
    <dgm:pt modelId="{67F09F2D-EA92-4821-8ABF-38A29C165FDC}" type="pres">
      <dgm:prSet presAssocID="{ACE04395-0714-405A-8A27-5370C0871B9F}" presName="parentText" presStyleLbl="node1" presStyleIdx="1" presStyleCnt="3">
        <dgm:presLayoutVars>
          <dgm:chMax val="0"/>
          <dgm:bulletEnabled val="1"/>
        </dgm:presLayoutVars>
      </dgm:prSet>
      <dgm:spPr/>
    </dgm:pt>
    <dgm:pt modelId="{9E350DA4-8858-4A0B-BE3E-1CA2E0924985}" type="pres">
      <dgm:prSet presAssocID="{ACE04395-0714-405A-8A27-5370C0871B9F}" presName="negativeSpace" presStyleCnt="0"/>
      <dgm:spPr/>
    </dgm:pt>
    <dgm:pt modelId="{B689E6D6-6442-4720-B820-E795E4278D99}" type="pres">
      <dgm:prSet presAssocID="{ACE04395-0714-405A-8A27-5370C0871B9F}" presName="childText" presStyleLbl="conFgAcc1" presStyleIdx="1" presStyleCnt="3">
        <dgm:presLayoutVars>
          <dgm:bulletEnabled val="1"/>
        </dgm:presLayoutVars>
      </dgm:prSet>
      <dgm:spPr/>
    </dgm:pt>
    <dgm:pt modelId="{504EF506-5937-4266-AC96-8764909E99A8}" type="pres">
      <dgm:prSet presAssocID="{2E905C59-57E6-4E03-A797-26F5D6890B5C}" presName="spaceBetweenRectangles" presStyleCnt="0"/>
      <dgm:spPr/>
    </dgm:pt>
    <dgm:pt modelId="{F3BAEB81-DEE0-4472-844A-C9D236B821C7}" type="pres">
      <dgm:prSet presAssocID="{3D6D0F78-C2FB-4AE8-921A-8A122A721111}" presName="parentLin" presStyleCnt="0"/>
      <dgm:spPr/>
    </dgm:pt>
    <dgm:pt modelId="{CF38FAC6-CD5D-40FB-96AA-D2829DB18407}" type="pres">
      <dgm:prSet presAssocID="{3D6D0F78-C2FB-4AE8-921A-8A122A721111}" presName="parentLeftMargin" presStyleLbl="node1" presStyleIdx="1" presStyleCnt="3"/>
      <dgm:spPr/>
    </dgm:pt>
    <dgm:pt modelId="{4B363611-BA44-40A1-A666-FD9CF6893A37}" type="pres">
      <dgm:prSet presAssocID="{3D6D0F78-C2FB-4AE8-921A-8A122A721111}" presName="parentText" presStyleLbl="node1" presStyleIdx="2" presStyleCnt="3">
        <dgm:presLayoutVars>
          <dgm:chMax val="0"/>
          <dgm:bulletEnabled val="1"/>
        </dgm:presLayoutVars>
      </dgm:prSet>
      <dgm:spPr/>
    </dgm:pt>
    <dgm:pt modelId="{CBC7DFB1-26C5-4EF7-8D65-9E6E84A74AF6}" type="pres">
      <dgm:prSet presAssocID="{3D6D0F78-C2FB-4AE8-921A-8A122A721111}" presName="negativeSpace" presStyleCnt="0"/>
      <dgm:spPr/>
    </dgm:pt>
    <dgm:pt modelId="{A666CAC9-FF39-4BDB-A478-1594B6508F09}" type="pres">
      <dgm:prSet presAssocID="{3D6D0F78-C2FB-4AE8-921A-8A122A721111}" presName="childText" presStyleLbl="conFgAcc1" presStyleIdx="2" presStyleCnt="3">
        <dgm:presLayoutVars>
          <dgm:bulletEnabled val="1"/>
        </dgm:presLayoutVars>
      </dgm:prSet>
      <dgm:spPr/>
    </dgm:pt>
  </dgm:ptLst>
  <dgm:cxnLst>
    <dgm:cxn modelId="{1CC3FE01-DEE0-4358-ACE0-FE2ACC570965}" type="presOf" srcId="{694AFB52-7DBF-4D03-A05C-F8CB275D7D41}" destId="{C3EFB717-8DF7-4955-B9F9-0A3D7685B007}" srcOrd="0" destOrd="0" presId="urn:microsoft.com/office/officeart/2005/8/layout/list1"/>
    <dgm:cxn modelId="{6FD4232D-1EA1-4C13-B113-B75F296B9D2C}" type="presOf" srcId="{3D6D0F78-C2FB-4AE8-921A-8A122A721111}" destId="{4B363611-BA44-40A1-A666-FD9CF6893A37}" srcOrd="1" destOrd="0" presId="urn:microsoft.com/office/officeart/2005/8/layout/list1"/>
    <dgm:cxn modelId="{00B3872E-37D0-4FD2-B6B2-FC3481614807}" type="presOf" srcId="{ACE04395-0714-405A-8A27-5370C0871B9F}" destId="{701CCB70-8C00-4A0F-BAC8-353FF2B91ACE}" srcOrd="0" destOrd="0" presId="urn:microsoft.com/office/officeart/2005/8/layout/list1"/>
    <dgm:cxn modelId="{32F4FA3D-66D0-4C9E-A7B3-786B7753ED74}" type="presOf" srcId="{694AFB52-7DBF-4D03-A05C-F8CB275D7D41}" destId="{9D245338-4CCB-4A8D-8211-AD45D24AE388}" srcOrd="1" destOrd="0" presId="urn:microsoft.com/office/officeart/2005/8/layout/list1"/>
    <dgm:cxn modelId="{ACBAE564-8D63-41F5-BA85-6E4DF67CEE16}" srcId="{3D6D0F78-C2FB-4AE8-921A-8A122A721111}" destId="{C5999105-F640-42CB-BAF0-D17134A9C1D1}" srcOrd="0" destOrd="0" parTransId="{67703463-28BF-432A-B997-5725033AB062}" sibTransId="{3FA714A1-D512-4839-A96A-5422B7EDD0AC}"/>
    <dgm:cxn modelId="{AF35FA7C-9333-4ABD-BAB1-AA6CBF60E247}" srcId="{4DDCF040-CDB0-451E-A65B-258848B4306B}" destId="{694AFB52-7DBF-4D03-A05C-F8CB275D7D41}" srcOrd="0" destOrd="0" parTransId="{68ED349F-34F3-4D46-AA4B-CE6CA0E4C519}" sibTransId="{A9FFFE88-DB3B-4976-8815-B45A62D44543}"/>
    <dgm:cxn modelId="{B21E5C8F-6B12-48DF-8EF7-CE5ADB797206}" type="presOf" srcId="{C5999105-F640-42CB-BAF0-D17134A9C1D1}" destId="{A666CAC9-FF39-4BDB-A478-1594B6508F09}" srcOrd="0" destOrd="0" presId="urn:microsoft.com/office/officeart/2005/8/layout/list1"/>
    <dgm:cxn modelId="{0BB767A1-DEFF-4B6D-8E75-C46F82E43F51}" srcId="{4DDCF040-CDB0-451E-A65B-258848B4306B}" destId="{3D6D0F78-C2FB-4AE8-921A-8A122A721111}" srcOrd="2" destOrd="0" parTransId="{1477BF9B-A02E-46A2-8729-8EE57E072397}" sibTransId="{6CD0477C-AFD5-4791-A0CA-C31412FB7352}"/>
    <dgm:cxn modelId="{5608E6A7-0EEB-4C3F-80CE-AC54B554D20E}" type="presOf" srcId="{4DDCF040-CDB0-451E-A65B-258848B4306B}" destId="{92652931-4D02-4BDA-88C6-240607E9B40D}" srcOrd="0" destOrd="0" presId="urn:microsoft.com/office/officeart/2005/8/layout/list1"/>
    <dgm:cxn modelId="{7A6CF7D8-D5B0-40E7-B55D-465CEDE41FFB}" type="presOf" srcId="{3D6D0F78-C2FB-4AE8-921A-8A122A721111}" destId="{CF38FAC6-CD5D-40FB-96AA-D2829DB18407}" srcOrd="0" destOrd="0" presId="urn:microsoft.com/office/officeart/2005/8/layout/list1"/>
    <dgm:cxn modelId="{CBD9D5E7-D934-445D-AAD2-B0EE36280F83}" srcId="{4DDCF040-CDB0-451E-A65B-258848B4306B}" destId="{ACE04395-0714-405A-8A27-5370C0871B9F}" srcOrd="1" destOrd="0" parTransId="{6C74ED78-AB02-4F36-8C9E-0F9323ED60CF}" sibTransId="{2E905C59-57E6-4E03-A797-26F5D6890B5C}"/>
    <dgm:cxn modelId="{91D6FAF5-56B1-43AE-BFCB-2D1F81D1C353}" type="presOf" srcId="{ACE04395-0714-405A-8A27-5370C0871B9F}" destId="{67F09F2D-EA92-4821-8ABF-38A29C165FDC}" srcOrd="1" destOrd="0" presId="urn:microsoft.com/office/officeart/2005/8/layout/list1"/>
    <dgm:cxn modelId="{C9D448F4-B933-4045-9FB7-F7022A74D69F}" type="presParOf" srcId="{92652931-4D02-4BDA-88C6-240607E9B40D}" destId="{59927EAE-1EA8-4799-BE2C-DCC7344AFC84}" srcOrd="0" destOrd="0" presId="urn:microsoft.com/office/officeart/2005/8/layout/list1"/>
    <dgm:cxn modelId="{FA8A5CFC-C964-44C7-9616-DDCBAD46980F}" type="presParOf" srcId="{59927EAE-1EA8-4799-BE2C-DCC7344AFC84}" destId="{C3EFB717-8DF7-4955-B9F9-0A3D7685B007}" srcOrd="0" destOrd="0" presId="urn:microsoft.com/office/officeart/2005/8/layout/list1"/>
    <dgm:cxn modelId="{92F27CF6-C4B2-45C9-8969-B7C3E33736B4}" type="presParOf" srcId="{59927EAE-1EA8-4799-BE2C-DCC7344AFC84}" destId="{9D245338-4CCB-4A8D-8211-AD45D24AE388}" srcOrd="1" destOrd="0" presId="urn:microsoft.com/office/officeart/2005/8/layout/list1"/>
    <dgm:cxn modelId="{7048CEE7-2023-4491-BEB9-D3FA37A9BF0D}" type="presParOf" srcId="{92652931-4D02-4BDA-88C6-240607E9B40D}" destId="{0B2B5BC4-0139-40E5-8CDE-B603C1E1EA23}" srcOrd="1" destOrd="0" presId="urn:microsoft.com/office/officeart/2005/8/layout/list1"/>
    <dgm:cxn modelId="{3FCCECC3-2D57-49A2-A426-6F8ECFE53348}" type="presParOf" srcId="{92652931-4D02-4BDA-88C6-240607E9B40D}" destId="{D484389E-8C58-4CCD-8A42-8E8DA7D37F65}" srcOrd="2" destOrd="0" presId="urn:microsoft.com/office/officeart/2005/8/layout/list1"/>
    <dgm:cxn modelId="{8558CC41-4A0A-487A-B2F7-9D13DD3D10AC}" type="presParOf" srcId="{92652931-4D02-4BDA-88C6-240607E9B40D}" destId="{EB9B6455-8093-4D1F-BB0F-072E68C3E167}" srcOrd="3" destOrd="0" presId="urn:microsoft.com/office/officeart/2005/8/layout/list1"/>
    <dgm:cxn modelId="{690CE58D-E2C6-4115-AEF1-A18FC0C49406}" type="presParOf" srcId="{92652931-4D02-4BDA-88C6-240607E9B40D}" destId="{9900E3B4-02EF-4EDC-A82C-C489BE811B4C}" srcOrd="4" destOrd="0" presId="urn:microsoft.com/office/officeart/2005/8/layout/list1"/>
    <dgm:cxn modelId="{57304518-56D9-4E33-9FB1-D1BCC7968F63}" type="presParOf" srcId="{9900E3B4-02EF-4EDC-A82C-C489BE811B4C}" destId="{701CCB70-8C00-4A0F-BAC8-353FF2B91ACE}" srcOrd="0" destOrd="0" presId="urn:microsoft.com/office/officeart/2005/8/layout/list1"/>
    <dgm:cxn modelId="{82E837F1-BE75-466D-BDA3-AFC4EFA32391}" type="presParOf" srcId="{9900E3B4-02EF-4EDC-A82C-C489BE811B4C}" destId="{67F09F2D-EA92-4821-8ABF-38A29C165FDC}" srcOrd="1" destOrd="0" presId="urn:microsoft.com/office/officeart/2005/8/layout/list1"/>
    <dgm:cxn modelId="{3858ADF0-ECC3-45FA-AD62-3B5B5667814E}" type="presParOf" srcId="{92652931-4D02-4BDA-88C6-240607E9B40D}" destId="{9E350DA4-8858-4A0B-BE3E-1CA2E0924985}" srcOrd="5" destOrd="0" presId="urn:microsoft.com/office/officeart/2005/8/layout/list1"/>
    <dgm:cxn modelId="{35EFA920-C264-408B-8229-3BA8BE89BF37}" type="presParOf" srcId="{92652931-4D02-4BDA-88C6-240607E9B40D}" destId="{B689E6D6-6442-4720-B820-E795E4278D99}" srcOrd="6" destOrd="0" presId="urn:microsoft.com/office/officeart/2005/8/layout/list1"/>
    <dgm:cxn modelId="{664E65F5-4C48-4D5E-9AFA-74CEDF719460}" type="presParOf" srcId="{92652931-4D02-4BDA-88C6-240607E9B40D}" destId="{504EF506-5937-4266-AC96-8764909E99A8}" srcOrd="7" destOrd="0" presId="urn:microsoft.com/office/officeart/2005/8/layout/list1"/>
    <dgm:cxn modelId="{65C8D036-B8EC-4A67-899C-73BAEAF48535}" type="presParOf" srcId="{92652931-4D02-4BDA-88C6-240607E9B40D}" destId="{F3BAEB81-DEE0-4472-844A-C9D236B821C7}" srcOrd="8" destOrd="0" presId="urn:microsoft.com/office/officeart/2005/8/layout/list1"/>
    <dgm:cxn modelId="{8F4808A5-93D3-47F4-8257-EB8E330A5CDF}" type="presParOf" srcId="{F3BAEB81-DEE0-4472-844A-C9D236B821C7}" destId="{CF38FAC6-CD5D-40FB-96AA-D2829DB18407}" srcOrd="0" destOrd="0" presId="urn:microsoft.com/office/officeart/2005/8/layout/list1"/>
    <dgm:cxn modelId="{F6FBFD80-77E1-4CE1-AC81-6A202AF11C51}" type="presParOf" srcId="{F3BAEB81-DEE0-4472-844A-C9D236B821C7}" destId="{4B363611-BA44-40A1-A666-FD9CF6893A37}" srcOrd="1" destOrd="0" presId="urn:microsoft.com/office/officeart/2005/8/layout/list1"/>
    <dgm:cxn modelId="{08A16CD8-F1D0-46BC-94AA-869DE07CD66B}" type="presParOf" srcId="{92652931-4D02-4BDA-88C6-240607E9B40D}" destId="{CBC7DFB1-26C5-4EF7-8D65-9E6E84A74AF6}" srcOrd="9" destOrd="0" presId="urn:microsoft.com/office/officeart/2005/8/layout/list1"/>
    <dgm:cxn modelId="{65B39124-C993-4385-A151-3402EDA65005}" type="presParOf" srcId="{92652931-4D02-4BDA-88C6-240607E9B40D}" destId="{A666CAC9-FF39-4BDB-A478-1594B6508F0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DCF040-CDB0-451E-A65B-258848B4306B}" type="doc">
      <dgm:prSet loTypeId="urn:microsoft.com/office/officeart/2005/8/layout/list1" loCatId="list" qsTypeId="urn:microsoft.com/office/officeart/2005/8/quickstyle/simple1" qsCatId="simple" csTypeId="urn:microsoft.com/office/officeart/2005/8/colors/accent5_1" csCatId="accent5" phldr="1"/>
      <dgm:spPr/>
      <dgm:t>
        <a:bodyPr/>
        <a:lstStyle/>
        <a:p>
          <a:endParaRPr lang="it-IT"/>
        </a:p>
      </dgm:t>
    </dgm:pt>
    <dgm:pt modelId="{694AFB52-7DBF-4D03-A05C-F8CB275D7D41}">
      <dgm:prSet phldrT="[Testo]"/>
      <dgm:spPr/>
      <dgm:t>
        <a:bodyPr/>
        <a:lstStyle/>
        <a:p>
          <a:r>
            <a:rPr lang="it-IT" dirty="0"/>
            <a:t>Codice di risposta</a:t>
          </a:r>
        </a:p>
      </dgm:t>
    </dgm:pt>
    <dgm:pt modelId="{68ED349F-34F3-4D46-AA4B-CE6CA0E4C519}" type="parTrans" cxnId="{AF35FA7C-9333-4ABD-BAB1-AA6CBF60E247}">
      <dgm:prSet/>
      <dgm:spPr/>
      <dgm:t>
        <a:bodyPr/>
        <a:lstStyle/>
        <a:p>
          <a:endParaRPr lang="it-IT"/>
        </a:p>
      </dgm:t>
    </dgm:pt>
    <dgm:pt modelId="{A9FFFE88-DB3B-4976-8815-B45A62D44543}" type="sibTrans" cxnId="{AF35FA7C-9333-4ABD-BAB1-AA6CBF60E247}">
      <dgm:prSet/>
      <dgm:spPr/>
      <dgm:t>
        <a:bodyPr/>
        <a:lstStyle/>
        <a:p>
          <a:endParaRPr lang="it-IT"/>
        </a:p>
      </dgm:t>
    </dgm:pt>
    <dgm:pt modelId="{ACE04395-0714-405A-8A27-5370C0871B9F}">
      <dgm:prSet phldrT="[Testo]"/>
      <dgm:spPr/>
      <dgm:t>
        <a:bodyPr/>
        <a:lstStyle/>
        <a:p>
          <a:r>
            <a:rPr lang="it-IT" dirty="0"/>
            <a:t>Intestazioni di risposta (</a:t>
          </a:r>
          <a:r>
            <a:rPr lang="it-IT" i="1" dirty="0"/>
            <a:t>HEADERS</a:t>
          </a:r>
          <a:r>
            <a:rPr lang="it-IT" dirty="0"/>
            <a:t>)</a:t>
          </a:r>
        </a:p>
      </dgm:t>
    </dgm:pt>
    <dgm:pt modelId="{6C74ED78-AB02-4F36-8C9E-0F9323ED60CF}" type="parTrans" cxnId="{CBD9D5E7-D934-445D-AAD2-B0EE36280F83}">
      <dgm:prSet/>
      <dgm:spPr/>
      <dgm:t>
        <a:bodyPr/>
        <a:lstStyle/>
        <a:p>
          <a:endParaRPr lang="it-IT"/>
        </a:p>
      </dgm:t>
    </dgm:pt>
    <dgm:pt modelId="{2E905C59-57E6-4E03-A797-26F5D6890B5C}" type="sibTrans" cxnId="{CBD9D5E7-D934-445D-AAD2-B0EE36280F83}">
      <dgm:prSet/>
      <dgm:spPr/>
      <dgm:t>
        <a:bodyPr/>
        <a:lstStyle/>
        <a:p>
          <a:endParaRPr lang="it-IT"/>
        </a:p>
      </dgm:t>
    </dgm:pt>
    <dgm:pt modelId="{3D6D0F78-C2FB-4AE8-921A-8A122A721111}">
      <dgm:prSet phldrT="[Testo]"/>
      <dgm:spPr/>
      <dgm:t>
        <a:bodyPr/>
        <a:lstStyle/>
        <a:p>
          <a:r>
            <a:rPr lang="it-IT" dirty="0"/>
            <a:t>Corpo della risposta (</a:t>
          </a:r>
          <a:r>
            <a:rPr lang="it-IT" i="1" dirty="0"/>
            <a:t>BODY</a:t>
          </a:r>
          <a:r>
            <a:rPr lang="it-IT" i="0" dirty="0"/>
            <a:t>)</a:t>
          </a:r>
          <a:endParaRPr lang="it-IT" dirty="0"/>
        </a:p>
      </dgm:t>
    </dgm:pt>
    <dgm:pt modelId="{1477BF9B-A02E-46A2-8729-8EE57E072397}" type="parTrans" cxnId="{0BB767A1-DEFF-4B6D-8E75-C46F82E43F51}">
      <dgm:prSet/>
      <dgm:spPr/>
      <dgm:t>
        <a:bodyPr/>
        <a:lstStyle/>
        <a:p>
          <a:endParaRPr lang="it-IT"/>
        </a:p>
      </dgm:t>
    </dgm:pt>
    <dgm:pt modelId="{6CD0477C-AFD5-4791-A0CA-C31412FB7352}" type="sibTrans" cxnId="{0BB767A1-DEFF-4B6D-8E75-C46F82E43F51}">
      <dgm:prSet/>
      <dgm:spPr/>
      <dgm:t>
        <a:bodyPr/>
        <a:lstStyle/>
        <a:p>
          <a:endParaRPr lang="it-IT"/>
        </a:p>
      </dgm:t>
    </dgm:pt>
    <dgm:pt modelId="{C5999105-F640-42CB-BAF0-D17134A9C1D1}">
      <dgm:prSet/>
      <dgm:spPr/>
      <dgm:t>
        <a:bodyPr/>
        <a:lstStyle/>
        <a:p>
          <a:endParaRPr lang="it-IT"/>
        </a:p>
      </dgm:t>
    </dgm:pt>
    <dgm:pt modelId="{67703463-28BF-432A-B997-5725033AB062}" type="parTrans" cxnId="{ACBAE564-8D63-41F5-BA85-6E4DF67CEE16}">
      <dgm:prSet/>
      <dgm:spPr/>
      <dgm:t>
        <a:bodyPr/>
        <a:lstStyle/>
        <a:p>
          <a:endParaRPr lang="it-IT"/>
        </a:p>
      </dgm:t>
    </dgm:pt>
    <dgm:pt modelId="{3FA714A1-D512-4839-A96A-5422B7EDD0AC}" type="sibTrans" cxnId="{ACBAE564-8D63-41F5-BA85-6E4DF67CEE16}">
      <dgm:prSet/>
      <dgm:spPr/>
      <dgm:t>
        <a:bodyPr/>
        <a:lstStyle/>
        <a:p>
          <a:endParaRPr lang="it-IT"/>
        </a:p>
      </dgm:t>
    </dgm:pt>
    <dgm:pt modelId="{92652931-4D02-4BDA-88C6-240607E9B40D}" type="pres">
      <dgm:prSet presAssocID="{4DDCF040-CDB0-451E-A65B-258848B4306B}" presName="linear" presStyleCnt="0">
        <dgm:presLayoutVars>
          <dgm:dir/>
          <dgm:animLvl val="lvl"/>
          <dgm:resizeHandles val="exact"/>
        </dgm:presLayoutVars>
      </dgm:prSet>
      <dgm:spPr/>
    </dgm:pt>
    <dgm:pt modelId="{59927EAE-1EA8-4799-BE2C-DCC7344AFC84}" type="pres">
      <dgm:prSet presAssocID="{694AFB52-7DBF-4D03-A05C-F8CB275D7D41}" presName="parentLin" presStyleCnt="0"/>
      <dgm:spPr/>
    </dgm:pt>
    <dgm:pt modelId="{C3EFB717-8DF7-4955-B9F9-0A3D7685B007}" type="pres">
      <dgm:prSet presAssocID="{694AFB52-7DBF-4D03-A05C-F8CB275D7D41}" presName="parentLeftMargin" presStyleLbl="node1" presStyleIdx="0" presStyleCnt="3"/>
      <dgm:spPr/>
    </dgm:pt>
    <dgm:pt modelId="{9D245338-4CCB-4A8D-8211-AD45D24AE388}" type="pres">
      <dgm:prSet presAssocID="{694AFB52-7DBF-4D03-A05C-F8CB275D7D41}" presName="parentText" presStyleLbl="node1" presStyleIdx="0" presStyleCnt="3">
        <dgm:presLayoutVars>
          <dgm:chMax val="0"/>
          <dgm:bulletEnabled val="1"/>
        </dgm:presLayoutVars>
      </dgm:prSet>
      <dgm:spPr/>
    </dgm:pt>
    <dgm:pt modelId="{0B2B5BC4-0139-40E5-8CDE-B603C1E1EA23}" type="pres">
      <dgm:prSet presAssocID="{694AFB52-7DBF-4D03-A05C-F8CB275D7D41}" presName="negativeSpace" presStyleCnt="0"/>
      <dgm:spPr/>
    </dgm:pt>
    <dgm:pt modelId="{D484389E-8C58-4CCD-8A42-8E8DA7D37F65}" type="pres">
      <dgm:prSet presAssocID="{694AFB52-7DBF-4D03-A05C-F8CB275D7D41}" presName="childText" presStyleLbl="conFgAcc1" presStyleIdx="0" presStyleCnt="3">
        <dgm:presLayoutVars>
          <dgm:bulletEnabled val="1"/>
        </dgm:presLayoutVars>
      </dgm:prSet>
      <dgm:spPr/>
    </dgm:pt>
    <dgm:pt modelId="{EB9B6455-8093-4D1F-BB0F-072E68C3E167}" type="pres">
      <dgm:prSet presAssocID="{A9FFFE88-DB3B-4976-8815-B45A62D44543}" presName="spaceBetweenRectangles" presStyleCnt="0"/>
      <dgm:spPr/>
    </dgm:pt>
    <dgm:pt modelId="{9900E3B4-02EF-4EDC-A82C-C489BE811B4C}" type="pres">
      <dgm:prSet presAssocID="{ACE04395-0714-405A-8A27-5370C0871B9F}" presName="parentLin" presStyleCnt="0"/>
      <dgm:spPr/>
    </dgm:pt>
    <dgm:pt modelId="{701CCB70-8C00-4A0F-BAC8-353FF2B91ACE}" type="pres">
      <dgm:prSet presAssocID="{ACE04395-0714-405A-8A27-5370C0871B9F}" presName="parentLeftMargin" presStyleLbl="node1" presStyleIdx="0" presStyleCnt="3"/>
      <dgm:spPr/>
    </dgm:pt>
    <dgm:pt modelId="{67F09F2D-EA92-4821-8ABF-38A29C165FDC}" type="pres">
      <dgm:prSet presAssocID="{ACE04395-0714-405A-8A27-5370C0871B9F}" presName="parentText" presStyleLbl="node1" presStyleIdx="1" presStyleCnt="3">
        <dgm:presLayoutVars>
          <dgm:chMax val="0"/>
          <dgm:bulletEnabled val="1"/>
        </dgm:presLayoutVars>
      </dgm:prSet>
      <dgm:spPr/>
    </dgm:pt>
    <dgm:pt modelId="{9E350DA4-8858-4A0B-BE3E-1CA2E0924985}" type="pres">
      <dgm:prSet presAssocID="{ACE04395-0714-405A-8A27-5370C0871B9F}" presName="negativeSpace" presStyleCnt="0"/>
      <dgm:spPr/>
    </dgm:pt>
    <dgm:pt modelId="{B689E6D6-6442-4720-B820-E795E4278D99}" type="pres">
      <dgm:prSet presAssocID="{ACE04395-0714-405A-8A27-5370C0871B9F}" presName="childText" presStyleLbl="conFgAcc1" presStyleIdx="1" presStyleCnt="3">
        <dgm:presLayoutVars>
          <dgm:bulletEnabled val="1"/>
        </dgm:presLayoutVars>
      </dgm:prSet>
      <dgm:spPr/>
    </dgm:pt>
    <dgm:pt modelId="{504EF506-5937-4266-AC96-8764909E99A8}" type="pres">
      <dgm:prSet presAssocID="{2E905C59-57E6-4E03-A797-26F5D6890B5C}" presName="spaceBetweenRectangles" presStyleCnt="0"/>
      <dgm:spPr/>
    </dgm:pt>
    <dgm:pt modelId="{F3BAEB81-DEE0-4472-844A-C9D236B821C7}" type="pres">
      <dgm:prSet presAssocID="{3D6D0F78-C2FB-4AE8-921A-8A122A721111}" presName="parentLin" presStyleCnt="0"/>
      <dgm:spPr/>
    </dgm:pt>
    <dgm:pt modelId="{CF38FAC6-CD5D-40FB-96AA-D2829DB18407}" type="pres">
      <dgm:prSet presAssocID="{3D6D0F78-C2FB-4AE8-921A-8A122A721111}" presName="parentLeftMargin" presStyleLbl="node1" presStyleIdx="1" presStyleCnt="3"/>
      <dgm:spPr/>
    </dgm:pt>
    <dgm:pt modelId="{4B363611-BA44-40A1-A666-FD9CF6893A37}" type="pres">
      <dgm:prSet presAssocID="{3D6D0F78-C2FB-4AE8-921A-8A122A721111}" presName="parentText" presStyleLbl="node1" presStyleIdx="2" presStyleCnt="3">
        <dgm:presLayoutVars>
          <dgm:chMax val="0"/>
          <dgm:bulletEnabled val="1"/>
        </dgm:presLayoutVars>
      </dgm:prSet>
      <dgm:spPr/>
    </dgm:pt>
    <dgm:pt modelId="{CBC7DFB1-26C5-4EF7-8D65-9E6E84A74AF6}" type="pres">
      <dgm:prSet presAssocID="{3D6D0F78-C2FB-4AE8-921A-8A122A721111}" presName="negativeSpace" presStyleCnt="0"/>
      <dgm:spPr/>
    </dgm:pt>
    <dgm:pt modelId="{A666CAC9-FF39-4BDB-A478-1594B6508F09}" type="pres">
      <dgm:prSet presAssocID="{3D6D0F78-C2FB-4AE8-921A-8A122A721111}" presName="childText" presStyleLbl="conFgAcc1" presStyleIdx="2" presStyleCnt="3">
        <dgm:presLayoutVars>
          <dgm:bulletEnabled val="1"/>
        </dgm:presLayoutVars>
      </dgm:prSet>
      <dgm:spPr/>
    </dgm:pt>
  </dgm:ptLst>
  <dgm:cxnLst>
    <dgm:cxn modelId="{1CC3FE01-DEE0-4358-ACE0-FE2ACC570965}" type="presOf" srcId="{694AFB52-7DBF-4D03-A05C-F8CB275D7D41}" destId="{C3EFB717-8DF7-4955-B9F9-0A3D7685B007}" srcOrd="0" destOrd="0" presId="urn:microsoft.com/office/officeart/2005/8/layout/list1"/>
    <dgm:cxn modelId="{6FD4232D-1EA1-4C13-B113-B75F296B9D2C}" type="presOf" srcId="{3D6D0F78-C2FB-4AE8-921A-8A122A721111}" destId="{4B363611-BA44-40A1-A666-FD9CF6893A37}" srcOrd="1" destOrd="0" presId="urn:microsoft.com/office/officeart/2005/8/layout/list1"/>
    <dgm:cxn modelId="{00B3872E-37D0-4FD2-B6B2-FC3481614807}" type="presOf" srcId="{ACE04395-0714-405A-8A27-5370C0871B9F}" destId="{701CCB70-8C00-4A0F-BAC8-353FF2B91ACE}" srcOrd="0" destOrd="0" presId="urn:microsoft.com/office/officeart/2005/8/layout/list1"/>
    <dgm:cxn modelId="{32F4FA3D-66D0-4C9E-A7B3-786B7753ED74}" type="presOf" srcId="{694AFB52-7DBF-4D03-A05C-F8CB275D7D41}" destId="{9D245338-4CCB-4A8D-8211-AD45D24AE388}" srcOrd="1" destOrd="0" presId="urn:microsoft.com/office/officeart/2005/8/layout/list1"/>
    <dgm:cxn modelId="{ACBAE564-8D63-41F5-BA85-6E4DF67CEE16}" srcId="{3D6D0F78-C2FB-4AE8-921A-8A122A721111}" destId="{C5999105-F640-42CB-BAF0-D17134A9C1D1}" srcOrd="0" destOrd="0" parTransId="{67703463-28BF-432A-B997-5725033AB062}" sibTransId="{3FA714A1-D512-4839-A96A-5422B7EDD0AC}"/>
    <dgm:cxn modelId="{AF35FA7C-9333-4ABD-BAB1-AA6CBF60E247}" srcId="{4DDCF040-CDB0-451E-A65B-258848B4306B}" destId="{694AFB52-7DBF-4D03-A05C-F8CB275D7D41}" srcOrd="0" destOrd="0" parTransId="{68ED349F-34F3-4D46-AA4B-CE6CA0E4C519}" sibTransId="{A9FFFE88-DB3B-4976-8815-B45A62D44543}"/>
    <dgm:cxn modelId="{B21E5C8F-6B12-48DF-8EF7-CE5ADB797206}" type="presOf" srcId="{C5999105-F640-42CB-BAF0-D17134A9C1D1}" destId="{A666CAC9-FF39-4BDB-A478-1594B6508F09}" srcOrd="0" destOrd="0" presId="urn:microsoft.com/office/officeart/2005/8/layout/list1"/>
    <dgm:cxn modelId="{0BB767A1-DEFF-4B6D-8E75-C46F82E43F51}" srcId="{4DDCF040-CDB0-451E-A65B-258848B4306B}" destId="{3D6D0F78-C2FB-4AE8-921A-8A122A721111}" srcOrd="2" destOrd="0" parTransId="{1477BF9B-A02E-46A2-8729-8EE57E072397}" sibTransId="{6CD0477C-AFD5-4791-A0CA-C31412FB7352}"/>
    <dgm:cxn modelId="{5608E6A7-0EEB-4C3F-80CE-AC54B554D20E}" type="presOf" srcId="{4DDCF040-CDB0-451E-A65B-258848B4306B}" destId="{92652931-4D02-4BDA-88C6-240607E9B40D}" srcOrd="0" destOrd="0" presId="urn:microsoft.com/office/officeart/2005/8/layout/list1"/>
    <dgm:cxn modelId="{7A6CF7D8-D5B0-40E7-B55D-465CEDE41FFB}" type="presOf" srcId="{3D6D0F78-C2FB-4AE8-921A-8A122A721111}" destId="{CF38FAC6-CD5D-40FB-96AA-D2829DB18407}" srcOrd="0" destOrd="0" presId="urn:microsoft.com/office/officeart/2005/8/layout/list1"/>
    <dgm:cxn modelId="{CBD9D5E7-D934-445D-AAD2-B0EE36280F83}" srcId="{4DDCF040-CDB0-451E-A65B-258848B4306B}" destId="{ACE04395-0714-405A-8A27-5370C0871B9F}" srcOrd="1" destOrd="0" parTransId="{6C74ED78-AB02-4F36-8C9E-0F9323ED60CF}" sibTransId="{2E905C59-57E6-4E03-A797-26F5D6890B5C}"/>
    <dgm:cxn modelId="{91D6FAF5-56B1-43AE-BFCB-2D1F81D1C353}" type="presOf" srcId="{ACE04395-0714-405A-8A27-5370C0871B9F}" destId="{67F09F2D-EA92-4821-8ABF-38A29C165FDC}" srcOrd="1" destOrd="0" presId="urn:microsoft.com/office/officeart/2005/8/layout/list1"/>
    <dgm:cxn modelId="{C9D448F4-B933-4045-9FB7-F7022A74D69F}" type="presParOf" srcId="{92652931-4D02-4BDA-88C6-240607E9B40D}" destId="{59927EAE-1EA8-4799-BE2C-DCC7344AFC84}" srcOrd="0" destOrd="0" presId="urn:microsoft.com/office/officeart/2005/8/layout/list1"/>
    <dgm:cxn modelId="{FA8A5CFC-C964-44C7-9616-DDCBAD46980F}" type="presParOf" srcId="{59927EAE-1EA8-4799-BE2C-DCC7344AFC84}" destId="{C3EFB717-8DF7-4955-B9F9-0A3D7685B007}" srcOrd="0" destOrd="0" presId="urn:microsoft.com/office/officeart/2005/8/layout/list1"/>
    <dgm:cxn modelId="{92F27CF6-C4B2-45C9-8969-B7C3E33736B4}" type="presParOf" srcId="{59927EAE-1EA8-4799-BE2C-DCC7344AFC84}" destId="{9D245338-4CCB-4A8D-8211-AD45D24AE388}" srcOrd="1" destOrd="0" presId="urn:microsoft.com/office/officeart/2005/8/layout/list1"/>
    <dgm:cxn modelId="{7048CEE7-2023-4491-BEB9-D3FA37A9BF0D}" type="presParOf" srcId="{92652931-4D02-4BDA-88C6-240607E9B40D}" destId="{0B2B5BC4-0139-40E5-8CDE-B603C1E1EA23}" srcOrd="1" destOrd="0" presId="urn:microsoft.com/office/officeart/2005/8/layout/list1"/>
    <dgm:cxn modelId="{3FCCECC3-2D57-49A2-A426-6F8ECFE53348}" type="presParOf" srcId="{92652931-4D02-4BDA-88C6-240607E9B40D}" destId="{D484389E-8C58-4CCD-8A42-8E8DA7D37F65}" srcOrd="2" destOrd="0" presId="urn:microsoft.com/office/officeart/2005/8/layout/list1"/>
    <dgm:cxn modelId="{8558CC41-4A0A-487A-B2F7-9D13DD3D10AC}" type="presParOf" srcId="{92652931-4D02-4BDA-88C6-240607E9B40D}" destId="{EB9B6455-8093-4D1F-BB0F-072E68C3E167}" srcOrd="3" destOrd="0" presId="urn:microsoft.com/office/officeart/2005/8/layout/list1"/>
    <dgm:cxn modelId="{690CE58D-E2C6-4115-AEF1-A18FC0C49406}" type="presParOf" srcId="{92652931-4D02-4BDA-88C6-240607E9B40D}" destId="{9900E3B4-02EF-4EDC-A82C-C489BE811B4C}" srcOrd="4" destOrd="0" presId="urn:microsoft.com/office/officeart/2005/8/layout/list1"/>
    <dgm:cxn modelId="{57304518-56D9-4E33-9FB1-D1BCC7968F63}" type="presParOf" srcId="{9900E3B4-02EF-4EDC-A82C-C489BE811B4C}" destId="{701CCB70-8C00-4A0F-BAC8-353FF2B91ACE}" srcOrd="0" destOrd="0" presId="urn:microsoft.com/office/officeart/2005/8/layout/list1"/>
    <dgm:cxn modelId="{82E837F1-BE75-466D-BDA3-AFC4EFA32391}" type="presParOf" srcId="{9900E3B4-02EF-4EDC-A82C-C489BE811B4C}" destId="{67F09F2D-EA92-4821-8ABF-38A29C165FDC}" srcOrd="1" destOrd="0" presId="urn:microsoft.com/office/officeart/2005/8/layout/list1"/>
    <dgm:cxn modelId="{3858ADF0-ECC3-45FA-AD62-3B5B5667814E}" type="presParOf" srcId="{92652931-4D02-4BDA-88C6-240607E9B40D}" destId="{9E350DA4-8858-4A0B-BE3E-1CA2E0924985}" srcOrd="5" destOrd="0" presId="urn:microsoft.com/office/officeart/2005/8/layout/list1"/>
    <dgm:cxn modelId="{35EFA920-C264-408B-8229-3BA8BE89BF37}" type="presParOf" srcId="{92652931-4D02-4BDA-88C6-240607E9B40D}" destId="{B689E6D6-6442-4720-B820-E795E4278D99}" srcOrd="6" destOrd="0" presId="urn:microsoft.com/office/officeart/2005/8/layout/list1"/>
    <dgm:cxn modelId="{664E65F5-4C48-4D5E-9AFA-74CEDF719460}" type="presParOf" srcId="{92652931-4D02-4BDA-88C6-240607E9B40D}" destId="{504EF506-5937-4266-AC96-8764909E99A8}" srcOrd="7" destOrd="0" presId="urn:microsoft.com/office/officeart/2005/8/layout/list1"/>
    <dgm:cxn modelId="{65C8D036-B8EC-4A67-899C-73BAEAF48535}" type="presParOf" srcId="{92652931-4D02-4BDA-88C6-240607E9B40D}" destId="{F3BAEB81-DEE0-4472-844A-C9D236B821C7}" srcOrd="8" destOrd="0" presId="urn:microsoft.com/office/officeart/2005/8/layout/list1"/>
    <dgm:cxn modelId="{8F4808A5-93D3-47F4-8257-EB8E330A5CDF}" type="presParOf" srcId="{F3BAEB81-DEE0-4472-844A-C9D236B821C7}" destId="{CF38FAC6-CD5D-40FB-96AA-D2829DB18407}" srcOrd="0" destOrd="0" presId="urn:microsoft.com/office/officeart/2005/8/layout/list1"/>
    <dgm:cxn modelId="{F6FBFD80-77E1-4CE1-AC81-6A202AF11C51}" type="presParOf" srcId="{F3BAEB81-DEE0-4472-844A-C9D236B821C7}" destId="{4B363611-BA44-40A1-A666-FD9CF6893A37}" srcOrd="1" destOrd="0" presId="urn:microsoft.com/office/officeart/2005/8/layout/list1"/>
    <dgm:cxn modelId="{08A16CD8-F1D0-46BC-94AA-869DE07CD66B}" type="presParOf" srcId="{92652931-4D02-4BDA-88C6-240607E9B40D}" destId="{CBC7DFB1-26C5-4EF7-8D65-9E6E84A74AF6}" srcOrd="9" destOrd="0" presId="urn:microsoft.com/office/officeart/2005/8/layout/list1"/>
    <dgm:cxn modelId="{65B39124-C993-4385-A151-3402EDA65005}" type="presParOf" srcId="{92652931-4D02-4BDA-88C6-240607E9B40D}" destId="{A666CAC9-FF39-4BDB-A478-1594B6508F09}"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DC714-8D02-4805-A4ED-44A604231A14}">
      <dsp:nvSpPr>
        <dsp:cNvPr id="0" name=""/>
        <dsp:cNvSpPr/>
      </dsp:nvSpPr>
      <dsp:spPr>
        <a:xfrm>
          <a:off x="0" y="0"/>
          <a:ext cx="10837333" cy="10837333"/>
        </a:xfrm>
        <a:prstGeom prst="triangl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2B2883-21BE-4AAF-B295-16E7F40A60C8}">
      <dsp:nvSpPr>
        <dsp:cNvPr id="0" name=""/>
        <dsp:cNvSpPr/>
      </dsp:nvSpPr>
      <dsp:spPr>
        <a:xfrm>
          <a:off x="4339467" y="1084791"/>
          <a:ext cx="7044266" cy="1926166"/>
        </a:xfrm>
        <a:prstGeom prst="roundRect">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b="1" kern="1200"/>
            <a:t>HTTP</a:t>
          </a:r>
          <a:endParaRPr lang="it-IT" sz="6500" b="1" kern="1200" dirty="0"/>
        </a:p>
      </dsp:txBody>
      <dsp:txXfrm>
        <a:off x="4433495" y="1178819"/>
        <a:ext cx="6856210" cy="1738110"/>
      </dsp:txXfrm>
    </dsp:sp>
    <dsp:sp modelId="{2223A94C-29DC-4529-9EC7-3FA5B6750909}">
      <dsp:nvSpPr>
        <dsp:cNvPr id="0" name=""/>
        <dsp:cNvSpPr/>
      </dsp:nvSpPr>
      <dsp:spPr>
        <a:xfrm>
          <a:off x="4339467" y="3251729"/>
          <a:ext cx="7044266" cy="1926166"/>
        </a:xfrm>
        <a:prstGeom prst="roundRect">
          <a:avLst/>
        </a:prstGeom>
        <a:solidFill>
          <a:schemeClr val="lt1">
            <a:alpha val="90000"/>
            <a:hueOff val="0"/>
            <a:satOff val="0"/>
            <a:lumOff val="0"/>
            <a:alphaOff val="0"/>
          </a:schemeClr>
        </a:solidFill>
        <a:ln w="25400" cap="flat" cmpd="sng" algn="ctr">
          <a:solidFill>
            <a:schemeClr val="accent2">
              <a:shade val="80000"/>
              <a:hueOff val="18103"/>
              <a:satOff val="-6866"/>
              <a:lumOff val="100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b="1" kern="1200"/>
            <a:t>TCP</a:t>
          </a:r>
          <a:endParaRPr lang="it-IT" sz="6500" b="1" kern="1200" dirty="0"/>
        </a:p>
      </dsp:txBody>
      <dsp:txXfrm>
        <a:off x="4433495" y="3345757"/>
        <a:ext cx="6856210" cy="1738110"/>
      </dsp:txXfrm>
    </dsp:sp>
    <dsp:sp modelId="{07766727-46ED-4E80-84E0-604A8189CF1F}">
      <dsp:nvSpPr>
        <dsp:cNvPr id="0" name=""/>
        <dsp:cNvSpPr/>
      </dsp:nvSpPr>
      <dsp:spPr>
        <a:xfrm>
          <a:off x="4339467" y="5418666"/>
          <a:ext cx="7044266" cy="1926166"/>
        </a:xfrm>
        <a:prstGeom prst="roundRect">
          <a:avLst/>
        </a:prstGeom>
        <a:solidFill>
          <a:schemeClr val="lt1">
            <a:alpha val="90000"/>
            <a:hueOff val="0"/>
            <a:satOff val="0"/>
            <a:lumOff val="0"/>
            <a:alphaOff val="0"/>
          </a:schemeClr>
        </a:solidFill>
        <a:ln w="25400" cap="flat" cmpd="sng" algn="ctr">
          <a:solidFill>
            <a:schemeClr val="accent2">
              <a:shade val="80000"/>
              <a:hueOff val="36205"/>
              <a:satOff val="-13733"/>
              <a:lumOff val="200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b="1" kern="1200"/>
            <a:t>IP</a:t>
          </a:r>
          <a:endParaRPr lang="it-IT" sz="6500" b="1" kern="1200" dirty="0"/>
        </a:p>
      </dsp:txBody>
      <dsp:txXfrm>
        <a:off x="4433495" y="5512694"/>
        <a:ext cx="6856210" cy="1738110"/>
      </dsp:txXfrm>
    </dsp:sp>
    <dsp:sp modelId="{4D6A4A2D-9A79-49AC-8696-C4847FA9270E}">
      <dsp:nvSpPr>
        <dsp:cNvPr id="0" name=""/>
        <dsp:cNvSpPr/>
      </dsp:nvSpPr>
      <dsp:spPr>
        <a:xfrm>
          <a:off x="4339467" y="7585603"/>
          <a:ext cx="7044266" cy="1926166"/>
        </a:xfrm>
        <a:prstGeom prst="roundRect">
          <a:avLst/>
        </a:prstGeom>
        <a:solidFill>
          <a:schemeClr val="lt1">
            <a:alpha val="90000"/>
            <a:hueOff val="0"/>
            <a:satOff val="0"/>
            <a:lumOff val="0"/>
            <a:alphaOff val="0"/>
          </a:schemeClr>
        </a:solidFill>
        <a:ln w="25400" cap="flat" cmpd="sng" algn="ctr">
          <a:solidFill>
            <a:schemeClr val="accent2">
              <a:shade val="80000"/>
              <a:hueOff val="54308"/>
              <a:satOff val="-20599"/>
              <a:lumOff val="300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it-IT" sz="4400" b="0" kern="1200"/>
            <a:t>Strati inferiori</a:t>
          </a:r>
          <a:endParaRPr lang="it-IT" sz="4400" b="0" kern="1200" dirty="0"/>
        </a:p>
      </dsp:txBody>
      <dsp:txXfrm>
        <a:off x="4433495" y="7679631"/>
        <a:ext cx="6856210" cy="1738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4389E-8C58-4CCD-8A42-8E8DA7D37F65}">
      <dsp:nvSpPr>
        <dsp:cNvPr id="0" name=""/>
        <dsp:cNvSpPr/>
      </dsp:nvSpPr>
      <dsp:spPr>
        <a:xfrm>
          <a:off x="0" y="1032573"/>
          <a:ext cx="8128000" cy="730800"/>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45338-4CCB-4A8D-8211-AD45D24AE388}">
      <dsp:nvSpPr>
        <dsp:cNvPr id="0" name=""/>
        <dsp:cNvSpPr/>
      </dsp:nvSpPr>
      <dsp:spPr>
        <a:xfrm>
          <a:off x="406400" y="604533"/>
          <a:ext cx="5689600" cy="85608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89050">
            <a:lnSpc>
              <a:spcPct val="90000"/>
            </a:lnSpc>
            <a:spcBef>
              <a:spcPct val="0"/>
            </a:spcBef>
            <a:spcAft>
              <a:spcPct val="35000"/>
            </a:spcAft>
            <a:buNone/>
          </a:pPr>
          <a:r>
            <a:rPr lang="it-IT" sz="2900" kern="1200" dirty="0"/>
            <a:t>Metodo di richiesta</a:t>
          </a:r>
        </a:p>
      </dsp:txBody>
      <dsp:txXfrm>
        <a:off x="448190" y="646323"/>
        <a:ext cx="5606020" cy="772500"/>
      </dsp:txXfrm>
    </dsp:sp>
    <dsp:sp modelId="{B689E6D6-6442-4720-B820-E795E4278D99}">
      <dsp:nvSpPr>
        <dsp:cNvPr id="0" name=""/>
        <dsp:cNvSpPr/>
      </dsp:nvSpPr>
      <dsp:spPr>
        <a:xfrm>
          <a:off x="0" y="2348014"/>
          <a:ext cx="8128000" cy="730800"/>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F09F2D-EA92-4821-8ABF-38A29C165FDC}">
      <dsp:nvSpPr>
        <dsp:cNvPr id="0" name=""/>
        <dsp:cNvSpPr/>
      </dsp:nvSpPr>
      <dsp:spPr>
        <a:xfrm>
          <a:off x="406400" y="1919974"/>
          <a:ext cx="5689600" cy="85608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89050">
            <a:lnSpc>
              <a:spcPct val="90000"/>
            </a:lnSpc>
            <a:spcBef>
              <a:spcPct val="0"/>
            </a:spcBef>
            <a:spcAft>
              <a:spcPct val="35000"/>
            </a:spcAft>
            <a:buNone/>
          </a:pPr>
          <a:r>
            <a:rPr lang="it-IT" sz="2900" kern="1200" dirty="0"/>
            <a:t>Intestazioni di richiesta (</a:t>
          </a:r>
          <a:r>
            <a:rPr lang="it-IT" sz="2900" i="1" kern="1200" dirty="0"/>
            <a:t>HEADERS</a:t>
          </a:r>
          <a:r>
            <a:rPr lang="it-IT" sz="2900" kern="1200" dirty="0"/>
            <a:t>)</a:t>
          </a:r>
        </a:p>
      </dsp:txBody>
      <dsp:txXfrm>
        <a:off x="448190" y="1961764"/>
        <a:ext cx="5606020" cy="772500"/>
      </dsp:txXfrm>
    </dsp:sp>
    <dsp:sp modelId="{A666CAC9-FF39-4BDB-A478-1594B6508F09}">
      <dsp:nvSpPr>
        <dsp:cNvPr id="0" name=""/>
        <dsp:cNvSpPr/>
      </dsp:nvSpPr>
      <dsp:spPr>
        <a:xfrm>
          <a:off x="0" y="3663454"/>
          <a:ext cx="8128000" cy="730800"/>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604012" rIns="630823" bIns="206248" numCol="1" spcCol="1270" anchor="t" anchorCtr="0">
          <a:noAutofit/>
        </a:bodyPr>
        <a:lstStyle/>
        <a:p>
          <a:pPr marL="285750" lvl="1" indent="-285750" algn="l" defTabSz="1289050">
            <a:lnSpc>
              <a:spcPct val="90000"/>
            </a:lnSpc>
            <a:spcBef>
              <a:spcPct val="0"/>
            </a:spcBef>
            <a:spcAft>
              <a:spcPct val="15000"/>
            </a:spcAft>
            <a:buChar char="•"/>
          </a:pPr>
          <a:endParaRPr lang="it-IT" sz="2900" kern="1200"/>
        </a:p>
      </dsp:txBody>
      <dsp:txXfrm>
        <a:off x="0" y="3663454"/>
        <a:ext cx="8128000" cy="730800"/>
      </dsp:txXfrm>
    </dsp:sp>
    <dsp:sp modelId="{4B363611-BA44-40A1-A666-FD9CF6893A37}">
      <dsp:nvSpPr>
        <dsp:cNvPr id="0" name=""/>
        <dsp:cNvSpPr/>
      </dsp:nvSpPr>
      <dsp:spPr>
        <a:xfrm>
          <a:off x="406400" y="3235413"/>
          <a:ext cx="5689600" cy="85608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89050">
            <a:lnSpc>
              <a:spcPct val="90000"/>
            </a:lnSpc>
            <a:spcBef>
              <a:spcPct val="0"/>
            </a:spcBef>
            <a:spcAft>
              <a:spcPct val="35000"/>
            </a:spcAft>
            <a:buNone/>
          </a:pPr>
          <a:r>
            <a:rPr lang="it-IT" sz="2900" kern="1200" dirty="0"/>
            <a:t>Corpo della richiesta (</a:t>
          </a:r>
          <a:r>
            <a:rPr lang="it-IT" sz="2900" i="1" kern="1200" dirty="0"/>
            <a:t>BODY</a:t>
          </a:r>
          <a:r>
            <a:rPr lang="it-IT" sz="2900" i="0" kern="1200" dirty="0"/>
            <a:t>)</a:t>
          </a:r>
          <a:endParaRPr lang="it-IT" sz="2900" kern="1200" dirty="0"/>
        </a:p>
      </dsp:txBody>
      <dsp:txXfrm>
        <a:off x="448190" y="3277203"/>
        <a:ext cx="5606020" cy="7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4389E-8C58-4CCD-8A42-8E8DA7D37F65}">
      <dsp:nvSpPr>
        <dsp:cNvPr id="0" name=""/>
        <dsp:cNvSpPr/>
      </dsp:nvSpPr>
      <dsp:spPr>
        <a:xfrm>
          <a:off x="0" y="1032573"/>
          <a:ext cx="8128000" cy="730800"/>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45338-4CCB-4A8D-8211-AD45D24AE388}">
      <dsp:nvSpPr>
        <dsp:cNvPr id="0" name=""/>
        <dsp:cNvSpPr/>
      </dsp:nvSpPr>
      <dsp:spPr>
        <a:xfrm>
          <a:off x="406400" y="604533"/>
          <a:ext cx="5689600" cy="85608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89050">
            <a:lnSpc>
              <a:spcPct val="90000"/>
            </a:lnSpc>
            <a:spcBef>
              <a:spcPct val="0"/>
            </a:spcBef>
            <a:spcAft>
              <a:spcPct val="35000"/>
            </a:spcAft>
            <a:buNone/>
          </a:pPr>
          <a:r>
            <a:rPr lang="it-IT" sz="2900" kern="1200" dirty="0"/>
            <a:t>Codice di risposta</a:t>
          </a:r>
        </a:p>
      </dsp:txBody>
      <dsp:txXfrm>
        <a:off x="448190" y="646323"/>
        <a:ext cx="5606020" cy="772500"/>
      </dsp:txXfrm>
    </dsp:sp>
    <dsp:sp modelId="{B689E6D6-6442-4720-B820-E795E4278D99}">
      <dsp:nvSpPr>
        <dsp:cNvPr id="0" name=""/>
        <dsp:cNvSpPr/>
      </dsp:nvSpPr>
      <dsp:spPr>
        <a:xfrm>
          <a:off x="0" y="2348014"/>
          <a:ext cx="8128000" cy="730800"/>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F09F2D-EA92-4821-8ABF-38A29C165FDC}">
      <dsp:nvSpPr>
        <dsp:cNvPr id="0" name=""/>
        <dsp:cNvSpPr/>
      </dsp:nvSpPr>
      <dsp:spPr>
        <a:xfrm>
          <a:off x="406400" y="1919974"/>
          <a:ext cx="5689600" cy="85608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89050">
            <a:lnSpc>
              <a:spcPct val="90000"/>
            </a:lnSpc>
            <a:spcBef>
              <a:spcPct val="0"/>
            </a:spcBef>
            <a:spcAft>
              <a:spcPct val="35000"/>
            </a:spcAft>
            <a:buNone/>
          </a:pPr>
          <a:r>
            <a:rPr lang="it-IT" sz="2900" kern="1200" dirty="0"/>
            <a:t>Intestazioni di risposta (</a:t>
          </a:r>
          <a:r>
            <a:rPr lang="it-IT" sz="2900" i="1" kern="1200" dirty="0"/>
            <a:t>HEADERS</a:t>
          </a:r>
          <a:r>
            <a:rPr lang="it-IT" sz="2900" kern="1200" dirty="0"/>
            <a:t>)</a:t>
          </a:r>
        </a:p>
      </dsp:txBody>
      <dsp:txXfrm>
        <a:off x="448190" y="1961764"/>
        <a:ext cx="5606020" cy="772500"/>
      </dsp:txXfrm>
    </dsp:sp>
    <dsp:sp modelId="{A666CAC9-FF39-4BDB-A478-1594B6508F09}">
      <dsp:nvSpPr>
        <dsp:cNvPr id="0" name=""/>
        <dsp:cNvSpPr/>
      </dsp:nvSpPr>
      <dsp:spPr>
        <a:xfrm>
          <a:off x="0" y="3663454"/>
          <a:ext cx="8128000" cy="730800"/>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604012" rIns="630823" bIns="206248" numCol="1" spcCol="1270" anchor="t" anchorCtr="0">
          <a:noAutofit/>
        </a:bodyPr>
        <a:lstStyle/>
        <a:p>
          <a:pPr marL="285750" lvl="1" indent="-285750" algn="l" defTabSz="1289050">
            <a:lnSpc>
              <a:spcPct val="90000"/>
            </a:lnSpc>
            <a:spcBef>
              <a:spcPct val="0"/>
            </a:spcBef>
            <a:spcAft>
              <a:spcPct val="15000"/>
            </a:spcAft>
            <a:buChar char="•"/>
          </a:pPr>
          <a:endParaRPr lang="it-IT" sz="2900" kern="1200"/>
        </a:p>
      </dsp:txBody>
      <dsp:txXfrm>
        <a:off x="0" y="3663454"/>
        <a:ext cx="8128000" cy="730800"/>
      </dsp:txXfrm>
    </dsp:sp>
    <dsp:sp modelId="{4B363611-BA44-40A1-A666-FD9CF6893A37}">
      <dsp:nvSpPr>
        <dsp:cNvPr id="0" name=""/>
        <dsp:cNvSpPr/>
      </dsp:nvSpPr>
      <dsp:spPr>
        <a:xfrm>
          <a:off x="406400" y="3235413"/>
          <a:ext cx="5689600" cy="85608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89050">
            <a:lnSpc>
              <a:spcPct val="90000"/>
            </a:lnSpc>
            <a:spcBef>
              <a:spcPct val="0"/>
            </a:spcBef>
            <a:spcAft>
              <a:spcPct val="35000"/>
            </a:spcAft>
            <a:buNone/>
          </a:pPr>
          <a:r>
            <a:rPr lang="it-IT" sz="2900" kern="1200" dirty="0"/>
            <a:t>Corpo della risposta (</a:t>
          </a:r>
          <a:r>
            <a:rPr lang="it-IT" sz="2900" i="1" kern="1200" dirty="0"/>
            <a:t>BODY</a:t>
          </a:r>
          <a:r>
            <a:rPr lang="it-IT" sz="2900" i="0" kern="1200" dirty="0"/>
            <a:t>)</a:t>
          </a:r>
          <a:endParaRPr lang="it-IT" sz="2900" kern="1200" dirty="0"/>
        </a:p>
      </dsp:txBody>
      <dsp:txXfrm>
        <a:off x="448190" y="3277203"/>
        <a:ext cx="5606020"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527083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olo e sottotitolo">
    <p:bg>
      <p:bgPr>
        <a:solidFill>
          <a:srgbClr val="222222"/>
        </a:solidFill>
        <a:effectLst/>
      </p:bgPr>
    </p:bg>
    <p:spTree>
      <p:nvGrpSpPr>
        <p:cNvPr id="1" name=""/>
        <p:cNvGrpSpPr/>
        <p:nvPr/>
      </p:nvGrpSpPr>
      <p:grpSpPr>
        <a:xfrm>
          <a:off x="0" y="0"/>
          <a:ext cx="0" cy="0"/>
          <a:chOff x="0" y="0"/>
          <a:chExt cx="0" cy="0"/>
        </a:xfrm>
      </p:grpSpPr>
      <p:sp>
        <p:nvSpPr>
          <p:cNvPr id="12" name="Linea"/>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olo Testo"/>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Titolo Testo</a:t>
            </a:r>
          </a:p>
        </p:txBody>
      </p:sp>
      <p:sp>
        <p:nvSpPr>
          <p:cNvPr id="14" name="Corpo livello uno…"/>
          <p:cNvSpPr txBox="1">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Corpo livello uno</a:t>
            </a:r>
          </a:p>
          <a:p>
            <a:pPr lvl="1"/>
            <a:r>
              <a:t>Corpo livello due</a:t>
            </a:r>
          </a:p>
          <a:p>
            <a:pPr lvl="2"/>
            <a:r>
              <a:t>Corpo livello tre</a:t>
            </a:r>
          </a:p>
          <a:p>
            <a:pPr lvl="3"/>
            <a:r>
              <a:t>Corpo livello quattro</a:t>
            </a:r>
          </a:p>
          <a:p>
            <a:pPr lvl="4"/>
            <a:r>
              <a:t>Corpo livello cinque</a:t>
            </a:r>
          </a:p>
        </p:txBody>
      </p:sp>
      <p:sp>
        <p:nvSpPr>
          <p:cNvPr id="15" name="Numero diapositiva"/>
          <p:cNvSpPr txBox="1">
            <a:spLocks noGrp="1"/>
          </p:cNvSpPr>
          <p:nvPr>
            <p:ph type="sldNum" sz="quarter" idx="2"/>
          </p:nvPr>
        </p:nvSpPr>
        <p:spPr>
          <a:xfrm>
            <a:off x="23063200" y="609600"/>
            <a:ext cx="553195" cy="6350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unti elenco">
    <p:bg>
      <p:bgPr>
        <a:solidFill>
          <a:srgbClr val="222222"/>
        </a:solidFill>
        <a:effectLst/>
      </p:bgPr>
    </p:bg>
    <p:spTree>
      <p:nvGrpSpPr>
        <p:cNvPr id="1" name=""/>
        <p:cNvGrpSpPr/>
        <p:nvPr/>
      </p:nvGrpSpPr>
      <p:grpSpPr>
        <a:xfrm>
          <a:off x="0" y="0"/>
          <a:ext cx="0" cy="0"/>
          <a:chOff x="0" y="0"/>
          <a:chExt cx="0" cy="0"/>
        </a:xfrm>
      </p:grpSpPr>
      <p:sp>
        <p:nvSpPr>
          <p:cNvPr id="102" name="Testo"/>
          <p:cNvSpPr txBox="1">
            <a:spLocks noGrp="1"/>
          </p:cNvSpPr>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stStyle>
          <a:p>
            <a:r>
              <a:t>Testo</a:t>
            </a:r>
          </a:p>
        </p:txBody>
      </p:sp>
      <p:sp>
        <p:nvSpPr>
          <p:cNvPr id="103" name="Corpo livello uno…"/>
          <p:cNvSpPr txBox="1">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10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 - 3 per pagina">
    <p:bg>
      <p:bgPr>
        <a:solidFill>
          <a:srgbClr val="222222"/>
        </a:solidFill>
        <a:effectLst/>
      </p:bgPr>
    </p:bg>
    <p:spTree>
      <p:nvGrpSpPr>
        <p:cNvPr id="1" name=""/>
        <p:cNvGrpSpPr/>
        <p:nvPr/>
      </p:nvGrpSpPr>
      <p:grpSpPr>
        <a:xfrm>
          <a:off x="0" y="0"/>
          <a:ext cx="0" cy="0"/>
          <a:chOff x="0" y="0"/>
          <a:chExt cx="0" cy="0"/>
        </a:xfrm>
      </p:grpSpPr>
      <p:sp>
        <p:nvSpPr>
          <p:cNvPr id="111" name="Immagine"/>
          <p:cNvSpPr>
            <a:spLocks noGrp="1"/>
          </p:cNvSpPr>
          <p:nvPr>
            <p:ph type="pic" sz="half" idx="21"/>
          </p:nvPr>
        </p:nvSpPr>
        <p:spPr>
          <a:xfrm>
            <a:off x="12192000" y="-177800"/>
            <a:ext cx="12192000" cy="7162800"/>
          </a:xfrm>
          <a:prstGeom prst="rect">
            <a:avLst/>
          </a:prstGeom>
        </p:spPr>
        <p:txBody>
          <a:bodyPr lIns="91439" tIns="45719" rIns="91439" bIns="45719">
            <a:noAutofit/>
          </a:bodyPr>
          <a:lstStyle/>
          <a:p>
            <a:endParaRPr/>
          </a:p>
        </p:txBody>
      </p:sp>
      <p:sp>
        <p:nvSpPr>
          <p:cNvPr id="112" name="Immagine"/>
          <p:cNvSpPr>
            <a:spLocks noGrp="1"/>
          </p:cNvSpPr>
          <p:nvPr>
            <p:ph type="pic" sz="half" idx="22"/>
          </p:nvPr>
        </p:nvSpPr>
        <p:spPr>
          <a:xfrm>
            <a:off x="12192000" y="6451600"/>
            <a:ext cx="12192000" cy="8297334"/>
          </a:xfrm>
          <a:prstGeom prst="rect">
            <a:avLst/>
          </a:prstGeom>
        </p:spPr>
        <p:txBody>
          <a:bodyPr lIns="91439" tIns="45719" rIns="91439" bIns="45719">
            <a:noAutofit/>
          </a:bodyPr>
          <a:lstStyle/>
          <a:p>
            <a:endParaRPr/>
          </a:p>
        </p:txBody>
      </p:sp>
      <p:sp>
        <p:nvSpPr>
          <p:cNvPr id="113" name="Immagine"/>
          <p:cNvSpPr>
            <a:spLocks noGrp="1"/>
          </p:cNvSpPr>
          <p:nvPr>
            <p:ph type="pic" idx="23"/>
          </p:nvPr>
        </p:nvSpPr>
        <p:spPr>
          <a:xfrm>
            <a:off x="-190500" y="0"/>
            <a:ext cx="12428272" cy="13716000"/>
          </a:xfrm>
          <a:prstGeom prst="rect">
            <a:avLst/>
          </a:prstGeom>
        </p:spPr>
        <p:txBody>
          <a:bodyPr lIns="91439" tIns="45719" rIns="91439" bIns="45719">
            <a:noAutofit/>
          </a:bodyPr>
          <a:lstStyle/>
          <a:p>
            <a:endParaRPr/>
          </a:p>
        </p:txBody>
      </p:sp>
      <p:sp>
        <p:nvSpPr>
          <p:cNvPr id="11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zione">
    <p:bg>
      <p:bgPr>
        <a:solidFill>
          <a:srgbClr val="222222"/>
        </a:solidFill>
        <a:effectLst/>
      </p:bgPr>
    </p:bg>
    <p:spTree>
      <p:nvGrpSpPr>
        <p:cNvPr id="1" name=""/>
        <p:cNvGrpSpPr/>
        <p:nvPr/>
      </p:nvGrpSpPr>
      <p:grpSpPr>
        <a:xfrm>
          <a:off x="0" y="0"/>
          <a:ext cx="0" cy="0"/>
          <a:chOff x="0" y="0"/>
          <a:chExt cx="0" cy="0"/>
        </a:xfrm>
      </p:grpSpPr>
      <p:sp>
        <p:nvSpPr>
          <p:cNvPr id="121" name="Didascalia"/>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122" name="Inserisci qui una citazione."/>
          <p:cNvSpPr txBox="1">
            <a:spLocks noGrp="1"/>
          </p:cNvSpPr>
          <p:nvPr>
            <p:ph type="body" sz="quarter" idx="21"/>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Bold"/>
              </a:defRPr>
            </a:lvl1pPr>
          </a:lstStyle>
          <a:p>
            <a:r>
              <a:t>Inserisci qui una citazione.</a:t>
            </a:r>
          </a:p>
        </p:txBody>
      </p:sp>
      <p:sp>
        <p:nvSpPr>
          <p:cNvPr id="123" name="Giovanni Mela"/>
          <p:cNvSpPr txBox="1">
            <a:spLocks noGrp="1"/>
          </p:cNvSpPr>
          <p:nvPr>
            <p:ph type="body" sz="quarter" idx="22"/>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Bold"/>
              </a:defRPr>
            </a:lvl1pPr>
          </a:lstStyle>
          <a:p>
            <a:r>
              <a:t>Giovanni Mela</a:t>
            </a:r>
          </a:p>
        </p:txBody>
      </p:sp>
      <p:sp>
        <p:nvSpPr>
          <p:cNvPr id="124" name="Testo"/>
          <p:cNvSpPr txBox="1">
            <a:spLocks noGrp="1"/>
          </p:cNvSpPr>
          <p:nvPr>
            <p:ph type="body" sz="quarter" idx="2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stStyle>
          <a:p>
            <a:r>
              <a:t>Testo</a:t>
            </a:r>
          </a:p>
        </p:txBody>
      </p:sp>
      <p:sp>
        <p:nvSpPr>
          <p:cNvPr id="12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zione 2">
    <p:bg>
      <p:bgPr>
        <a:solidFill>
          <a:schemeClr val="accent1"/>
        </a:solidFill>
        <a:effectLst/>
      </p:bgPr>
    </p:bg>
    <p:spTree>
      <p:nvGrpSpPr>
        <p:cNvPr id="1" name=""/>
        <p:cNvGrpSpPr/>
        <p:nvPr/>
      </p:nvGrpSpPr>
      <p:grpSpPr>
        <a:xfrm>
          <a:off x="0" y="0"/>
          <a:ext cx="0" cy="0"/>
          <a:chOff x="0" y="0"/>
          <a:chExt cx="0" cy="0"/>
        </a:xfrm>
      </p:grpSpPr>
      <p:sp>
        <p:nvSpPr>
          <p:cNvPr id="132" name="Inserisci qui una citazione."/>
          <p:cNvSpPr txBox="1">
            <a:spLocks noGrp="1"/>
          </p:cNvSpPr>
          <p:nvPr>
            <p:ph type="body" sz="quarter" idx="21"/>
          </p:nvPr>
        </p:nvSpPr>
        <p:spPr>
          <a:xfrm>
            <a:off x="11049000" y="3721100"/>
            <a:ext cx="12573000" cy="3509777"/>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Bold"/>
              </a:defRPr>
            </a:lvl1pPr>
          </a:lstStyle>
          <a:p>
            <a:r>
              <a:t>Inserisci qui una citazione.</a:t>
            </a:r>
          </a:p>
        </p:txBody>
      </p:sp>
      <p:sp>
        <p:nvSpPr>
          <p:cNvPr id="133" name="Immagine"/>
          <p:cNvSpPr>
            <a:spLocks noGrp="1"/>
          </p:cNvSpPr>
          <p:nvPr>
            <p:ph type="pic" idx="22"/>
          </p:nvPr>
        </p:nvSpPr>
        <p:spPr>
          <a:xfrm>
            <a:off x="-190500" y="0"/>
            <a:ext cx="12428272" cy="13716000"/>
          </a:xfrm>
          <a:prstGeom prst="rect">
            <a:avLst/>
          </a:prstGeom>
        </p:spPr>
        <p:txBody>
          <a:bodyPr lIns="91439" tIns="45719" rIns="91439" bIns="45719">
            <a:noAutofit/>
          </a:bodyPr>
          <a:lstStyle/>
          <a:p>
            <a:endParaRPr/>
          </a:p>
        </p:txBody>
      </p:sp>
      <p:sp>
        <p:nvSpPr>
          <p:cNvPr id="134" name="Giovanni Mela"/>
          <p:cNvSpPr txBox="1">
            <a:spLocks noGrp="1"/>
          </p:cNvSpPr>
          <p:nvPr>
            <p:ph type="body" sz="quarter" idx="23"/>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Bold"/>
              </a:defRPr>
            </a:lvl1pPr>
          </a:lstStyle>
          <a:p>
            <a:r>
              <a:t>Giovanni Mela</a:t>
            </a:r>
          </a:p>
        </p:txBody>
      </p:sp>
      <p:sp>
        <p:nvSpPr>
          <p:cNvPr id="13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42" name="Immagine"/>
          <p:cNvSpPr>
            <a:spLocks noGrp="1"/>
          </p:cNvSpPr>
          <p:nvPr>
            <p:ph type="pic" idx="21"/>
          </p:nvPr>
        </p:nvSpPr>
        <p:spPr>
          <a:xfrm>
            <a:off x="-38100" y="-1219200"/>
            <a:ext cx="24460200" cy="16145934"/>
          </a:xfrm>
          <a:prstGeom prst="rect">
            <a:avLst/>
          </a:prstGeom>
        </p:spPr>
        <p:txBody>
          <a:bodyPr lIns="91439" tIns="45719" rIns="91439" bIns="45719">
            <a:noAutofit/>
          </a:bodyPr>
          <a:lstStyle/>
          <a:p>
            <a:endParaRPr/>
          </a:p>
        </p:txBody>
      </p:sp>
      <p:sp>
        <p:nvSpPr>
          <p:cNvPr id="14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Vuota">
    <p:bg>
      <p:bgPr>
        <a:solidFill>
          <a:srgbClr val="222222"/>
        </a:solidFill>
        <a:effectLst/>
      </p:bgPr>
    </p:bg>
    <p:spTree>
      <p:nvGrpSpPr>
        <p:cNvPr id="1" name=""/>
        <p:cNvGrpSpPr/>
        <p:nvPr/>
      </p:nvGrpSpPr>
      <p:grpSpPr>
        <a:xfrm>
          <a:off x="0" y="0"/>
          <a:ext cx="0" cy="0"/>
          <a:chOff x="0" y="0"/>
          <a:chExt cx="0" cy="0"/>
        </a:xfrm>
      </p:grpSpPr>
      <p:sp>
        <p:nvSpPr>
          <p:cNvPr id="15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Vuoto 2">
    <p:spTree>
      <p:nvGrpSpPr>
        <p:cNvPr id="1" name=""/>
        <p:cNvGrpSpPr/>
        <p:nvPr/>
      </p:nvGrpSpPr>
      <p:grpSpPr>
        <a:xfrm>
          <a:off x="0" y="0"/>
          <a:ext cx="0" cy="0"/>
          <a:chOff x="0" y="0"/>
          <a:chExt cx="0" cy="0"/>
        </a:xfrm>
      </p:grpSpPr>
      <p:sp>
        <p:nvSpPr>
          <p:cNvPr id="15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 Orizzontale">
    <p:bg>
      <p:bgPr>
        <a:solidFill>
          <a:srgbClr val="222222"/>
        </a:solidFill>
        <a:effectLst/>
      </p:bgPr>
    </p:bg>
    <p:spTree>
      <p:nvGrpSpPr>
        <p:cNvPr id="1" name=""/>
        <p:cNvGrpSpPr/>
        <p:nvPr/>
      </p:nvGrpSpPr>
      <p:grpSpPr>
        <a:xfrm>
          <a:off x="0" y="0"/>
          <a:ext cx="0" cy="0"/>
          <a:chOff x="0" y="0"/>
          <a:chExt cx="0" cy="0"/>
        </a:xfrm>
      </p:grpSpPr>
      <p:sp>
        <p:nvSpPr>
          <p:cNvPr id="22" name="Immagine"/>
          <p:cNvSpPr>
            <a:spLocks noGrp="1"/>
          </p:cNvSpPr>
          <p:nvPr>
            <p:ph type="pic" idx="21"/>
          </p:nvPr>
        </p:nvSpPr>
        <p:spPr>
          <a:xfrm>
            <a:off x="-38100" y="-1219200"/>
            <a:ext cx="24460200" cy="16145934"/>
          </a:xfrm>
          <a:prstGeom prst="rect">
            <a:avLst/>
          </a:prstGeom>
        </p:spPr>
        <p:txBody>
          <a:bodyPr lIns="91439" tIns="45719" rIns="91439" bIns="45719">
            <a:noAutofit/>
          </a:bodyPr>
          <a:lstStyle/>
          <a:p>
            <a:endParaRPr/>
          </a:p>
        </p:txBody>
      </p:sp>
      <p:sp>
        <p:nvSpPr>
          <p:cNvPr id="23" name="Linea"/>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24" name="Titolo Testo"/>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Titolo Testo</a:t>
            </a:r>
          </a:p>
        </p:txBody>
      </p:sp>
      <p:sp>
        <p:nvSpPr>
          <p:cNvPr id="25" name="Corpo livello uno…"/>
          <p:cNvSpPr txBox="1">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Corpo livello uno</a:t>
            </a:r>
          </a:p>
          <a:p>
            <a:pPr lvl="1"/>
            <a:r>
              <a:t>Corpo livello due</a:t>
            </a:r>
          </a:p>
          <a:p>
            <a:pPr lvl="2"/>
            <a:r>
              <a:t>Corpo livello tre</a:t>
            </a:r>
          </a:p>
          <a:p>
            <a:pPr lvl="3"/>
            <a:r>
              <a:t>Corpo livello quattro</a:t>
            </a:r>
          </a:p>
          <a:p>
            <a:pPr lvl="4"/>
            <a:r>
              <a:t>Corpo livello cinque</a:t>
            </a:r>
          </a:p>
        </p:txBody>
      </p:sp>
      <p:sp>
        <p:nvSpPr>
          <p:cNvPr id="26" name="Numero diapositiva"/>
          <p:cNvSpPr txBox="1">
            <a:spLocks noGrp="1"/>
          </p:cNvSpPr>
          <p:nvPr>
            <p:ph type="sldNum" sz="quarter" idx="2"/>
          </p:nvPr>
        </p:nvSpPr>
        <p:spPr>
          <a:xfrm>
            <a:off x="23063200" y="609600"/>
            <a:ext cx="553195" cy="6350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olo e sottotitolo 2">
    <p:spTree>
      <p:nvGrpSpPr>
        <p:cNvPr id="1" name=""/>
        <p:cNvGrpSpPr/>
        <p:nvPr/>
      </p:nvGrpSpPr>
      <p:grpSpPr>
        <a:xfrm>
          <a:off x="0" y="0"/>
          <a:ext cx="0" cy="0"/>
          <a:chOff x="0" y="0"/>
          <a:chExt cx="0" cy="0"/>
        </a:xfrm>
      </p:grpSpPr>
      <p:sp>
        <p:nvSpPr>
          <p:cNvPr id="33" name="Linea"/>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olo Testo"/>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Titolo Testo</a:t>
            </a:r>
          </a:p>
        </p:txBody>
      </p:sp>
      <p:sp>
        <p:nvSpPr>
          <p:cNvPr id="35" name="Corpo livello uno…"/>
          <p:cNvSpPr txBox="1">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Corpo livello uno</a:t>
            </a:r>
          </a:p>
          <a:p>
            <a:pPr lvl="1"/>
            <a:r>
              <a:t>Corpo livello due</a:t>
            </a:r>
          </a:p>
          <a:p>
            <a:pPr lvl="2"/>
            <a:r>
              <a:t>Corpo livello tre</a:t>
            </a:r>
          </a:p>
          <a:p>
            <a:pPr lvl="3"/>
            <a:r>
              <a:t>Corpo livello quattro</a:t>
            </a:r>
          </a:p>
          <a:p>
            <a:pPr lvl="4"/>
            <a:r>
              <a:t>Corpo livello cinque</a:t>
            </a:r>
          </a:p>
        </p:txBody>
      </p:sp>
      <p:sp>
        <p:nvSpPr>
          <p:cNvPr id="36" name="Numero diapositiva"/>
          <p:cNvSpPr txBox="1">
            <a:spLocks noGrp="1"/>
          </p:cNvSpPr>
          <p:nvPr>
            <p:ph type="sldNum" sz="quarter" idx="2"/>
          </p:nvPr>
        </p:nvSpPr>
        <p:spPr>
          <a:xfrm>
            <a:off x="23013221" y="584200"/>
            <a:ext cx="553195" cy="6350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olo - Centrato">
    <p:bg>
      <p:bgPr>
        <a:solidFill>
          <a:srgbClr val="222222"/>
        </a:solidFill>
        <a:effectLst/>
      </p:bgPr>
    </p:bg>
    <p:spTree>
      <p:nvGrpSpPr>
        <p:cNvPr id="1" name=""/>
        <p:cNvGrpSpPr/>
        <p:nvPr/>
      </p:nvGrpSpPr>
      <p:grpSpPr>
        <a:xfrm>
          <a:off x="0" y="0"/>
          <a:ext cx="0" cy="0"/>
          <a:chOff x="0" y="0"/>
          <a:chExt cx="0" cy="0"/>
        </a:xfrm>
      </p:grpSpPr>
      <p:sp>
        <p:nvSpPr>
          <p:cNvPr id="43" name="Titolo Testo"/>
          <p:cNvSpPr txBox="1">
            <a:spLocks noGrp="1"/>
          </p:cNvSpPr>
          <p:nvPr>
            <p:ph type="title"/>
          </p:nvPr>
        </p:nvSpPr>
        <p:spPr>
          <a:xfrm>
            <a:off x="762000" y="5676900"/>
            <a:ext cx="22860000" cy="6350000"/>
          </a:xfrm>
          <a:prstGeom prst="rect">
            <a:avLst/>
          </a:prstGeom>
        </p:spPr>
        <p:txBody>
          <a:bodyPr/>
          <a:lstStyle>
            <a:lvl1pPr>
              <a:spcBef>
                <a:spcPts val="0"/>
              </a:spcBef>
              <a:defRPr sz="30300"/>
            </a:lvl1pPr>
          </a:lstStyle>
          <a:p>
            <a:r>
              <a:t>Titolo Testo</a:t>
            </a:r>
          </a:p>
        </p:txBody>
      </p:sp>
      <p:sp>
        <p:nvSpPr>
          <p:cNvPr id="44" name="Numero diapositiva"/>
          <p:cNvSpPr txBox="1">
            <a:spLocks noGrp="1"/>
          </p:cNvSpPr>
          <p:nvPr>
            <p:ph type="sldNum" sz="quarter" idx="2"/>
          </p:nvPr>
        </p:nvSpPr>
        <p:spPr>
          <a:xfrm>
            <a:off x="23063200" y="609600"/>
            <a:ext cx="553195" cy="6350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 Verticale">
    <p:bg>
      <p:bgPr>
        <a:solidFill>
          <a:srgbClr val="222222"/>
        </a:solidFill>
        <a:effectLst/>
      </p:bgPr>
    </p:bg>
    <p:spTree>
      <p:nvGrpSpPr>
        <p:cNvPr id="1" name=""/>
        <p:cNvGrpSpPr/>
        <p:nvPr/>
      </p:nvGrpSpPr>
      <p:grpSpPr>
        <a:xfrm>
          <a:off x="0" y="0"/>
          <a:ext cx="0" cy="0"/>
          <a:chOff x="0" y="0"/>
          <a:chExt cx="0" cy="0"/>
        </a:xfrm>
      </p:grpSpPr>
      <p:sp>
        <p:nvSpPr>
          <p:cNvPr id="51" name="Linea"/>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magine"/>
          <p:cNvSpPr>
            <a:spLocks noGrp="1"/>
          </p:cNvSpPr>
          <p:nvPr>
            <p:ph type="pic" idx="21"/>
          </p:nvPr>
        </p:nvSpPr>
        <p:spPr>
          <a:xfrm>
            <a:off x="-190500" y="0"/>
            <a:ext cx="12428272" cy="13716000"/>
          </a:xfrm>
          <a:prstGeom prst="rect">
            <a:avLst/>
          </a:prstGeom>
        </p:spPr>
        <p:txBody>
          <a:bodyPr lIns="91439" tIns="45719" rIns="91439" bIns="45719">
            <a:noAutofit/>
          </a:bodyPr>
          <a:lstStyle/>
          <a:p>
            <a:endParaRPr/>
          </a:p>
        </p:txBody>
      </p:sp>
      <p:sp>
        <p:nvSpPr>
          <p:cNvPr id="53" name="Titolo Testo"/>
          <p:cNvSpPr txBox="1">
            <a:spLocks noGrp="1"/>
          </p:cNvSpPr>
          <p:nvPr>
            <p:ph type="title"/>
          </p:nvPr>
        </p:nvSpPr>
        <p:spPr>
          <a:xfrm>
            <a:off x="11049000" y="9042400"/>
            <a:ext cx="12573000" cy="3810000"/>
          </a:xfrm>
          <a:prstGeom prst="rect">
            <a:avLst/>
          </a:prstGeom>
        </p:spPr>
        <p:txBody>
          <a:bodyPr/>
          <a:lstStyle>
            <a:lvl1pPr>
              <a:spcBef>
                <a:spcPts val="0"/>
              </a:spcBef>
              <a:defRPr sz="30300"/>
            </a:lvl1pPr>
          </a:lstStyle>
          <a:p>
            <a:r>
              <a:t>Titolo Testo</a:t>
            </a:r>
          </a:p>
        </p:txBody>
      </p:sp>
      <p:sp>
        <p:nvSpPr>
          <p:cNvPr id="54" name="Corpo livello uno…"/>
          <p:cNvSpPr txBox="1">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Corpo livello uno</a:t>
            </a:r>
          </a:p>
          <a:p>
            <a:pPr lvl="1"/>
            <a:r>
              <a:t>Corpo livello due</a:t>
            </a:r>
          </a:p>
          <a:p>
            <a:pPr lvl="2"/>
            <a:r>
              <a:t>Corpo livello tre</a:t>
            </a:r>
          </a:p>
          <a:p>
            <a:pPr lvl="3"/>
            <a:r>
              <a:t>Corpo livello quattro</a:t>
            </a:r>
          </a:p>
          <a:p>
            <a:pPr lvl="4"/>
            <a:r>
              <a:t>Corpo livello cinque</a:t>
            </a:r>
          </a:p>
        </p:txBody>
      </p:sp>
      <p:sp>
        <p:nvSpPr>
          <p:cNvPr id="55" name="Numero diapositiva"/>
          <p:cNvSpPr txBox="1">
            <a:spLocks noGrp="1"/>
          </p:cNvSpPr>
          <p:nvPr>
            <p:ph type="sldNum" sz="quarter" idx="2"/>
          </p:nvPr>
        </p:nvSpPr>
        <p:spPr>
          <a:xfrm>
            <a:off x="23063200" y="609600"/>
            <a:ext cx="553195" cy="6350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olo - In alto">
    <p:spTree>
      <p:nvGrpSpPr>
        <p:cNvPr id="1" name=""/>
        <p:cNvGrpSpPr/>
        <p:nvPr/>
      </p:nvGrpSpPr>
      <p:grpSpPr>
        <a:xfrm>
          <a:off x="0" y="0"/>
          <a:ext cx="0" cy="0"/>
          <a:chOff x="0" y="0"/>
          <a:chExt cx="0" cy="0"/>
        </a:xfrm>
      </p:grpSpPr>
      <p:sp>
        <p:nvSpPr>
          <p:cNvPr id="62" name="Testo"/>
          <p:cNvSpPr txBox="1">
            <a:spLocks noGrp="1"/>
          </p:cNvSpPr>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stStyle>
          <a:p>
            <a:r>
              <a:t>Testo</a:t>
            </a:r>
          </a:p>
        </p:txBody>
      </p:sp>
      <p:sp>
        <p:nvSpPr>
          <p:cNvPr id="63" name="Titolo Testo"/>
          <p:cNvSpPr txBox="1">
            <a:spLocks noGrp="1"/>
          </p:cNvSpPr>
          <p:nvPr>
            <p:ph type="title"/>
          </p:nvPr>
        </p:nvSpPr>
        <p:spPr>
          <a:prstGeom prst="rect">
            <a:avLst/>
          </a:prstGeom>
        </p:spPr>
        <p:txBody>
          <a:bodyPr/>
          <a:lstStyle/>
          <a:p>
            <a:r>
              <a:t>Titolo Testo</a:t>
            </a:r>
          </a:p>
        </p:txBody>
      </p:sp>
      <p:sp>
        <p:nvSpPr>
          <p:cNvPr id="6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olo e punti elenco">
    <p:bg>
      <p:bgPr>
        <a:solidFill>
          <a:srgbClr val="222222"/>
        </a:solidFill>
        <a:effectLst/>
      </p:bgPr>
    </p:bg>
    <p:spTree>
      <p:nvGrpSpPr>
        <p:cNvPr id="1" name=""/>
        <p:cNvGrpSpPr/>
        <p:nvPr/>
      </p:nvGrpSpPr>
      <p:grpSpPr>
        <a:xfrm>
          <a:off x="0" y="0"/>
          <a:ext cx="0" cy="0"/>
          <a:chOff x="0" y="0"/>
          <a:chExt cx="0" cy="0"/>
        </a:xfrm>
      </p:grpSpPr>
      <p:sp>
        <p:nvSpPr>
          <p:cNvPr id="71" name="Testo"/>
          <p:cNvSpPr txBox="1">
            <a:spLocks noGrp="1"/>
          </p:cNvSpPr>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stStyle>
          <a:p>
            <a:r>
              <a:t>Testo</a:t>
            </a:r>
          </a:p>
        </p:txBody>
      </p:sp>
      <p:sp>
        <p:nvSpPr>
          <p:cNvPr id="72" name="Titolo Testo"/>
          <p:cNvSpPr txBox="1">
            <a:spLocks noGrp="1"/>
          </p:cNvSpPr>
          <p:nvPr>
            <p:ph type="title"/>
          </p:nvPr>
        </p:nvSpPr>
        <p:spPr>
          <a:prstGeom prst="rect">
            <a:avLst/>
          </a:prstGeom>
        </p:spPr>
        <p:txBody>
          <a:bodyPr/>
          <a:lstStyle/>
          <a:p>
            <a:r>
              <a:t>Titolo Testo</a:t>
            </a:r>
          </a:p>
        </p:txBody>
      </p:sp>
      <p:sp>
        <p:nvSpPr>
          <p:cNvPr id="7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7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olo e punti elenco 2">
    <p:spTree>
      <p:nvGrpSpPr>
        <p:cNvPr id="1" name=""/>
        <p:cNvGrpSpPr/>
        <p:nvPr/>
      </p:nvGrpSpPr>
      <p:grpSpPr>
        <a:xfrm>
          <a:off x="0" y="0"/>
          <a:ext cx="0" cy="0"/>
          <a:chOff x="0" y="0"/>
          <a:chExt cx="0" cy="0"/>
        </a:xfrm>
      </p:grpSpPr>
      <p:sp>
        <p:nvSpPr>
          <p:cNvPr id="81" name="Testo"/>
          <p:cNvSpPr txBox="1">
            <a:spLocks noGrp="1"/>
          </p:cNvSpPr>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stStyle>
          <a:p>
            <a:r>
              <a:t>Testo</a:t>
            </a:r>
          </a:p>
        </p:txBody>
      </p:sp>
      <p:sp>
        <p:nvSpPr>
          <p:cNvPr id="82" name="Titolo Testo"/>
          <p:cNvSpPr txBox="1">
            <a:spLocks noGrp="1"/>
          </p:cNvSpPr>
          <p:nvPr>
            <p:ph type="title"/>
          </p:nvPr>
        </p:nvSpPr>
        <p:spPr>
          <a:prstGeom prst="rect">
            <a:avLst/>
          </a:prstGeom>
        </p:spPr>
        <p:txBody>
          <a:bodyPr/>
          <a:lstStyle/>
          <a:p>
            <a:r>
              <a:t>Titolo Testo</a:t>
            </a:r>
          </a:p>
        </p:txBody>
      </p:sp>
      <p:sp>
        <p:nvSpPr>
          <p:cNvPr id="8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8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olo, punti elenco e foto">
    <p:bg>
      <p:bgPr>
        <a:solidFill>
          <a:srgbClr val="222222"/>
        </a:solidFill>
        <a:effectLst/>
      </p:bgPr>
    </p:bg>
    <p:spTree>
      <p:nvGrpSpPr>
        <p:cNvPr id="1" name=""/>
        <p:cNvGrpSpPr/>
        <p:nvPr/>
      </p:nvGrpSpPr>
      <p:grpSpPr>
        <a:xfrm>
          <a:off x="0" y="0"/>
          <a:ext cx="0" cy="0"/>
          <a:chOff x="0" y="0"/>
          <a:chExt cx="0" cy="0"/>
        </a:xfrm>
      </p:grpSpPr>
      <p:sp>
        <p:nvSpPr>
          <p:cNvPr id="91" name="Testo"/>
          <p:cNvSpPr txBox="1">
            <a:spLocks noGrp="1"/>
          </p:cNvSpPr>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stStyle>
          <a:p>
            <a:r>
              <a:t>Testo</a:t>
            </a:r>
          </a:p>
        </p:txBody>
      </p:sp>
      <p:sp>
        <p:nvSpPr>
          <p:cNvPr id="92" name="Immagine"/>
          <p:cNvSpPr>
            <a:spLocks noGrp="1"/>
          </p:cNvSpPr>
          <p:nvPr>
            <p:ph type="pic" idx="22"/>
          </p:nvPr>
        </p:nvSpPr>
        <p:spPr>
          <a:xfrm>
            <a:off x="13258800" y="0"/>
            <a:ext cx="12428272" cy="13716000"/>
          </a:xfrm>
          <a:prstGeom prst="rect">
            <a:avLst/>
          </a:prstGeom>
        </p:spPr>
        <p:txBody>
          <a:bodyPr lIns="91439" tIns="45719" rIns="91439" bIns="45719">
            <a:noAutofit/>
          </a:bodyPr>
          <a:lstStyle/>
          <a:p>
            <a:endParaRPr/>
          </a:p>
        </p:txBody>
      </p:sp>
      <p:sp>
        <p:nvSpPr>
          <p:cNvPr id="93" name="Titolo Testo"/>
          <p:cNvSpPr txBox="1">
            <a:spLocks noGrp="1"/>
          </p:cNvSpPr>
          <p:nvPr>
            <p:ph type="title"/>
          </p:nvPr>
        </p:nvSpPr>
        <p:spPr>
          <a:xfrm>
            <a:off x="762000" y="2159000"/>
            <a:ext cx="11811000" cy="1016000"/>
          </a:xfrm>
          <a:prstGeom prst="rect">
            <a:avLst/>
          </a:prstGeom>
        </p:spPr>
        <p:txBody>
          <a:bodyPr/>
          <a:lstStyle/>
          <a:p>
            <a:r>
              <a:t>Titolo Testo</a:t>
            </a:r>
          </a:p>
        </p:txBody>
      </p:sp>
      <p:sp>
        <p:nvSpPr>
          <p:cNvPr id="94" name="Corpo livello uno…"/>
          <p:cNvSpPr txBox="1">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Corpo livello uno</a:t>
            </a:r>
          </a:p>
          <a:p>
            <a:pPr lvl="1"/>
            <a:r>
              <a:t>Corpo livello due</a:t>
            </a:r>
          </a:p>
          <a:p>
            <a:pPr lvl="2"/>
            <a:r>
              <a:t>Corpo livello tre</a:t>
            </a:r>
          </a:p>
          <a:p>
            <a:pPr lvl="3"/>
            <a:r>
              <a:t>Corpo livello quattro</a:t>
            </a:r>
          </a:p>
          <a:p>
            <a:pPr lvl="4"/>
            <a:r>
              <a:t>Corpo livello cinque</a:t>
            </a:r>
          </a:p>
        </p:txBody>
      </p:sp>
      <p:sp>
        <p:nvSpPr>
          <p:cNvPr id="9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a"/>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olo Testo"/>
          <p:cNvSpPr txBox="1">
            <a:spLocks noGrp="1"/>
          </p:cNvSpPr>
          <p:nvPr>
            <p:ph type="title"/>
          </p:nvPr>
        </p:nvSpPr>
        <p:spPr>
          <a:xfrm>
            <a:off x="762000" y="2159000"/>
            <a:ext cx="22860000" cy="101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Titolo Testo</a:t>
            </a:r>
          </a:p>
        </p:txBody>
      </p:sp>
      <p:sp>
        <p:nvSpPr>
          <p:cNvPr id="4" name="Corpo livello uno…"/>
          <p:cNvSpPr txBox="1">
            <a:spLocks noGrp="1"/>
          </p:cNvSpPr>
          <p:nvPr>
            <p:ph type="body" idx="1"/>
          </p:nvPr>
        </p:nvSpPr>
        <p:spPr>
          <a:xfrm>
            <a:off x="762000" y="3860800"/>
            <a:ext cx="22860000" cy="8585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Corpo livello uno</a:t>
            </a:r>
          </a:p>
          <a:p>
            <a:pPr lvl="1"/>
            <a:r>
              <a:t>Corpo livello due</a:t>
            </a:r>
          </a:p>
          <a:p>
            <a:pPr lvl="2"/>
            <a:r>
              <a:t>Corpo livello tre</a:t>
            </a:r>
          </a:p>
          <a:p>
            <a:pPr lvl="3"/>
            <a:r>
              <a:t>Corpo livello quattro</a:t>
            </a:r>
          </a:p>
          <a:p>
            <a:pPr lvl="4"/>
            <a:r>
              <a:t>Corpo livello cinque</a:t>
            </a:r>
          </a:p>
        </p:txBody>
      </p:sp>
      <p:sp>
        <p:nvSpPr>
          <p:cNvPr id="5" name="Numero diapositiva"/>
          <p:cNvSpPr txBox="1">
            <a:spLocks noGrp="1"/>
          </p:cNvSpPr>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Bold"/>
                <a:ea typeface="DIN Alternate Bold"/>
                <a:cs typeface="DIN Alternate Bold"/>
                <a:sym typeface="DIN Alternate Bold"/>
              </a:defRPr>
            </a:lvl1pPr>
          </a:lstStyle>
          <a:p>
            <a:fld id="{86CB4B4D-7CA3-9044-876B-883B54F8677D}" type="slidenum">
              <a:t>‹N›</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1pPr>
      <a:lvl2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2pPr>
      <a:lvl3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3pPr>
      <a:lvl4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4pPr>
      <a:lvl5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5pPr>
      <a:lvl6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6pPr>
      <a:lvl7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7pPr>
      <a:lvl8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8pPr>
      <a:lvl9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it/docs/Web/HTTP/Status"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ostman.com/downloads/"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hyperlink" Target="http://192.168.10.1:2000/"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192.168.1.10:2000/"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onfigurazione ambiente di lavoro"/>
          <p:cNvSpPr txBox="1">
            <a:spLocks noGrp="1"/>
          </p:cNvSpPr>
          <p:nvPr>
            <p:ph type="ctrTitle"/>
          </p:nvPr>
        </p:nvSpPr>
        <p:spPr>
          <a:prstGeom prst="rect">
            <a:avLst/>
          </a:prstGeom>
        </p:spPr>
        <p:txBody>
          <a:bodyPr/>
          <a:lstStyle>
            <a:lvl1pPr defTabSz="404495">
              <a:defRPr sz="14847"/>
            </a:lvl1pPr>
          </a:lstStyle>
          <a:p>
            <a:r>
              <a:rPr lang="it-IT" dirty="0"/>
              <a:t>MODULO HTTP(S)</a:t>
            </a:r>
            <a:endParaRPr dirty="0"/>
          </a:p>
        </p:txBody>
      </p:sp>
      <p:sp>
        <p:nvSpPr>
          <p:cNvPr id="167" name="Introduzione a typescript"/>
          <p:cNvSpPr txBox="1">
            <a:spLocks noGrp="1"/>
          </p:cNvSpPr>
          <p:nvPr>
            <p:ph type="subTitle" sz="quarter" idx="1"/>
          </p:nvPr>
        </p:nvSpPr>
        <p:spPr>
          <a:prstGeom prst="rect">
            <a:avLst/>
          </a:prstGeom>
        </p:spPr>
        <p:txBody>
          <a:bodyPr/>
          <a:lstStyle/>
          <a:p>
            <a:r>
              <a:rPr lang="it-IT" dirty="0"/>
              <a:t>NODEJS STANDARD LIBRARY</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PROTOCOLLO HTTP</a:t>
            </a:r>
            <a:endParaRPr dirty="0"/>
          </a:p>
        </p:txBody>
      </p:sp>
      <p:sp>
        <p:nvSpPr>
          <p:cNvPr id="2" name="CasellaDiTesto 1">
            <a:extLst>
              <a:ext uri="{FF2B5EF4-FFF2-40B4-BE49-F238E27FC236}">
                <a16:creationId xmlns:a16="http://schemas.microsoft.com/office/drawing/2014/main" id="{C82B4706-33DC-45F3-8A02-95CB4930E226}"/>
              </a:ext>
            </a:extLst>
          </p:cNvPr>
          <p:cNvSpPr txBox="1"/>
          <p:nvPr/>
        </p:nvSpPr>
        <p:spPr>
          <a:xfrm>
            <a:off x="9909499" y="1103460"/>
            <a:ext cx="4565002"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it-IT" sz="6000" dirty="0">
                <a:solidFill>
                  <a:schemeClr val="accent4">
                    <a:lumMod val="75000"/>
                  </a:schemeClr>
                </a:solidFill>
              </a:rPr>
              <a:t>HTTP </a:t>
            </a:r>
            <a:r>
              <a:rPr lang="it-IT" sz="6000" dirty="0" err="1">
                <a:solidFill>
                  <a:schemeClr val="accent4">
                    <a:lumMod val="75000"/>
                  </a:schemeClr>
                </a:solidFill>
              </a:rPr>
              <a:t>Request</a:t>
            </a:r>
            <a:endParaRPr kumimoji="0" lang="it-IT" sz="6000" b="0" i="0" u="none" strike="noStrike" cap="none" spc="0" normalizeH="0" baseline="0" dirty="0">
              <a:ln>
                <a:noFill/>
              </a:ln>
              <a:solidFill>
                <a:schemeClr val="accent4">
                  <a:lumMod val="75000"/>
                </a:schemeClr>
              </a:solidFill>
              <a:effectLst/>
              <a:uFillTx/>
              <a:latin typeface="Avenir Next Medium"/>
              <a:ea typeface="Avenir Next Medium"/>
              <a:cs typeface="Avenir Next Medium"/>
              <a:sym typeface="Avenir Next Medium"/>
            </a:endParaRPr>
          </a:p>
        </p:txBody>
      </p:sp>
      <p:sp>
        <p:nvSpPr>
          <p:cNvPr id="4" name="Segnaposto testo 3">
            <a:extLst>
              <a:ext uri="{FF2B5EF4-FFF2-40B4-BE49-F238E27FC236}">
                <a16:creationId xmlns:a16="http://schemas.microsoft.com/office/drawing/2014/main" id="{6B60D840-19E8-4E8D-A276-5476845C1E7C}"/>
              </a:ext>
            </a:extLst>
          </p:cNvPr>
          <p:cNvSpPr>
            <a:spLocks noGrp="1"/>
          </p:cNvSpPr>
          <p:nvPr>
            <p:ph type="body" idx="1"/>
          </p:nvPr>
        </p:nvSpPr>
        <p:spPr>
          <a:xfrm>
            <a:off x="762000" y="3860800"/>
            <a:ext cx="22860000" cy="9142084"/>
          </a:xfrm>
        </p:spPr>
        <p:txBody>
          <a:bodyPr>
            <a:normAutofit/>
          </a:bodyPr>
          <a:lstStyle/>
          <a:p>
            <a:r>
              <a:rPr lang="it-IT" dirty="0"/>
              <a:t>Il body è invece l’eventuale insieme di dati che il client invia al server.</a:t>
            </a:r>
          </a:p>
          <a:p>
            <a:r>
              <a:rPr lang="it-IT" dirty="0"/>
              <a:t>E’ possibile utilizzare vari formati (testuale, JSON, binario).</a:t>
            </a:r>
          </a:p>
          <a:p>
            <a:r>
              <a:rPr lang="it-IT" dirty="0"/>
              <a:t>Solitamente il formato del body è specificato dall’</a:t>
            </a:r>
            <a:r>
              <a:rPr lang="it-IT" dirty="0" err="1"/>
              <a:t>header</a:t>
            </a:r>
            <a:r>
              <a:rPr lang="it-IT" dirty="0"/>
              <a:t> </a:t>
            </a:r>
            <a:r>
              <a:rPr lang="it-IT" i="1" dirty="0"/>
              <a:t>Content-</a:t>
            </a:r>
            <a:r>
              <a:rPr lang="it-IT" i="1" dirty="0" err="1"/>
              <a:t>Type</a:t>
            </a:r>
            <a:endParaRPr lang="it-IT" i="1" dirty="0"/>
          </a:p>
          <a:p>
            <a:pPr lvl="2"/>
            <a:r>
              <a:rPr lang="it-IT" i="1" dirty="0"/>
              <a:t>Content-</a:t>
            </a:r>
            <a:r>
              <a:rPr lang="it-IT" i="1" dirty="0" err="1"/>
              <a:t>Type</a:t>
            </a:r>
            <a:r>
              <a:rPr lang="it-IT" i="1" dirty="0"/>
              <a:t> : </a:t>
            </a:r>
            <a:r>
              <a:rPr lang="it-IT" i="1" dirty="0" err="1"/>
              <a:t>application</a:t>
            </a:r>
            <a:r>
              <a:rPr lang="it-IT" i="1" dirty="0"/>
              <a:t>/</a:t>
            </a:r>
            <a:r>
              <a:rPr lang="it-IT" i="1" dirty="0" err="1"/>
              <a:t>json</a:t>
            </a:r>
            <a:endParaRPr lang="it-IT" dirty="0"/>
          </a:p>
        </p:txBody>
      </p:sp>
      <p:cxnSp>
        <p:nvCxnSpPr>
          <p:cNvPr id="7" name="Connettore 2 6">
            <a:extLst>
              <a:ext uri="{FF2B5EF4-FFF2-40B4-BE49-F238E27FC236}">
                <a16:creationId xmlns:a16="http://schemas.microsoft.com/office/drawing/2014/main" id="{8EEF32C0-B4FF-406C-9066-36B11AAA7BEB}"/>
              </a:ext>
            </a:extLst>
          </p:cNvPr>
          <p:cNvCxnSpPr/>
          <p:nvPr/>
        </p:nvCxnSpPr>
        <p:spPr>
          <a:xfrm flipV="1">
            <a:off x="6251510" y="8490857"/>
            <a:ext cx="0" cy="1754156"/>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8" name="CasellaDiTesto 7">
            <a:extLst>
              <a:ext uri="{FF2B5EF4-FFF2-40B4-BE49-F238E27FC236}">
                <a16:creationId xmlns:a16="http://schemas.microsoft.com/office/drawing/2014/main" id="{D34AEAEE-8EEF-4287-AFB6-CD0CFE13A765}"/>
              </a:ext>
            </a:extLst>
          </p:cNvPr>
          <p:cNvSpPr txBox="1"/>
          <p:nvPr/>
        </p:nvSpPr>
        <p:spPr>
          <a:xfrm>
            <a:off x="3153748" y="10245013"/>
            <a:ext cx="6195524" cy="17697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3400"/>
              </a:spcBef>
              <a:spcAft>
                <a:spcPts val="0"/>
              </a:spcAft>
              <a:buClrTx/>
              <a:buSzTx/>
              <a:buFontTx/>
              <a:buNone/>
              <a:tabLst/>
            </a:pPr>
            <a:r>
              <a:rPr kumimoji="0" lang="it-IT" sz="40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Indica che il body è un testo formattato come JSON</a:t>
            </a:r>
          </a:p>
        </p:txBody>
      </p:sp>
    </p:spTree>
    <p:extLst>
      <p:ext uri="{BB962C8B-B14F-4D97-AF65-F5344CB8AC3E}">
        <p14:creationId xmlns:p14="http://schemas.microsoft.com/office/powerpoint/2010/main" val="34224532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PROTOCOLLO HTTP</a:t>
            </a:r>
            <a:endParaRPr dirty="0"/>
          </a:p>
        </p:txBody>
      </p:sp>
      <p:sp>
        <p:nvSpPr>
          <p:cNvPr id="2" name="CasellaDiTesto 1">
            <a:extLst>
              <a:ext uri="{FF2B5EF4-FFF2-40B4-BE49-F238E27FC236}">
                <a16:creationId xmlns:a16="http://schemas.microsoft.com/office/drawing/2014/main" id="{C82B4706-33DC-45F3-8A02-95CB4930E226}"/>
              </a:ext>
            </a:extLst>
          </p:cNvPr>
          <p:cNvSpPr txBox="1"/>
          <p:nvPr/>
        </p:nvSpPr>
        <p:spPr>
          <a:xfrm>
            <a:off x="9654268" y="1270000"/>
            <a:ext cx="5075464"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it-IT" sz="6000" dirty="0">
                <a:solidFill>
                  <a:schemeClr val="accent4">
                    <a:lumMod val="75000"/>
                  </a:schemeClr>
                </a:solidFill>
              </a:rPr>
              <a:t>HTTP </a:t>
            </a:r>
            <a:r>
              <a:rPr lang="it-IT" sz="6000" dirty="0" err="1">
                <a:solidFill>
                  <a:schemeClr val="accent4">
                    <a:lumMod val="75000"/>
                  </a:schemeClr>
                </a:solidFill>
              </a:rPr>
              <a:t>Response</a:t>
            </a:r>
            <a:endParaRPr kumimoji="0" lang="it-IT" sz="6000" b="0" i="0" u="none" strike="noStrike" cap="none" spc="0" normalizeH="0" baseline="0" dirty="0">
              <a:ln>
                <a:noFill/>
              </a:ln>
              <a:solidFill>
                <a:schemeClr val="accent4">
                  <a:lumMod val="75000"/>
                </a:schemeClr>
              </a:solidFill>
              <a:effectLst/>
              <a:uFillTx/>
              <a:latin typeface="Avenir Next Medium"/>
              <a:ea typeface="Avenir Next Medium"/>
              <a:cs typeface="Avenir Next Medium"/>
              <a:sym typeface="Avenir Next Medium"/>
            </a:endParaRPr>
          </a:p>
        </p:txBody>
      </p:sp>
      <p:sp>
        <p:nvSpPr>
          <p:cNvPr id="4" name="Segnaposto testo 3">
            <a:extLst>
              <a:ext uri="{FF2B5EF4-FFF2-40B4-BE49-F238E27FC236}">
                <a16:creationId xmlns:a16="http://schemas.microsoft.com/office/drawing/2014/main" id="{6B60D840-19E8-4E8D-A276-5476845C1E7C}"/>
              </a:ext>
            </a:extLst>
          </p:cNvPr>
          <p:cNvSpPr>
            <a:spLocks noGrp="1"/>
          </p:cNvSpPr>
          <p:nvPr>
            <p:ph type="body" idx="1"/>
          </p:nvPr>
        </p:nvSpPr>
        <p:spPr>
          <a:xfrm>
            <a:off x="762000" y="3860800"/>
            <a:ext cx="22860000" cy="9142084"/>
          </a:xfrm>
        </p:spPr>
        <p:txBody>
          <a:bodyPr>
            <a:normAutofit/>
          </a:bodyPr>
          <a:lstStyle/>
          <a:p>
            <a:r>
              <a:rPr lang="it-IT" dirty="0"/>
              <a:t>La risposta HTTP è, nei campi </a:t>
            </a:r>
            <a:r>
              <a:rPr lang="it-IT" dirty="0" err="1"/>
              <a:t>Headers</a:t>
            </a:r>
            <a:r>
              <a:rPr lang="it-IT" dirty="0"/>
              <a:t> e Body, esattamente equivalente ad una richiesta. Differisce però perché al posto del metodo c’è il cosiddetto </a:t>
            </a:r>
            <a:r>
              <a:rPr lang="it-IT" i="1" dirty="0"/>
              <a:t>status code</a:t>
            </a:r>
            <a:r>
              <a:rPr lang="it-IT" dirty="0"/>
              <a:t>, un codice numerico che specifica l’esito della richiesta.</a:t>
            </a:r>
          </a:p>
          <a:p>
            <a:r>
              <a:rPr lang="it-IT" dirty="0"/>
              <a:t>2xx. Richiesta eseguita con successo (e.g. codice 200)</a:t>
            </a:r>
          </a:p>
          <a:p>
            <a:r>
              <a:rPr lang="it-IT" dirty="0"/>
              <a:t>4xx. Errore nella richiesta lato client (</a:t>
            </a:r>
            <a:r>
              <a:rPr lang="it-IT" dirty="0" err="1"/>
              <a:t>e.g</a:t>
            </a:r>
            <a:r>
              <a:rPr lang="it-IT" dirty="0"/>
              <a:t> codice 404 Not </a:t>
            </a:r>
            <a:r>
              <a:rPr lang="it-IT" dirty="0" err="1"/>
              <a:t>Found</a:t>
            </a:r>
            <a:r>
              <a:rPr lang="it-IT" dirty="0"/>
              <a:t>, o codice 401 </a:t>
            </a:r>
            <a:r>
              <a:rPr lang="it-IT" dirty="0" err="1"/>
              <a:t>Unauthorized</a:t>
            </a:r>
            <a:r>
              <a:rPr lang="it-IT" dirty="0"/>
              <a:t>)</a:t>
            </a:r>
          </a:p>
          <a:p>
            <a:r>
              <a:rPr lang="it-IT" dirty="0"/>
              <a:t>5xx. Errore lato server (e.g. codice 500)</a:t>
            </a:r>
          </a:p>
          <a:p>
            <a:r>
              <a:rPr lang="it-IT" dirty="0"/>
              <a:t>Per una documentazione completa sui codici di risposta è possibile consultare la documentazione </a:t>
            </a:r>
            <a:r>
              <a:rPr lang="it-IT" dirty="0" err="1"/>
              <a:t>Mozzilla</a:t>
            </a:r>
            <a:r>
              <a:rPr lang="it-IT" dirty="0"/>
              <a:t> al link </a:t>
            </a:r>
            <a:r>
              <a:rPr lang="it-IT" dirty="0">
                <a:hlinkClick r:id="rId2"/>
              </a:rPr>
              <a:t>HTTP </a:t>
            </a:r>
            <a:r>
              <a:rPr lang="it-IT" dirty="0" err="1">
                <a:hlinkClick r:id="rId2"/>
              </a:rPr>
              <a:t>response</a:t>
            </a:r>
            <a:r>
              <a:rPr lang="it-IT" dirty="0">
                <a:hlinkClick r:id="rId2"/>
              </a:rPr>
              <a:t> status </a:t>
            </a:r>
            <a:r>
              <a:rPr lang="it-IT" dirty="0" err="1">
                <a:hlinkClick r:id="rId2"/>
              </a:rPr>
              <a:t>codes</a:t>
            </a:r>
            <a:r>
              <a:rPr lang="it-IT" dirty="0">
                <a:hlinkClick r:id="rId2"/>
              </a:rPr>
              <a:t> - HTTP | MDN (mozilla.org)</a:t>
            </a:r>
            <a:endParaRPr lang="it-IT" dirty="0"/>
          </a:p>
        </p:txBody>
      </p:sp>
    </p:spTree>
    <p:extLst>
      <p:ext uri="{BB962C8B-B14F-4D97-AF65-F5344CB8AC3E}">
        <p14:creationId xmlns:p14="http://schemas.microsoft.com/office/powerpoint/2010/main" val="2121143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PROTOCOLLO HTTP</a:t>
            </a:r>
            <a:endParaRPr dirty="0"/>
          </a:p>
        </p:txBody>
      </p:sp>
      <p:sp>
        <p:nvSpPr>
          <p:cNvPr id="2" name="CasellaDiTesto 1">
            <a:extLst>
              <a:ext uri="{FF2B5EF4-FFF2-40B4-BE49-F238E27FC236}">
                <a16:creationId xmlns:a16="http://schemas.microsoft.com/office/drawing/2014/main" id="{C82B4706-33DC-45F3-8A02-95CB4930E226}"/>
              </a:ext>
            </a:extLst>
          </p:cNvPr>
          <p:cNvSpPr txBox="1"/>
          <p:nvPr/>
        </p:nvSpPr>
        <p:spPr>
          <a:xfrm>
            <a:off x="10636995" y="1270000"/>
            <a:ext cx="3110010"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it-IT" sz="6000" dirty="0" err="1">
                <a:solidFill>
                  <a:schemeClr val="accent4">
                    <a:lumMod val="75000"/>
                  </a:schemeClr>
                </a:solidFill>
              </a:rPr>
              <a:t>Postman</a:t>
            </a:r>
            <a:endParaRPr kumimoji="0" lang="it-IT" sz="6000" b="0" i="0" u="none" strike="noStrike" cap="none" spc="0" normalizeH="0" baseline="0" dirty="0">
              <a:ln>
                <a:noFill/>
              </a:ln>
              <a:solidFill>
                <a:schemeClr val="accent4">
                  <a:lumMod val="75000"/>
                </a:schemeClr>
              </a:solidFill>
              <a:effectLst/>
              <a:uFillTx/>
              <a:latin typeface="Avenir Next Medium"/>
              <a:ea typeface="Avenir Next Medium"/>
              <a:cs typeface="Avenir Next Medium"/>
              <a:sym typeface="Avenir Next Medium"/>
            </a:endParaRPr>
          </a:p>
        </p:txBody>
      </p:sp>
      <p:sp>
        <p:nvSpPr>
          <p:cNvPr id="4" name="Segnaposto testo 3">
            <a:extLst>
              <a:ext uri="{FF2B5EF4-FFF2-40B4-BE49-F238E27FC236}">
                <a16:creationId xmlns:a16="http://schemas.microsoft.com/office/drawing/2014/main" id="{6B60D840-19E8-4E8D-A276-5476845C1E7C}"/>
              </a:ext>
            </a:extLst>
          </p:cNvPr>
          <p:cNvSpPr>
            <a:spLocks noGrp="1"/>
          </p:cNvSpPr>
          <p:nvPr>
            <p:ph type="body" idx="1"/>
          </p:nvPr>
        </p:nvSpPr>
        <p:spPr>
          <a:xfrm>
            <a:off x="762000" y="2731939"/>
            <a:ext cx="22860000" cy="9142084"/>
          </a:xfrm>
        </p:spPr>
        <p:txBody>
          <a:bodyPr>
            <a:normAutofit/>
          </a:bodyPr>
          <a:lstStyle/>
          <a:p>
            <a:r>
              <a:rPr lang="it-IT" dirty="0"/>
              <a:t>Per aiutare gli sviluppatori nella programmazione di richieste HTTP è stato creato il tool </a:t>
            </a:r>
            <a:r>
              <a:rPr lang="it-IT" dirty="0" err="1"/>
              <a:t>Postman</a:t>
            </a:r>
            <a:r>
              <a:rPr lang="it-IT" dirty="0"/>
              <a:t> (scritto in </a:t>
            </a:r>
            <a:r>
              <a:rPr lang="it-IT" dirty="0" err="1"/>
              <a:t>NodeJS</a:t>
            </a:r>
            <a:r>
              <a:rPr lang="it-IT" dirty="0"/>
              <a:t>).</a:t>
            </a:r>
          </a:p>
          <a:p>
            <a:r>
              <a:rPr lang="it-IT" dirty="0"/>
              <a:t>L’app è scaricabile al seguente indirizzo </a:t>
            </a:r>
            <a:r>
              <a:rPr lang="en-US" dirty="0">
                <a:hlinkClick r:id="rId2"/>
              </a:rPr>
              <a:t>Download Postman | Try Postman for Free</a:t>
            </a:r>
            <a:r>
              <a:rPr lang="it-IT" dirty="0"/>
              <a:t>, e permette di eseguire con facilità richieste HTTP.</a:t>
            </a:r>
          </a:p>
        </p:txBody>
      </p:sp>
      <p:pic>
        <p:nvPicPr>
          <p:cNvPr id="1026" name="Picture 2" descr="Postman..Tool utile per il testing delle API – DevBlog">
            <a:extLst>
              <a:ext uri="{FF2B5EF4-FFF2-40B4-BE49-F238E27FC236}">
                <a16:creationId xmlns:a16="http://schemas.microsoft.com/office/drawing/2014/main" id="{AEC56195-7C14-4F76-BFC3-6A72A901C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75" y="7500355"/>
            <a:ext cx="542925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5564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a:t>
            </a:r>
            <a:r>
              <a:rPr lang="it-IT" dirty="0" err="1"/>
              <a:t>ModulO</a:t>
            </a:r>
            <a:r>
              <a:rPr lang="it-IT" dirty="0"/>
              <a:t> HTTP</a:t>
            </a:r>
            <a:endParaRPr dirty="0"/>
          </a:p>
        </p:txBody>
      </p:sp>
      <p:sp>
        <p:nvSpPr>
          <p:cNvPr id="2" name="CasellaDiTesto 1">
            <a:extLst>
              <a:ext uri="{FF2B5EF4-FFF2-40B4-BE49-F238E27FC236}">
                <a16:creationId xmlns:a16="http://schemas.microsoft.com/office/drawing/2014/main" id="{C82B4706-33DC-45F3-8A02-95CB4930E226}"/>
              </a:ext>
            </a:extLst>
          </p:cNvPr>
          <p:cNvSpPr txBox="1"/>
          <p:nvPr/>
        </p:nvSpPr>
        <p:spPr>
          <a:xfrm>
            <a:off x="9654268" y="1270000"/>
            <a:ext cx="5075464"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it-IT" sz="6000" dirty="0">
                <a:solidFill>
                  <a:schemeClr val="accent4">
                    <a:lumMod val="75000"/>
                  </a:schemeClr>
                </a:solidFill>
              </a:rPr>
              <a:t>Modulo HTTP</a:t>
            </a:r>
            <a:endParaRPr kumimoji="0" lang="it-IT" sz="6000" b="0" i="0" u="none" strike="noStrike" cap="none" spc="0" normalizeH="0" baseline="0" dirty="0">
              <a:ln>
                <a:noFill/>
              </a:ln>
              <a:solidFill>
                <a:schemeClr val="accent4">
                  <a:lumMod val="75000"/>
                </a:schemeClr>
              </a:solidFill>
              <a:effectLst/>
              <a:uFillTx/>
              <a:latin typeface="Avenir Next Medium"/>
              <a:ea typeface="Avenir Next Medium"/>
              <a:cs typeface="Avenir Next Medium"/>
              <a:sym typeface="Avenir Next Medium"/>
            </a:endParaRPr>
          </a:p>
        </p:txBody>
      </p:sp>
      <p:sp>
        <p:nvSpPr>
          <p:cNvPr id="4" name="Segnaposto testo 3">
            <a:extLst>
              <a:ext uri="{FF2B5EF4-FFF2-40B4-BE49-F238E27FC236}">
                <a16:creationId xmlns:a16="http://schemas.microsoft.com/office/drawing/2014/main" id="{6B60D840-19E8-4E8D-A276-5476845C1E7C}"/>
              </a:ext>
            </a:extLst>
          </p:cNvPr>
          <p:cNvSpPr>
            <a:spLocks noGrp="1"/>
          </p:cNvSpPr>
          <p:nvPr>
            <p:ph type="body" idx="1"/>
          </p:nvPr>
        </p:nvSpPr>
        <p:spPr>
          <a:xfrm>
            <a:off x="762000" y="3860800"/>
            <a:ext cx="22860000" cy="9142084"/>
          </a:xfrm>
        </p:spPr>
        <p:txBody>
          <a:bodyPr>
            <a:normAutofit/>
          </a:bodyPr>
          <a:lstStyle/>
          <a:p>
            <a:r>
              <a:rPr lang="it-IT" dirty="0"/>
              <a:t>Il modulo http di </a:t>
            </a:r>
            <a:r>
              <a:rPr lang="it-IT" dirty="0" err="1"/>
              <a:t>node</a:t>
            </a:r>
            <a:r>
              <a:rPr lang="it-IT" dirty="0"/>
              <a:t> fornisce strumenti utili per agire da client HTTP o da server HTTP.</a:t>
            </a:r>
          </a:p>
          <a:p>
            <a:r>
              <a:rPr lang="it-IT" dirty="0"/>
              <a:t>Esistono framework che aiutano lo sviluppatore con ulteriori astrazioni (e.g. express, </a:t>
            </a:r>
            <a:r>
              <a:rPr lang="it-IT" dirty="0" err="1"/>
              <a:t>axios</a:t>
            </a:r>
            <a:r>
              <a:rPr lang="it-IT" dirty="0"/>
              <a:t>), sia per agire da client che per agire da server.</a:t>
            </a:r>
          </a:p>
          <a:p>
            <a:r>
              <a:rPr lang="it-IT" dirty="0"/>
              <a:t>Tuttavia per effettuare richieste i metodi esposti da </a:t>
            </a:r>
            <a:r>
              <a:rPr lang="it-IT" dirty="0" err="1"/>
              <a:t>Node</a:t>
            </a:r>
            <a:r>
              <a:rPr lang="it-IT" dirty="0"/>
              <a:t> sono abbastanza semplici, mentre è più complesso creare un server HTTP.</a:t>
            </a:r>
          </a:p>
        </p:txBody>
      </p:sp>
    </p:spTree>
    <p:extLst>
      <p:ext uri="{BB962C8B-B14F-4D97-AF65-F5344CB8AC3E}">
        <p14:creationId xmlns:p14="http://schemas.microsoft.com/office/powerpoint/2010/main" val="95210899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MODULO HTTP</a:t>
            </a:r>
            <a:endParaRPr dirty="0"/>
          </a:p>
        </p:txBody>
      </p:sp>
      <p:sp>
        <p:nvSpPr>
          <p:cNvPr id="173" name="Visual Studio Code può essere facilmente scaricato all’indirizzo https://code.visualstudio.com/…"/>
          <p:cNvSpPr txBox="1">
            <a:spLocks noGrp="1"/>
          </p:cNvSpPr>
          <p:nvPr>
            <p:ph type="body" idx="1"/>
          </p:nvPr>
        </p:nvSpPr>
        <p:spPr>
          <a:xfrm>
            <a:off x="8660422" y="2647229"/>
            <a:ext cx="7063155" cy="1045308"/>
          </a:xfrm>
          <a:prstGeom prst="rect">
            <a:avLst/>
          </a:prstGeom>
        </p:spPr>
        <p:txBody>
          <a:bodyPr>
            <a:normAutofit fontScale="92500"/>
          </a:bodyPr>
          <a:lstStyle/>
          <a:p>
            <a:r>
              <a:rPr lang="it-IT" dirty="0"/>
              <a:t>Importiamo il modulo http</a:t>
            </a:r>
          </a:p>
          <a:p>
            <a:pPr marL="0" indent="0">
              <a:buNone/>
            </a:pPr>
            <a:endParaRPr lang="it-IT" dirty="0">
              <a:solidFill>
                <a:schemeClr val="accent1"/>
              </a:solidFill>
            </a:endParaRPr>
          </a:p>
        </p:txBody>
      </p:sp>
      <p:cxnSp>
        <p:nvCxnSpPr>
          <p:cNvPr id="3" name="Connettore diritto 2">
            <a:extLst>
              <a:ext uri="{FF2B5EF4-FFF2-40B4-BE49-F238E27FC236}">
                <a16:creationId xmlns:a16="http://schemas.microsoft.com/office/drawing/2014/main" id="{CC0DDF6B-9740-48A2-A7D7-99C61F14E2CE}"/>
              </a:ext>
            </a:extLst>
          </p:cNvPr>
          <p:cNvCxnSpPr>
            <a:cxnSpLocks/>
            <a:stCxn id="173" idx="2"/>
          </p:cNvCxnSpPr>
          <p:nvPr/>
        </p:nvCxnSpPr>
        <p:spPr>
          <a:xfrm>
            <a:off x="12192000" y="3692537"/>
            <a:ext cx="1" cy="8950801"/>
          </a:xfrm>
          <a:prstGeom prst="lin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pic>
        <p:nvPicPr>
          <p:cNvPr id="1026" name="Picture 2">
            <a:extLst>
              <a:ext uri="{FF2B5EF4-FFF2-40B4-BE49-F238E27FC236}">
                <a16:creationId xmlns:a16="http://schemas.microsoft.com/office/drawing/2014/main" id="{85B9A4DB-792B-42F1-A9D0-4CC15BCC44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9872" y="4906108"/>
            <a:ext cx="1137128" cy="1137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story behind my upcoming book: Learn TypeScript by Building Web  Applications — part 1 | by Sébastien Dubois. | Medium">
            <a:extLst>
              <a:ext uri="{FF2B5EF4-FFF2-40B4-BE49-F238E27FC236}">
                <a16:creationId xmlns:a16="http://schemas.microsoft.com/office/drawing/2014/main" id="{EB65F50D-8736-4180-8545-8778F43220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38437" y="4906108"/>
            <a:ext cx="1137128" cy="113712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9EBCC522-2965-4058-97B8-205E263276C5}"/>
              </a:ext>
            </a:extLst>
          </p:cNvPr>
          <p:cNvSpPr txBox="1"/>
          <p:nvPr/>
        </p:nvSpPr>
        <p:spPr>
          <a:xfrm>
            <a:off x="1160585" y="7823948"/>
            <a:ext cx="9653950"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3400"/>
              </a:spcBef>
              <a:spcAft>
                <a:spcPts val="0"/>
              </a:spcAft>
              <a:buClrTx/>
              <a:buSzTx/>
              <a:buFontTx/>
              <a:buNone/>
              <a:tabLst/>
            </a:pPr>
            <a:r>
              <a:rPr kumimoji="0" lang="it-IT" sz="6000" b="0" i="0" u="none" strike="noStrike" cap="none" spc="0" normalizeH="0" baseline="0" dirty="0" err="1">
                <a:ln>
                  <a:noFill/>
                </a:ln>
                <a:solidFill>
                  <a:schemeClr val="accent1">
                    <a:lumMod val="75000"/>
                  </a:schemeClr>
                </a:solidFill>
                <a:effectLst/>
                <a:uFillTx/>
                <a:latin typeface="Avenir Next Medium"/>
                <a:ea typeface="Avenir Next Medium"/>
                <a:cs typeface="Avenir Next Medium"/>
                <a:sym typeface="Avenir Next Medium"/>
              </a:rPr>
              <a:t>const</a:t>
            </a:r>
            <a:r>
              <a:rPr kumimoji="0" lang="it-IT" sz="60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 http = </a:t>
            </a:r>
            <a:r>
              <a:rPr kumimoji="0" lang="it-IT" sz="6000" b="0" i="0" u="none" strike="noStrike" cap="none" spc="0" normalizeH="0" baseline="0" dirty="0" err="1">
                <a:ln>
                  <a:noFill/>
                </a:ln>
                <a:solidFill>
                  <a:srgbClr val="7030A0"/>
                </a:solidFill>
                <a:effectLst/>
                <a:uFillTx/>
                <a:latin typeface="Avenir Next Medium"/>
                <a:ea typeface="Avenir Next Medium"/>
                <a:cs typeface="Avenir Next Medium"/>
                <a:sym typeface="Avenir Next Medium"/>
              </a:rPr>
              <a:t>require</a:t>
            </a:r>
            <a:r>
              <a:rPr kumimoji="0" lang="it-IT" sz="60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a:t>
            </a:r>
            <a:r>
              <a:rPr kumimoji="0" lang="it-IT" sz="6000" b="0" i="0" u="none" strike="noStrike" cap="none" spc="0" normalizeH="0" baseline="0" dirty="0">
                <a:ln>
                  <a:noFill/>
                </a:ln>
                <a:solidFill>
                  <a:schemeClr val="accent4">
                    <a:lumMod val="50000"/>
                  </a:schemeClr>
                </a:solidFill>
                <a:effectLst/>
                <a:uFillTx/>
                <a:latin typeface="Avenir Next Medium"/>
                <a:ea typeface="Avenir Next Medium"/>
                <a:cs typeface="Avenir Next Medium"/>
                <a:sym typeface="Avenir Next Medium"/>
              </a:rPr>
              <a:t>‘http’</a:t>
            </a:r>
            <a:r>
              <a:rPr kumimoji="0" lang="it-IT" sz="60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a:t>
            </a:r>
          </a:p>
        </p:txBody>
      </p:sp>
      <p:sp>
        <p:nvSpPr>
          <p:cNvPr id="5" name="CasellaDiTesto 4">
            <a:extLst>
              <a:ext uri="{FF2B5EF4-FFF2-40B4-BE49-F238E27FC236}">
                <a16:creationId xmlns:a16="http://schemas.microsoft.com/office/drawing/2014/main" id="{2A3FA04C-1329-4198-BA55-DFA0774E2623}"/>
              </a:ext>
            </a:extLst>
          </p:cNvPr>
          <p:cNvSpPr txBox="1"/>
          <p:nvPr/>
        </p:nvSpPr>
        <p:spPr>
          <a:xfrm>
            <a:off x="13080026" y="6832737"/>
            <a:ext cx="9653950"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3400"/>
              </a:spcBef>
              <a:spcAft>
                <a:spcPts val="0"/>
              </a:spcAft>
              <a:buClrTx/>
              <a:buSzTx/>
              <a:buFontTx/>
              <a:buNone/>
              <a:tabLst/>
            </a:pPr>
            <a:r>
              <a:rPr lang="it-IT" sz="6000" dirty="0">
                <a:solidFill>
                  <a:srgbClr val="7030A0"/>
                </a:solidFill>
              </a:rPr>
              <a:t>i</a:t>
            </a:r>
            <a:r>
              <a:rPr kumimoji="0" lang="it-IT" sz="6000" b="0" i="0" u="none" strike="noStrike" cap="none" spc="0" normalizeH="0" baseline="0" dirty="0">
                <a:ln>
                  <a:noFill/>
                </a:ln>
                <a:solidFill>
                  <a:srgbClr val="7030A0"/>
                </a:solidFill>
                <a:effectLst/>
                <a:uFillTx/>
                <a:latin typeface="Avenir Next Medium"/>
                <a:ea typeface="Avenir Next Medium"/>
                <a:cs typeface="Avenir Next Medium"/>
                <a:sym typeface="Avenir Next Medium"/>
              </a:rPr>
              <a:t>mport </a:t>
            </a:r>
            <a:r>
              <a:rPr kumimoji="0" lang="it-IT" sz="6000" b="0" i="0" u="none" strike="noStrike" cap="none" spc="0" normalizeH="0" baseline="0" dirty="0">
                <a:ln>
                  <a:noFill/>
                </a:ln>
                <a:solidFill>
                  <a:schemeClr val="accent1">
                    <a:lumMod val="75000"/>
                  </a:schemeClr>
                </a:solidFill>
                <a:effectLst/>
                <a:uFillTx/>
                <a:latin typeface="Avenir Next Medium"/>
                <a:ea typeface="Avenir Next Medium"/>
                <a:cs typeface="Avenir Next Medium"/>
                <a:sym typeface="Avenir Next Medium"/>
              </a:rPr>
              <a:t>*</a:t>
            </a:r>
            <a:r>
              <a:rPr kumimoji="0" lang="it-IT" sz="6000" b="0" i="0" u="none" strike="noStrike" cap="none" spc="0" normalizeH="0" baseline="0" dirty="0">
                <a:ln>
                  <a:noFill/>
                </a:ln>
                <a:solidFill>
                  <a:srgbClr val="7030A0"/>
                </a:solidFill>
                <a:effectLst/>
                <a:uFillTx/>
                <a:latin typeface="Avenir Next Medium"/>
                <a:ea typeface="Avenir Next Medium"/>
                <a:cs typeface="Avenir Next Medium"/>
                <a:sym typeface="Avenir Next Medium"/>
              </a:rPr>
              <a:t> </a:t>
            </a:r>
            <a:r>
              <a:rPr kumimoji="0" lang="it-IT" sz="6000" b="0" i="0" u="none" strike="noStrike" cap="none" spc="0" normalizeH="0" baseline="0" dirty="0" err="1">
                <a:ln>
                  <a:noFill/>
                </a:ln>
                <a:solidFill>
                  <a:srgbClr val="7030A0"/>
                </a:solidFill>
                <a:effectLst/>
                <a:uFillTx/>
                <a:latin typeface="Avenir Next Medium"/>
                <a:ea typeface="Avenir Next Medium"/>
                <a:cs typeface="Avenir Next Medium"/>
                <a:sym typeface="Avenir Next Medium"/>
              </a:rPr>
              <a:t>as</a:t>
            </a:r>
            <a:r>
              <a:rPr kumimoji="0" lang="it-IT" sz="6000" b="0" i="0" u="none" strike="noStrike" cap="none" spc="0" normalizeH="0" baseline="0" dirty="0">
                <a:ln>
                  <a:noFill/>
                </a:ln>
                <a:solidFill>
                  <a:srgbClr val="7030A0"/>
                </a:solidFill>
                <a:effectLst/>
                <a:uFillTx/>
                <a:latin typeface="Avenir Next Medium"/>
                <a:ea typeface="Avenir Next Medium"/>
                <a:cs typeface="Avenir Next Medium"/>
                <a:sym typeface="Avenir Next Medium"/>
              </a:rPr>
              <a:t> </a:t>
            </a:r>
            <a:r>
              <a:rPr lang="it-IT" sz="6000" dirty="0">
                <a:solidFill>
                  <a:schemeClr val="accent1">
                    <a:lumMod val="75000"/>
                  </a:schemeClr>
                </a:solidFill>
              </a:rPr>
              <a:t>http</a:t>
            </a:r>
            <a:r>
              <a:rPr kumimoji="0" lang="it-IT" sz="6000" b="0" i="0" u="none" strike="noStrike" cap="none" spc="0" normalizeH="0" baseline="0" dirty="0">
                <a:ln>
                  <a:noFill/>
                </a:ln>
                <a:solidFill>
                  <a:srgbClr val="7030A0"/>
                </a:solidFill>
                <a:effectLst/>
                <a:uFillTx/>
                <a:latin typeface="Avenir Next Medium"/>
                <a:ea typeface="Avenir Next Medium"/>
                <a:cs typeface="Avenir Next Medium"/>
                <a:sym typeface="Avenir Next Medium"/>
              </a:rPr>
              <a:t> from </a:t>
            </a:r>
            <a:r>
              <a:rPr kumimoji="0" lang="it-IT" sz="6000" b="0" i="0" u="none" strike="noStrike" cap="none" spc="0" normalizeH="0" baseline="0" dirty="0">
                <a:ln>
                  <a:noFill/>
                </a:ln>
                <a:solidFill>
                  <a:schemeClr val="accent4">
                    <a:lumMod val="50000"/>
                  </a:schemeClr>
                </a:solidFill>
                <a:effectLst/>
                <a:uFillTx/>
                <a:latin typeface="Avenir Next Medium"/>
                <a:ea typeface="Avenir Next Medium"/>
                <a:cs typeface="Avenir Next Medium"/>
                <a:sym typeface="Avenir Next Medium"/>
              </a:rPr>
              <a:t>‘</a:t>
            </a:r>
            <a:r>
              <a:rPr lang="it-IT" sz="6000" dirty="0">
                <a:solidFill>
                  <a:schemeClr val="accent4">
                    <a:lumMod val="50000"/>
                  </a:schemeClr>
                </a:solidFill>
              </a:rPr>
              <a:t>http</a:t>
            </a:r>
            <a:r>
              <a:rPr kumimoji="0" lang="it-IT" sz="6000" b="0" i="0" u="none" strike="noStrike" cap="none" spc="0" normalizeH="0" baseline="0" dirty="0">
                <a:ln>
                  <a:noFill/>
                </a:ln>
                <a:solidFill>
                  <a:schemeClr val="accent4">
                    <a:lumMod val="50000"/>
                  </a:schemeClr>
                </a:solidFill>
                <a:effectLst/>
                <a:uFillTx/>
                <a:latin typeface="Avenir Next Medium"/>
                <a:ea typeface="Avenir Next Medium"/>
                <a:cs typeface="Avenir Next Medium"/>
                <a:sym typeface="Avenir Next Medium"/>
              </a:rPr>
              <a:t>’</a:t>
            </a:r>
            <a:r>
              <a:rPr kumimoji="0" lang="it-IT" sz="60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a:t>
            </a:r>
          </a:p>
        </p:txBody>
      </p:sp>
      <p:sp>
        <p:nvSpPr>
          <p:cNvPr id="6" name="CasellaDiTesto 5">
            <a:extLst>
              <a:ext uri="{FF2B5EF4-FFF2-40B4-BE49-F238E27FC236}">
                <a16:creationId xmlns:a16="http://schemas.microsoft.com/office/drawing/2014/main" id="{ECAE904B-6215-4165-A740-080521F8795F}"/>
              </a:ext>
            </a:extLst>
          </p:cNvPr>
          <p:cNvSpPr txBox="1"/>
          <p:nvPr/>
        </p:nvSpPr>
        <p:spPr>
          <a:xfrm>
            <a:off x="12597141" y="9084177"/>
            <a:ext cx="10619719"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3400"/>
              </a:spcBef>
              <a:spcAft>
                <a:spcPts val="0"/>
              </a:spcAft>
              <a:buClrTx/>
              <a:buSzTx/>
              <a:buFontTx/>
              <a:buNone/>
              <a:tabLst/>
            </a:pPr>
            <a:r>
              <a:rPr lang="it-IT" sz="6000" dirty="0">
                <a:solidFill>
                  <a:srgbClr val="7030A0"/>
                </a:solidFill>
              </a:rPr>
              <a:t>i</a:t>
            </a:r>
            <a:r>
              <a:rPr kumimoji="0" lang="it-IT" sz="6000" b="0" i="0" u="none" strike="noStrike" cap="none" spc="0" normalizeH="0" baseline="0" dirty="0">
                <a:ln>
                  <a:noFill/>
                </a:ln>
                <a:solidFill>
                  <a:srgbClr val="7030A0"/>
                </a:solidFill>
                <a:effectLst/>
                <a:uFillTx/>
                <a:latin typeface="Avenir Next Medium"/>
                <a:ea typeface="Avenir Next Medium"/>
                <a:cs typeface="Avenir Next Medium"/>
                <a:sym typeface="Avenir Next Medium"/>
              </a:rPr>
              <a:t>mport </a:t>
            </a:r>
            <a:r>
              <a:rPr lang="it-IT" sz="6000" dirty="0"/>
              <a:t>{</a:t>
            </a:r>
            <a:r>
              <a:rPr kumimoji="0" lang="it-IT" sz="6000" b="0" i="0" u="none" strike="noStrike" cap="none" spc="0" normalizeH="0" baseline="0" dirty="0" err="1">
                <a:ln>
                  <a:noFill/>
                </a:ln>
                <a:solidFill>
                  <a:schemeClr val="accent1">
                    <a:lumMod val="75000"/>
                  </a:schemeClr>
                </a:solidFill>
                <a:effectLst/>
                <a:uFillTx/>
                <a:latin typeface="Avenir Next Medium"/>
                <a:ea typeface="Avenir Next Medium"/>
                <a:cs typeface="Avenir Next Medium"/>
                <a:sym typeface="Avenir Next Medium"/>
              </a:rPr>
              <a:t>request</a:t>
            </a:r>
            <a:r>
              <a:rPr lang="it-IT" sz="6000" dirty="0"/>
              <a:t>}</a:t>
            </a:r>
            <a:r>
              <a:rPr kumimoji="0" lang="it-IT" sz="6000" b="0" i="0" u="none" strike="noStrike" cap="none" spc="0" normalizeH="0" baseline="0" dirty="0">
                <a:ln>
                  <a:noFill/>
                </a:ln>
                <a:solidFill>
                  <a:srgbClr val="7030A0"/>
                </a:solidFill>
                <a:effectLst/>
                <a:uFillTx/>
                <a:latin typeface="Avenir Next Medium"/>
                <a:ea typeface="Avenir Next Medium"/>
                <a:cs typeface="Avenir Next Medium"/>
                <a:sym typeface="Avenir Next Medium"/>
              </a:rPr>
              <a:t> from </a:t>
            </a:r>
            <a:r>
              <a:rPr kumimoji="0" lang="it-IT" sz="6000" b="0" i="0" u="none" strike="noStrike" cap="none" spc="0" normalizeH="0" baseline="0" dirty="0">
                <a:ln>
                  <a:noFill/>
                </a:ln>
                <a:solidFill>
                  <a:schemeClr val="accent4">
                    <a:lumMod val="50000"/>
                  </a:schemeClr>
                </a:solidFill>
                <a:effectLst/>
                <a:uFillTx/>
                <a:latin typeface="Avenir Next Medium"/>
                <a:ea typeface="Avenir Next Medium"/>
                <a:cs typeface="Avenir Next Medium"/>
                <a:sym typeface="Avenir Next Medium"/>
              </a:rPr>
              <a:t>‘http’</a:t>
            </a:r>
            <a:r>
              <a:rPr kumimoji="0" lang="it-IT" sz="60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a:t>
            </a:r>
          </a:p>
        </p:txBody>
      </p:sp>
    </p:spTree>
    <p:extLst>
      <p:ext uri="{BB962C8B-B14F-4D97-AF65-F5344CB8AC3E}">
        <p14:creationId xmlns:p14="http://schemas.microsoft.com/office/powerpoint/2010/main" val="8798941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MODULO HTTP</a:t>
            </a:r>
            <a:endParaRPr dirty="0"/>
          </a:p>
        </p:txBody>
      </p:sp>
      <p:sp>
        <p:nvSpPr>
          <p:cNvPr id="2" name="Visual Studio Code può essere facilmente scaricato all’indirizzo https://code.visualstudio.com/…">
            <a:extLst>
              <a:ext uri="{FF2B5EF4-FFF2-40B4-BE49-F238E27FC236}">
                <a16:creationId xmlns:a16="http://schemas.microsoft.com/office/drawing/2014/main" id="{B942027D-D761-4E73-9B0C-E4363F593B5D}"/>
              </a:ext>
            </a:extLst>
          </p:cNvPr>
          <p:cNvSpPr txBox="1">
            <a:spLocks/>
          </p:cNvSpPr>
          <p:nvPr/>
        </p:nvSpPr>
        <p:spPr>
          <a:xfrm>
            <a:off x="892628" y="2435289"/>
            <a:ext cx="22598744" cy="88454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3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9pPr>
          </a:lstStyle>
          <a:p>
            <a:pPr hangingPunct="1"/>
            <a:r>
              <a:rPr lang="it-IT" dirty="0"/>
              <a:t>Ci sono tre oggetti fondamentali nel modulo http, </a:t>
            </a:r>
            <a:r>
              <a:rPr lang="it-IT" i="1" dirty="0" err="1"/>
              <a:t>ClientRequest</a:t>
            </a:r>
            <a:r>
              <a:rPr lang="it-IT" i="1" dirty="0"/>
              <a:t>, </a:t>
            </a:r>
            <a:r>
              <a:rPr lang="it-IT" i="1" dirty="0" err="1"/>
              <a:t>ServerResponse</a:t>
            </a:r>
            <a:r>
              <a:rPr lang="it-IT" i="1" dirty="0"/>
              <a:t>, </a:t>
            </a:r>
            <a:r>
              <a:rPr lang="it-IT" dirty="0"/>
              <a:t>e </a:t>
            </a:r>
            <a:r>
              <a:rPr lang="it-IT" i="1" dirty="0"/>
              <a:t>Server.</a:t>
            </a:r>
          </a:p>
          <a:p>
            <a:pPr hangingPunct="1"/>
            <a:r>
              <a:rPr lang="it-IT" dirty="0" err="1"/>
              <a:t>ClientRequest</a:t>
            </a:r>
            <a:r>
              <a:rPr lang="it-IT" dirty="0"/>
              <a:t> e </a:t>
            </a:r>
            <a:r>
              <a:rPr lang="it-IT" dirty="0" err="1"/>
              <a:t>ServerResponse</a:t>
            </a:r>
            <a:r>
              <a:rPr lang="it-IT" dirty="0"/>
              <a:t> sono create internamente e </a:t>
            </a:r>
            <a:r>
              <a:rPr lang="it-IT" dirty="0" err="1"/>
              <a:t>resistuite</a:t>
            </a:r>
            <a:r>
              <a:rPr lang="it-IT" dirty="0"/>
              <a:t> all’utente. Contengono i riferimenti a </a:t>
            </a:r>
            <a:r>
              <a:rPr lang="it-IT" dirty="0" err="1"/>
              <a:t>header</a:t>
            </a:r>
            <a:r>
              <a:rPr lang="it-IT" dirty="0"/>
              <a:t>, body, status code, e metodo http. </a:t>
            </a:r>
          </a:p>
          <a:p>
            <a:pPr hangingPunct="1"/>
            <a:r>
              <a:rPr lang="it-IT" dirty="0"/>
              <a:t>Entrambe sono stream, in particolare </a:t>
            </a:r>
            <a:r>
              <a:rPr lang="it-IT" i="1" dirty="0" err="1"/>
              <a:t>ClientRequest</a:t>
            </a:r>
            <a:r>
              <a:rPr lang="it-IT" i="1" dirty="0"/>
              <a:t> </a:t>
            </a:r>
            <a:r>
              <a:rPr lang="it-IT" dirty="0"/>
              <a:t>è un </a:t>
            </a:r>
            <a:r>
              <a:rPr lang="it-IT" dirty="0" err="1"/>
              <a:t>Writable</a:t>
            </a:r>
            <a:r>
              <a:rPr lang="it-IT" dirty="0"/>
              <a:t> (perché una richiesta può inviare dati al server) e </a:t>
            </a:r>
            <a:r>
              <a:rPr lang="it-IT" i="1" dirty="0" err="1"/>
              <a:t>ServerResponse</a:t>
            </a:r>
            <a:r>
              <a:rPr lang="it-IT" i="1" dirty="0"/>
              <a:t> </a:t>
            </a:r>
            <a:r>
              <a:rPr lang="it-IT" dirty="0"/>
              <a:t>è un </a:t>
            </a:r>
            <a:r>
              <a:rPr lang="it-IT" dirty="0" err="1"/>
              <a:t>Readable</a:t>
            </a:r>
            <a:r>
              <a:rPr lang="it-IT" dirty="0"/>
              <a:t> (perché il client riceve dati dal server).</a:t>
            </a:r>
          </a:p>
          <a:p>
            <a:pPr algn="just" hangingPunct="1"/>
            <a:r>
              <a:rPr lang="it-IT" dirty="0"/>
              <a:t>La classe </a:t>
            </a:r>
            <a:r>
              <a:rPr lang="it-IT" i="1" dirty="0"/>
              <a:t>Server </a:t>
            </a:r>
            <a:r>
              <a:rPr lang="it-IT" dirty="0"/>
              <a:t>invece si usa per creare un server HTTP.</a:t>
            </a:r>
            <a:endParaRPr lang="it-IT" dirty="0">
              <a:solidFill>
                <a:schemeClr val="accent1"/>
              </a:solidFill>
            </a:endParaRPr>
          </a:p>
          <a:p>
            <a:pPr hangingPunct="1"/>
            <a:endParaRPr lang="it-IT" dirty="0">
              <a:solidFill>
                <a:schemeClr val="accent1"/>
              </a:solidFill>
            </a:endParaRPr>
          </a:p>
        </p:txBody>
      </p:sp>
    </p:spTree>
    <p:extLst>
      <p:ext uri="{BB962C8B-B14F-4D97-AF65-F5344CB8AC3E}">
        <p14:creationId xmlns:p14="http://schemas.microsoft.com/office/powerpoint/2010/main" val="72595922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MODULO http</a:t>
            </a:r>
            <a:endParaRPr dirty="0"/>
          </a:p>
        </p:txBody>
      </p:sp>
      <p:sp>
        <p:nvSpPr>
          <p:cNvPr id="173" name="Visual Studio Code può essere facilmente scaricato all’indirizzo https://code.visualstudio.com/…"/>
          <p:cNvSpPr txBox="1">
            <a:spLocks noGrp="1"/>
          </p:cNvSpPr>
          <p:nvPr>
            <p:ph type="body" idx="1"/>
          </p:nvPr>
        </p:nvSpPr>
        <p:spPr>
          <a:xfrm>
            <a:off x="9885783" y="1770743"/>
            <a:ext cx="4612433" cy="916473"/>
          </a:xfrm>
          <a:prstGeom prst="rect">
            <a:avLst/>
          </a:prstGeom>
        </p:spPr>
        <p:txBody>
          <a:bodyPr>
            <a:normAutofit/>
          </a:bodyPr>
          <a:lstStyle/>
          <a:p>
            <a:r>
              <a:rPr lang="it-IT" dirty="0" err="1"/>
              <a:t>http.request</a:t>
            </a:r>
            <a:r>
              <a:rPr lang="it-IT" dirty="0"/>
              <a:t>()</a:t>
            </a:r>
          </a:p>
        </p:txBody>
      </p:sp>
      <p:sp>
        <p:nvSpPr>
          <p:cNvPr id="2" name="Visual Studio Code può essere facilmente scaricato all’indirizzo https://code.visualstudio.com/…">
            <a:extLst>
              <a:ext uri="{FF2B5EF4-FFF2-40B4-BE49-F238E27FC236}">
                <a16:creationId xmlns:a16="http://schemas.microsoft.com/office/drawing/2014/main" id="{F383238A-D95F-4489-AECC-6569F566E1C4}"/>
              </a:ext>
            </a:extLst>
          </p:cNvPr>
          <p:cNvSpPr txBox="1">
            <a:spLocks/>
          </p:cNvSpPr>
          <p:nvPr/>
        </p:nvSpPr>
        <p:spPr>
          <a:xfrm>
            <a:off x="761999" y="3281265"/>
            <a:ext cx="22695160" cy="8585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3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9pPr>
          </a:lstStyle>
          <a:p>
            <a:pPr hangingPunct="1"/>
            <a:r>
              <a:rPr lang="it-IT" dirty="0"/>
              <a:t>Input:</a:t>
            </a:r>
          </a:p>
          <a:p>
            <a:pPr lvl="2" hangingPunct="1"/>
            <a:r>
              <a:rPr lang="it-IT" dirty="0">
                <a:solidFill>
                  <a:schemeClr val="accent1"/>
                </a:solidFill>
              </a:rPr>
              <a:t>options </a:t>
            </a:r>
            <a:r>
              <a:rPr lang="it-IT" dirty="0"/>
              <a:t>					     oggetto con i parametri di richiesta</a:t>
            </a:r>
            <a:endParaRPr lang="it-IT" dirty="0">
              <a:solidFill>
                <a:schemeClr val="accent1"/>
              </a:solidFill>
            </a:endParaRPr>
          </a:p>
          <a:p>
            <a:pPr lvl="2" hangingPunct="1"/>
            <a:r>
              <a:rPr lang="it-IT" dirty="0" err="1">
                <a:solidFill>
                  <a:schemeClr val="accent1"/>
                </a:solidFill>
              </a:rPr>
              <a:t>callback</a:t>
            </a:r>
            <a:r>
              <a:rPr lang="it-IT" dirty="0">
                <a:solidFill>
                  <a:schemeClr val="accent1"/>
                </a:solidFill>
              </a:rPr>
              <a:t>			                 </a:t>
            </a:r>
            <a:r>
              <a:rPr lang="it-IT" dirty="0"/>
              <a:t>funzione con l’oggetto </a:t>
            </a:r>
            <a:r>
              <a:rPr lang="it-IT" dirty="0" err="1"/>
              <a:t>ServerResponse</a:t>
            </a:r>
            <a:r>
              <a:rPr lang="it-IT" dirty="0"/>
              <a:t> da gestire</a:t>
            </a:r>
          </a:p>
          <a:p>
            <a:pPr hangingPunct="1"/>
            <a:r>
              <a:rPr lang="it-IT" dirty="0"/>
              <a:t>Restituisce</a:t>
            </a:r>
          </a:p>
          <a:p>
            <a:pPr lvl="1" hangingPunct="1"/>
            <a:r>
              <a:rPr lang="it-IT" dirty="0">
                <a:solidFill>
                  <a:schemeClr val="accent1"/>
                </a:solidFill>
              </a:rPr>
              <a:t>Oggetto di tipo </a:t>
            </a:r>
            <a:r>
              <a:rPr lang="it-IT" dirty="0" err="1">
                <a:solidFill>
                  <a:schemeClr val="accent1"/>
                </a:solidFill>
              </a:rPr>
              <a:t>ClientRequest</a:t>
            </a:r>
            <a:endParaRPr lang="it-IT" dirty="0">
              <a:solidFill>
                <a:schemeClr val="accent1"/>
              </a:solidFill>
            </a:endParaRPr>
          </a:p>
          <a:p>
            <a:pPr hangingPunct="1"/>
            <a:endParaRPr lang="it-IT" dirty="0">
              <a:solidFill>
                <a:schemeClr val="accent1"/>
              </a:solidFill>
            </a:endParaRPr>
          </a:p>
        </p:txBody>
      </p:sp>
    </p:spTree>
    <p:extLst>
      <p:ext uri="{BB962C8B-B14F-4D97-AF65-F5344CB8AC3E}">
        <p14:creationId xmlns:p14="http://schemas.microsoft.com/office/powerpoint/2010/main" val="157501535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MODULO http</a:t>
            </a:r>
            <a:endParaRPr dirty="0"/>
          </a:p>
        </p:txBody>
      </p:sp>
      <p:sp>
        <p:nvSpPr>
          <p:cNvPr id="173" name="Visual Studio Code può essere facilmente scaricato all’indirizzo https://code.visualstudio.com/…"/>
          <p:cNvSpPr txBox="1">
            <a:spLocks noGrp="1"/>
          </p:cNvSpPr>
          <p:nvPr>
            <p:ph type="body" idx="1"/>
          </p:nvPr>
        </p:nvSpPr>
        <p:spPr>
          <a:xfrm>
            <a:off x="7934907" y="1849535"/>
            <a:ext cx="8514185" cy="916473"/>
          </a:xfrm>
          <a:prstGeom prst="rect">
            <a:avLst/>
          </a:prstGeom>
        </p:spPr>
        <p:txBody>
          <a:bodyPr>
            <a:normAutofit fontScale="92500"/>
          </a:bodyPr>
          <a:lstStyle/>
          <a:p>
            <a:r>
              <a:rPr lang="it-IT" dirty="0" err="1"/>
              <a:t>http.request</a:t>
            </a:r>
            <a:r>
              <a:rPr lang="it-IT" dirty="0"/>
              <a:t>(), l’oggetto options</a:t>
            </a:r>
          </a:p>
        </p:txBody>
      </p:sp>
      <p:sp>
        <p:nvSpPr>
          <p:cNvPr id="2" name="Visual Studio Code può essere facilmente scaricato all’indirizzo https://code.visualstudio.com/…">
            <a:extLst>
              <a:ext uri="{FF2B5EF4-FFF2-40B4-BE49-F238E27FC236}">
                <a16:creationId xmlns:a16="http://schemas.microsoft.com/office/drawing/2014/main" id="{F383238A-D95F-4489-AECC-6569F566E1C4}"/>
              </a:ext>
            </a:extLst>
          </p:cNvPr>
          <p:cNvSpPr txBox="1">
            <a:spLocks/>
          </p:cNvSpPr>
          <p:nvPr/>
        </p:nvSpPr>
        <p:spPr>
          <a:xfrm>
            <a:off x="2889379" y="3897086"/>
            <a:ext cx="22508548" cy="8585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63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9pPr>
          </a:lstStyle>
          <a:p>
            <a:pPr marL="0" indent="0" hangingPunct="1">
              <a:buNone/>
            </a:pPr>
            <a:r>
              <a:rPr lang="it-IT" dirty="0">
                <a:solidFill>
                  <a:schemeClr val="accent1"/>
                </a:solidFill>
              </a:rPr>
              <a:t>{																											</a:t>
            </a:r>
            <a:r>
              <a:rPr lang="it-IT" dirty="0" err="1">
                <a:solidFill>
                  <a:schemeClr val="accent1"/>
                </a:solidFill>
              </a:rPr>
              <a:t>auth</a:t>
            </a:r>
            <a:r>
              <a:rPr lang="it-IT" dirty="0">
                <a:solidFill>
                  <a:schemeClr val="accent1"/>
                </a:solidFill>
              </a:rPr>
              <a:t>: </a:t>
            </a:r>
            <a:r>
              <a:rPr lang="it-IT" dirty="0">
                <a:solidFill>
                  <a:schemeClr val="tx1"/>
                </a:solidFill>
              </a:rPr>
              <a:t>stringa di </a:t>
            </a:r>
            <a:r>
              <a:rPr lang="it-IT" dirty="0" err="1">
                <a:solidFill>
                  <a:schemeClr val="tx1"/>
                </a:solidFill>
              </a:rPr>
              <a:t>autorizazzione</a:t>
            </a:r>
            <a:r>
              <a:rPr lang="it-IT" dirty="0">
                <a:solidFill>
                  <a:schemeClr val="tx1"/>
                </a:solidFill>
              </a:rPr>
              <a:t> (solitamente nel formato </a:t>
            </a:r>
            <a:r>
              <a:rPr lang="it-IT" dirty="0" err="1">
                <a:solidFill>
                  <a:schemeClr val="tx1"/>
                </a:solidFill>
              </a:rPr>
              <a:t>user:password</a:t>
            </a:r>
            <a:r>
              <a:rPr lang="it-IT" dirty="0">
                <a:solidFill>
                  <a:schemeClr val="tx1"/>
                </a:solidFill>
              </a:rPr>
              <a:t>)</a:t>
            </a:r>
            <a:r>
              <a:rPr lang="it-IT" dirty="0">
                <a:solidFill>
                  <a:schemeClr val="accent1"/>
                </a:solidFill>
              </a:rPr>
              <a:t>, 						</a:t>
            </a:r>
            <a:r>
              <a:rPr lang="it-IT" dirty="0" err="1">
                <a:solidFill>
                  <a:schemeClr val="accent1"/>
                </a:solidFill>
              </a:rPr>
              <a:t>headers</a:t>
            </a:r>
            <a:r>
              <a:rPr lang="it-IT" dirty="0">
                <a:solidFill>
                  <a:schemeClr val="accent1"/>
                </a:solidFill>
              </a:rPr>
              <a:t>: </a:t>
            </a:r>
            <a:r>
              <a:rPr lang="it-IT" dirty="0">
                <a:solidFill>
                  <a:schemeClr val="tx1"/>
                </a:solidFill>
              </a:rPr>
              <a:t>oggetto contenente gli </a:t>
            </a:r>
            <a:r>
              <a:rPr lang="it-IT" dirty="0" err="1">
                <a:solidFill>
                  <a:schemeClr val="tx1"/>
                </a:solidFill>
              </a:rPr>
              <a:t>headers</a:t>
            </a:r>
            <a:r>
              <a:rPr lang="it-IT" dirty="0">
                <a:solidFill>
                  <a:schemeClr val="accent1"/>
                </a:solidFill>
              </a:rPr>
              <a:t>, 															</a:t>
            </a:r>
            <a:r>
              <a:rPr lang="it-IT" dirty="0" err="1">
                <a:solidFill>
                  <a:schemeClr val="accent1"/>
                </a:solidFill>
              </a:rPr>
              <a:t>host</a:t>
            </a:r>
            <a:r>
              <a:rPr lang="it-IT" dirty="0">
                <a:solidFill>
                  <a:schemeClr val="accent1"/>
                </a:solidFill>
              </a:rPr>
              <a:t>: </a:t>
            </a:r>
            <a:r>
              <a:rPr lang="it-IT" dirty="0">
                <a:solidFill>
                  <a:schemeClr val="tx1"/>
                </a:solidFill>
              </a:rPr>
              <a:t>indirizzo IP o nome del server</a:t>
            </a:r>
            <a:r>
              <a:rPr lang="it-IT" dirty="0">
                <a:solidFill>
                  <a:schemeClr val="accent1"/>
                </a:solidFill>
              </a:rPr>
              <a:t>, 																	</a:t>
            </a:r>
            <a:r>
              <a:rPr lang="it-IT" dirty="0" err="1">
                <a:solidFill>
                  <a:schemeClr val="accent1"/>
                </a:solidFill>
              </a:rPr>
              <a:t>method</a:t>
            </a:r>
            <a:r>
              <a:rPr lang="it-IT" dirty="0">
                <a:solidFill>
                  <a:schemeClr val="accent1"/>
                </a:solidFill>
              </a:rPr>
              <a:t>: </a:t>
            </a:r>
            <a:r>
              <a:rPr lang="it-IT" dirty="0">
                <a:solidFill>
                  <a:schemeClr val="tx1"/>
                </a:solidFill>
              </a:rPr>
              <a:t>stringa con il metodo HTTP</a:t>
            </a:r>
            <a:r>
              <a:rPr lang="it-IT" dirty="0">
                <a:solidFill>
                  <a:schemeClr val="accent1"/>
                </a:solidFill>
              </a:rPr>
              <a:t>, 																</a:t>
            </a:r>
            <a:r>
              <a:rPr lang="it-IT" dirty="0" err="1">
                <a:solidFill>
                  <a:schemeClr val="accent1"/>
                </a:solidFill>
              </a:rPr>
              <a:t>path</a:t>
            </a:r>
            <a:r>
              <a:rPr lang="it-IT" dirty="0">
                <a:solidFill>
                  <a:schemeClr val="accent1"/>
                </a:solidFill>
              </a:rPr>
              <a:t>: </a:t>
            </a:r>
            <a:r>
              <a:rPr lang="it-IT" dirty="0">
                <a:solidFill>
                  <a:schemeClr val="tx1"/>
                </a:solidFill>
              </a:rPr>
              <a:t>percorso nel server remoto</a:t>
            </a:r>
            <a:r>
              <a:rPr lang="it-IT" dirty="0">
                <a:solidFill>
                  <a:schemeClr val="accent1"/>
                </a:solidFill>
              </a:rPr>
              <a:t>, 																	port: </a:t>
            </a:r>
            <a:r>
              <a:rPr lang="it-IT" dirty="0">
                <a:solidFill>
                  <a:schemeClr val="tx1"/>
                </a:solidFill>
              </a:rPr>
              <a:t>porta (default 80)	</a:t>
            </a:r>
            <a:r>
              <a:rPr lang="it-IT" dirty="0">
                <a:solidFill>
                  <a:schemeClr val="accent1"/>
                </a:solidFill>
              </a:rPr>
              <a:t>																			 }</a:t>
            </a:r>
          </a:p>
        </p:txBody>
      </p:sp>
    </p:spTree>
    <p:extLst>
      <p:ext uri="{BB962C8B-B14F-4D97-AF65-F5344CB8AC3E}">
        <p14:creationId xmlns:p14="http://schemas.microsoft.com/office/powerpoint/2010/main" val="3146061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MODULO http</a:t>
            </a:r>
            <a:endParaRPr dirty="0"/>
          </a:p>
        </p:txBody>
      </p:sp>
      <p:sp>
        <p:nvSpPr>
          <p:cNvPr id="173" name="Visual Studio Code può essere facilmente scaricato all’indirizzo https://code.visualstudio.com/…"/>
          <p:cNvSpPr txBox="1">
            <a:spLocks noGrp="1"/>
          </p:cNvSpPr>
          <p:nvPr>
            <p:ph type="body" idx="1"/>
          </p:nvPr>
        </p:nvSpPr>
        <p:spPr>
          <a:xfrm>
            <a:off x="7934907" y="1849535"/>
            <a:ext cx="8514185" cy="916473"/>
          </a:xfrm>
          <a:prstGeom prst="rect">
            <a:avLst/>
          </a:prstGeom>
        </p:spPr>
        <p:txBody>
          <a:bodyPr>
            <a:normAutofit/>
          </a:bodyPr>
          <a:lstStyle/>
          <a:p>
            <a:r>
              <a:rPr lang="it-IT" dirty="0" err="1"/>
              <a:t>http.request</a:t>
            </a:r>
            <a:r>
              <a:rPr lang="it-IT" dirty="0"/>
              <a:t>(), esempio</a:t>
            </a:r>
          </a:p>
        </p:txBody>
      </p:sp>
      <p:sp>
        <p:nvSpPr>
          <p:cNvPr id="3" name="CasellaDiTesto 2">
            <a:extLst>
              <a:ext uri="{FF2B5EF4-FFF2-40B4-BE49-F238E27FC236}">
                <a16:creationId xmlns:a16="http://schemas.microsoft.com/office/drawing/2014/main" id="{C16AE5FE-0A32-4242-8845-27067EBA7C13}"/>
              </a:ext>
            </a:extLst>
          </p:cNvPr>
          <p:cNvSpPr txBox="1"/>
          <p:nvPr/>
        </p:nvSpPr>
        <p:spPr>
          <a:xfrm>
            <a:off x="914399" y="3433665"/>
            <a:ext cx="9610532" cy="9684703"/>
          </a:xfrm>
          <a:prstGeom prst="rect">
            <a:avLst/>
          </a:prstGeom>
          <a:solidFill>
            <a:srgbClr val="F2F2F2"/>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b="1" dirty="0">
                <a:solidFill>
                  <a:schemeClr val="accent5">
                    <a:lumMod val="75000"/>
                  </a:schemeClr>
                </a:solidFill>
              </a:rPr>
              <a:t>import</a:t>
            </a:r>
            <a:r>
              <a:rPr lang="it-IT" b="1" dirty="0">
                <a:solidFill>
                  <a:schemeClr val="bg1"/>
                </a:solidFill>
              </a:rPr>
              <a:t> * </a:t>
            </a:r>
            <a:r>
              <a:rPr lang="it-IT" b="1" dirty="0" err="1">
                <a:solidFill>
                  <a:schemeClr val="accent5">
                    <a:lumMod val="75000"/>
                  </a:schemeClr>
                </a:solidFill>
              </a:rPr>
              <a:t>as</a:t>
            </a:r>
            <a:r>
              <a:rPr lang="it-IT" b="1" dirty="0">
                <a:solidFill>
                  <a:schemeClr val="bg1"/>
                </a:solidFill>
              </a:rPr>
              <a:t> </a:t>
            </a:r>
            <a:r>
              <a:rPr lang="it-IT" b="1" dirty="0">
                <a:solidFill>
                  <a:schemeClr val="accent1"/>
                </a:solidFill>
              </a:rPr>
              <a:t>http</a:t>
            </a:r>
            <a:r>
              <a:rPr lang="it-IT" b="1" dirty="0">
                <a:solidFill>
                  <a:schemeClr val="bg1"/>
                </a:solidFill>
              </a:rPr>
              <a:t> </a:t>
            </a:r>
            <a:r>
              <a:rPr lang="it-IT" b="1" dirty="0">
                <a:solidFill>
                  <a:schemeClr val="accent5">
                    <a:lumMod val="75000"/>
                  </a:schemeClr>
                </a:solidFill>
              </a:rPr>
              <a:t>from</a:t>
            </a:r>
            <a:r>
              <a:rPr lang="it-IT" b="1" dirty="0">
                <a:solidFill>
                  <a:schemeClr val="bg1"/>
                </a:solidFill>
              </a:rPr>
              <a:t> ‘http’;</a:t>
            </a:r>
          </a:p>
          <a:p>
            <a:r>
              <a:rPr lang="it-IT" b="1" dirty="0" err="1">
                <a:solidFill>
                  <a:schemeClr val="accent1"/>
                </a:solidFill>
              </a:rPr>
              <a:t>let</a:t>
            </a:r>
            <a:r>
              <a:rPr lang="it-IT" b="1" dirty="0">
                <a:solidFill>
                  <a:schemeClr val="bg1"/>
                </a:solidFill>
              </a:rPr>
              <a:t> options = {								</a:t>
            </a:r>
            <a:r>
              <a:rPr lang="it-IT" b="1" dirty="0" err="1">
                <a:solidFill>
                  <a:schemeClr val="bg1"/>
                </a:solidFill>
              </a:rPr>
              <a:t>hostname</a:t>
            </a:r>
            <a:r>
              <a:rPr lang="it-IT" b="1" dirty="0">
                <a:solidFill>
                  <a:schemeClr val="bg1"/>
                </a:solidFill>
              </a:rPr>
              <a:t>: </a:t>
            </a:r>
            <a:r>
              <a:rPr lang="it-IT" b="1" dirty="0">
                <a:solidFill>
                  <a:schemeClr val="accent4">
                    <a:lumMod val="50000"/>
                  </a:schemeClr>
                </a:solidFill>
              </a:rPr>
              <a:t>‘google.it</a:t>
            </a:r>
            <a:r>
              <a:rPr lang="it-IT" b="1" dirty="0">
                <a:solidFill>
                  <a:schemeClr val="bg1"/>
                </a:solidFill>
              </a:rPr>
              <a:t>',						port: 443,									</a:t>
            </a:r>
            <a:r>
              <a:rPr lang="it-IT" b="1" dirty="0" err="1">
                <a:solidFill>
                  <a:schemeClr val="bg1"/>
                </a:solidFill>
              </a:rPr>
              <a:t>path</a:t>
            </a:r>
            <a:r>
              <a:rPr lang="it-IT" b="1" dirty="0">
                <a:solidFill>
                  <a:schemeClr val="bg1"/>
                </a:solidFill>
              </a:rPr>
              <a:t>: </a:t>
            </a:r>
            <a:r>
              <a:rPr lang="it-IT" b="1" dirty="0">
                <a:solidFill>
                  <a:schemeClr val="accent4">
                    <a:lumMod val="50000"/>
                  </a:schemeClr>
                </a:solidFill>
              </a:rPr>
              <a:t>‘/’</a:t>
            </a:r>
            <a:r>
              <a:rPr lang="it-IT" b="1" dirty="0">
                <a:solidFill>
                  <a:schemeClr val="bg1"/>
                </a:solidFill>
              </a:rPr>
              <a:t>,								</a:t>
            </a:r>
            <a:r>
              <a:rPr lang="it-IT" b="1" dirty="0" err="1">
                <a:solidFill>
                  <a:schemeClr val="bg1"/>
                </a:solidFill>
              </a:rPr>
              <a:t>method</a:t>
            </a:r>
            <a:r>
              <a:rPr lang="it-IT" b="1" dirty="0">
                <a:solidFill>
                  <a:schemeClr val="bg1"/>
                </a:solidFill>
              </a:rPr>
              <a:t>: </a:t>
            </a:r>
            <a:r>
              <a:rPr lang="it-IT" b="1" dirty="0">
                <a:solidFill>
                  <a:schemeClr val="accent4">
                    <a:lumMod val="50000"/>
                  </a:schemeClr>
                </a:solidFill>
              </a:rPr>
              <a:t>'GET'</a:t>
            </a:r>
            <a:r>
              <a:rPr lang="it-IT" b="1" dirty="0">
                <a:solidFill>
                  <a:schemeClr val="bg1"/>
                </a:solidFill>
              </a:rPr>
              <a:t>								   }</a:t>
            </a:r>
          </a:p>
          <a:p>
            <a:r>
              <a:rPr lang="it-IT" b="1" dirty="0" err="1">
                <a:solidFill>
                  <a:schemeClr val="accent1"/>
                </a:solidFill>
              </a:rPr>
              <a:t>let</a:t>
            </a:r>
            <a:r>
              <a:rPr lang="it-IT" b="1" dirty="0">
                <a:solidFill>
                  <a:schemeClr val="bg1"/>
                </a:solidFill>
              </a:rPr>
              <a:t> </a:t>
            </a:r>
            <a:r>
              <a:rPr lang="it-IT" b="1" dirty="0" err="1">
                <a:solidFill>
                  <a:schemeClr val="bg1"/>
                </a:solidFill>
              </a:rPr>
              <a:t>req</a:t>
            </a:r>
            <a:r>
              <a:rPr lang="it-IT" b="1" dirty="0">
                <a:solidFill>
                  <a:schemeClr val="bg1"/>
                </a:solidFill>
              </a:rPr>
              <a:t> = </a:t>
            </a:r>
            <a:r>
              <a:rPr lang="it-IT" b="1" dirty="0" err="1">
                <a:solidFill>
                  <a:schemeClr val="bg1"/>
                </a:solidFill>
              </a:rPr>
              <a:t>http.</a:t>
            </a:r>
            <a:r>
              <a:rPr lang="it-IT" b="1" dirty="0" err="1">
                <a:solidFill>
                  <a:schemeClr val="accent3">
                    <a:lumMod val="50000"/>
                  </a:schemeClr>
                </a:solidFill>
              </a:rPr>
              <a:t>request</a:t>
            </a:r>
            <a:r>
              <a:rPr lang="it-IT" b="1" dirty="0">
                <a:solidFill>
                  <a:schemeClr val="bg1"/>
                </a:solidFill>
              </a:rPr>
              <a:t>(options, res =&gt; {	console.</a:t>
            </a:r>
            <a:r>
              <a:rPr lang="it-IT" b="1" dirty="0">
                <a:solidFill>
                  <a:schemeClr val="accent3">
                    <a:lumMod val="50000"/>
                  </a:schemeClr>
                </a:solidFill>
              </a:rPr>
              <a:t>log</a:t>
            </a:r>
            <a:r>
              <a:rPr lang="it-IT" b="1" dirty="0">
                <a:solidFill>
                  <a:schemeClr val="accent4">
                    <a:lumMod val="50000"/>
                  </a:schemeClr>
                </a:solidFill>
              </a:rPr>
              <a:t>(</a:t>
            </a:r>
            <a:r>
              <a:rPr lang="it-IT" b="1" dirty="0">
                <a:solidFill>
                  <a:schemeClr val="bg1"/>
                </a:solidFill>
              </a:rPr>
              <a:t>'</a:t>
            </a:r>
            <a:r>
              <a:rPr lang="it-IT" b="1" dirty="0" err="1">
                <a:solidFill>
                  <a:schemeClr val="accent4">
                    <a:lumMod val="50000"/>
                  </a:schemeClr>
                </a:solidFill>
              </a:rPr>
              <a:t>statusCode</a:t>
            </a:r>
            <a:r>
              <a:rPr lang="it-IT" b="1" dirty="0">
                <a:solidFill>
                  <a:schemeClr val="accent4">
                    <a:lumMod val="50000"/>
                  </a:schemeClr>
                </a:solidFill>
              </a:rPr>
              <a:t>: ' </a:t>
            </a:r>
            <a:r>
              <a:rPr lang="it-IT" b="1" dirty="0">
                <a:solidFill>
                  <a:schemeClr val="bg1"/>
                </a:solidFill>
              </a:rPr>
              <a:t>+ </a:t>
            </a:r>
            <a:r>
              <a:rPr lang="it-IT" b="1" dirty="0" err="1">
                <a:solidFill>
                  <a:schemeClr val="bg1"/>
                </a:solidFill>
              </a:rPr>
              <a:t>res.statusCode</a:t>
            </a:r>
            <a:r>
              <a:rPr lang="it-IT" b="1" dirty="0">
                <a:solidFill>
                  <a:schemeClr val="bg1"/>
                </a:solidFill>
              </a:rPr>
              <a:t>);			</a:t>
            </a:r>
            <a:r>
              <a:rPr lang="it-IT" b="1" dirty="0" err="1">
                <a:solidFill>
                  <a:schemeClr val="bg1"/>
                </a:solidFill>
              </a:rPr>
              <a:t>res.</a:t>
            </a:r>
            <a:r>
              <a:rPr lang="it-IT" b="1" dirty="0" err="1">
                <a:solidFill>
                  <a:schemeClr val="accent3">
                    <a:lumMod val="50000"/>
                  </a:schemeClr>
                </a:solidFill>
              </a:rPr>
              <a:t>on</a:t>
            </a:r>
            <a:r>
              <a:rPr lang="it-IT" b="1" dirty="0">
                <a:solidFill>
                  <a:schemeClr val="bg1"/>
                </a:solidFill>
              </a:rPr>
              <a:t>(</a:t>
            </a:r>
            <a:r>
              <a:rPr lang="it-IT" b="1" dirty="0">
                <a:solidFill>
                  <a:schemeClr val="accent4">
                    <a:lumMod val="50000"/>
                  </a:schemeClr>
                </a:solidFill>
              </a:rPr>
              <a:t>'data'</a:t>
            </a:r>
            <a:r>
              <a:rPr lang="it-IT" b="1" dirty="0">
                <a:solidFill>
                  <a:schemeClr val="bg1"/>
                </a:solidFill>
              </a:rPr>
              <a:t>, </a:t>
            </a:r>
            <a:r>
              <a:rPr lang="it-IT" b="1" dirty="0" err="1">
                <a:solidFill>
                  <a:schemeClr val="bg1"/>
                </a:solidFill>
              </a:rPr>
              <a:t>chunk</a:t>
            </a:r>
            <a:r>
              <a:rPr lang="it-IT" b="1" dirty="0">
                <a:solidFill>
                  <a:schemeClr val="bg1"/>
                </a:solidFill>
              </a:rPr>
              <a:t> =&gt; {									console.</a:t>
            </a:r>
            <a:r>
              <a:rPr lang="it-IT" b="1" dirty="0">
                <a:solidFill>
                  <a:schemeClr val="accent3">
                    <a:lumMod val="50000"/>
                  </a:schemeClr>
                </a:solidFill>
              </a:rPr>
              <a:t>log</a:t>
            </a:r>
            <a:r>
              <a:rPr lang="it-IT" b="1" dirty="0">
                <a:solidFill>
                  <a:schemeClr val="bg1"/>
                </a:solidFill>
              </a:rPr>
              <a:t>(</a:t>
            </a:r>
            <a:r>
              <a:rPr lang="it-IT" b="1" dirty="0" err="1">
                <a:solidFill>
                  <a:schemeClr val="bg1"/>
                </a:solidFill>
              </a:rPr>
              <a:t>chunk</a:t>
            </a:r>
            <a:r>
              <a:rPr lang="it-IT" b="1" dirty="0">
                <a:solidFill>
                  <a:schemeClr val="bg1"/>
                </a:solidFill>
              </a:rPr>
              <a:t>);						});										  });</a:t>
            </a:r>
          </a:p>
          <a:p>
            <a:r>
              <a:rPr lang="it-IT" b="1" dirty="0" err="1">
                <a:solidFill>
                  <a:schemeClr val="bg1"/>
                </a:solidFill>
              </a:rPr>
              <a:t>req.</a:t>
            </a:r>
            <a:r>
              <a:rPr lang="it-IT" b="1" dirty="0" err="1">
                <a:solidFill>
                  <a:schemeClr val="accent3">
                    <a:lumMod val="50000"/>
                  </a:schemeClr>
                </a:solidFill>
              </a:rPr>
              <a:t>on</a:t>
            </a:r>
            <a:r>
              <a:rPr lang="it-IT" b="1" dirty="0">
                <a:solidFill>
                  <a:schemeClr val="bg1"/>
                </a:solidFill>
              </a:rPr>
              <a:t>(</a:t>
            </a:r>
            <a:r>
              <a:rPr lang="it-IT" b="1" dirty="0">
                <a:solidFill>
                  <a:schemeClr val="accent4">
                    <a:lumMod val="50000"/>
                  </a:schemeClr>
                </a:solidFill>
              </a:rPr>
              <a:t>'</a:t>
            </a:r>
            <a:r>
              <a:rPr lang="it-IT" b="1" dirty="0" err="1">
                <a:solidFill>
                  <a:schemeClr val="accent4">
                    <a:lumMod val="50000"/>
                  </a:schemeClr>
                </a:solidFill>
              </a:rPr>
              <a:t>error</a:t>
            </a:r>
            <a:r>
              <a:rPr lang="it-IT" b="1" dirty="0">
                <a:solidFill>
                  <a:schemeClr val="accent4">
                    <a:lumMod val="50000"/>
                  </a:schemeClr>
                </a:solidFill>
              </a:rPr>
              <a:t>'</a:t>
            </a:r>
            <a:r>
              <a:rPr lang="it-IT" b="1" dirty="0">
                <a:solidFill>
                  <a:schemeClr val="bg1"/>
                </a:solidFill>
              </a:rPr>
              <a:t>, </a:t>
            </a:r>
            <a:r>
              <a:rPr lang="it-IT" b="1" dirty="0" err="1">
                <a:solidFill>
                  <a:schemeClr val="bg1"/>
                </a:solidFill>
              </a:rPr>
              <a:t>error</a:t>
            </a:r>
            <a:r>
              <a:rPr lang="it-IT" b="1" dirty="0">
                <a:solidFill>
                  <a:schemeClr val="bg1"/>
                </a:solidFill>
              </a:rPr>
              <a:t> =&gt; {				</a:t>
            </a:r>
            <a:r>
              <a:rPr lang="it-IT" b="1" dirty="0" err="1">
                <a:solidFill>
                  <a:schemeClr val="bg1"/>
                </a:solidFill>
              </a:rPr>
              <a:t>console.</a:t>
            </a:r>
            <a:r>
              <a:rPr lang="it-IT" b="1" dirty="0" err="1">
                <a:solidFill>
                  <a:schemeClr val="accent3">
                    <a:lumMod val="50000"/>
                  </a:schemeClr>
                </a:solidFill>
              </a:rPr>
              <a:t>error</a:t>
            </a:r>
            <a:r>
              <a:rPr lang="it-IT" b="1" dirty="0">
                <a:solidFill>
                  <a:schemeClr val="bg1"/>
                </a:solidFill>
              </a:rPr>
              <a:t>(</a:t>
            </a:r>
            <a:r>
              <a:rPr lang="it-IT" b="1" dirty="0" err="1">
                <a:solidFill>
                  <a:schemeClr val="bg1"/>
                </a:solidFill>
              </a:rPr>
              <a:t>error</a:t>
            </a:r>
            <a:r>
              <a:rPr lang="it-IT" b="1" dirty="0">
                <a:solidFill>
                  <a:schemeClr val="bg1"/>
                </a:solidFill>
              </a:rPr>
              <a:t>)							   });</a:t>
            </a:r>
          </a:p>
          <a:p>
            <a:r>
              <a:rPr lang="it-IT" b="1" dirty="0" err="1">
                <a:solidFill>
                  <a:schemeClr val="bg1"/>
                </a:solidFill>
              </a:rPr>
              <a:t>req</a:t>
            </a:r>
            <a:r>
              <a:rPr lang="it-IT" b="1" dirty="0" err="1">
                <a:solidFill>
                  <a:schemeClr val="accent3">
                    <a:lumMod val="50000"/>
                  </a:schemeClr>
                </a:solidFill>
              </a:rPr>
              <a:t>.end</a:t>
            </a:r>
            <a:r>
              <a:rPr lang="it-IT" b="1" dirty="0">
                <a:solidFill>
                  <a:schemeClr val="bg1"/>
                </a:solidFill>
              </a:rPr>
              <a:t>();</a:t>
            </a:r>
          </a:p>
        </p:txBody>
      </p:sp>
    </p:spTree>
    <p:extLst>
      <p:ext uri="{BB962C8B-B14F-4D97-AF65-F5344CB8AC3E}">
        <p14:creationId xmlns:p14="http://schemas.microsoft.com/office/powerpoint/2010/main" val="1920740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MODULO http</a:t>
            </a:r>
            <a:endParaRPr dirty="0"/>
          </a:p>
        </p:txBody>
      </p:sp>
      <p:sp>
        <p:nvSpPr>
          <p:cNvPr id="173" name="Visual Studio Code può essere facilmente scaricato all’indirizzo https://code.visualstudio.com/…"/>
          <p:cNvSpPr txBox="1">
            <a:spLocks noGrp="1"/>
          </p:cNvSpPr>
          <p:nvPr>
            <p:ph type="body" idx="1"/>
          </p:nvPr>
        </p:nvSpPr>
        <p:spPr>
          <a:xfrm>
            <a:off x="8738895" y="1817396"/>
            <a:ext cx="6741368" cy="916473"/>
          </a:xfrm>
          <a:prstGeom prst="rect">
            <a:avLst/>
          </a:prstGeom>
        </p:spPr>
        <p:txBody>
          <a:bodyPr>
            <a:normAutofit/>
          </a:bodyPr>
          <a:lstStyle/>
          <a:p>
            <a:r>
              <a:rPr lang="it-IT" dirty="0" err="1"/>
              <a:t>http.ServerResponse</a:t>
            </a:r>
            <a:endParaRPr lang="it-IT" dirty="0"/>
          </a:p>
        </p:txBody>
      </p:sp>
      <p:sp>
        <p:nvSpPr>
          <p:cNvPr id="2" name="Visual Studio Code può essere facilmente scaricato all’indirizzo https://code.visualstudio.com/…">
            <a:extLst>
              <a:ext uri="{FF2B5EF4-FFF2-40B4-BE49-F238E27FC236}">
                <a16:creationId xmlns:a16="http://schemas.microsoft.com/office/drawing/2014/main" id="{F383238A-D95F-4489-AECC-6569F566E1C4}"/>
              </a:ext>
            </a:extLst>
          </p:cNvPr>
          <p:cNvSpPr txBox="1">
            <a:spLocks/>
          </p:cNvSpPr>
          <p:nvPr/>
        </p:nvSpPr>
        <p:spPr>
          <a:xfrm>
            <a:off x="761999" y="3281265"/>
            <a:ext cx="22695160" cy="8585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63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9pPr>
          </a:lstStyle>
          <a:p>
            <a:pPr hangingPunct="1"/>
            <a:r>
              <a:rPr lang="it-IT" dirty="0"/>
              <a:t>Campi fondamentali:</a:t>
            </a:r>
          </a:p>
          <a:p>
            <a:pPr lvl="1" hangingPunct="1"/>
            <a:r>
              <a:rPr lang="it-IT" dirty="0" err="1">
                <a:solidFill>
                  <a:schemeClr val="accent1"/>
                </a:solidFill>
              </a:rPr>
              <a:t>statusCode</a:t>
            </a:r>
            <a:r>
              <a:rPr lang="it-IT" dirty="0">
                <a:solidFill>
                  <a:schemeClr val="accent1"/>
                </a:solidFill>
              </a:rPr>
              <a:t> </a:t>
            </a:r>
            <a:r>
              <a:rPr lang="it-IT" dirty="0"/>
              <a:t>					     codice della risposta</a:t>
            </a:r>
            <a:endParaRPr lang="it-IT" dirty="0">
              <a:solidFill>
                <a:schemeClr val="accent1"/>
              </a:solidFill>
            </a:endParaRPr>
          </a:p>
          <a:p>
            <a:pPr hangingPunct="1"/>
            <a:r>
              <a:rPr lang="it-IT" dirty="0"/>
              <a:t>Metodi fondamentali</a:t>
            </a:r>
          </a:p>
          <a:p>
            <a:pPr lvl="1" hangingPunct="1"/>
            <a:r>
              <a:rPr lang="it-IT" dirty="0" err="1">
                <a:solidFill>
                  <a:schemeClr val="accent1"/>
                </a:solidFill>
              </a:rPr>
              <a:t>getHeaders</a:t>
            </a:r>
            <a:r>
              <a:rPr lang="it-IT" dirty="0">
                <a:solidFill>
                  <a:schemeClr val="accent1"/>
                </a:solidFill>
              </a:rPr>
              <a:t>()					    </a:t>
            </a:r>
            <a:r>
              <a:rPr lang="it-IT" dirty="0">
                <a:solidFill>
                  <a:schemeClr val="tx1"/>
                </a:solidFill>
              </a:rPr>
              <a:t>restituisce tutti gli </a:t>
            </a:r>
            <a:r>
              <a:rPr lang="it-IT" dirty="0" err="1">
                <a:solidFill>
                  <a:schemeClr val="tx1"/>
                </a:solidFill>
              </a:rPr>
              <a:t>headers</a:t>
            </a:r>
            <a:endParaRPr lang="it-IT" dirty="0">
              <a:solidFill>
                <a:schemeClr val="tx1"/>
              </a:solidFill>
            </a:endParaRPr>
          </a:p>
          <a:p>
            <a:pPr hangingPunct="1"/>
            <a:endParaRPr lang="it-IT" dirty="0">
              <a:solidFill>
                <a:schemeClr val="accent1"/>
              </a:solidFill>
            </a:endParaRPr>
          </a:p>
        </p:txBody>
      </p:sp>
    </p:spTree>
    <p:extLst>
      <p:ext uri="{BB962C8B-B14F-4D97-AF65-F5344CB8AC3E}">
        <p14:creationId xmlns:p14="http://schemas.microsoft.com/office/powerpoint/2010/main" val="2566783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PROTOCOLLO HTTP</a:t>
            </a:r>
            <a:endParaRPr dirty="0"/>
          </a:p>
        </p:txBody>
      </p:sp>
      <p:graphicFrame>
        <p:nvGraphicFramePr>
          <p:cNvPr id="4" name="Diagramma 3">
            <a:extLst>
              <a:ext uri="{FF2B5EF4-FFF2-40B4-BE49-F238E27FC236}">
                <a16:creationId xmlns:a16="http://schemas.microsoft.com/office/drawing/2014/main" id="{72D06223-D1A9-405E-AD04-40EA8E5BE807}"/>
              </a:ext>
            </a:extLst>
          </p:cNvPr>
          <p:cNvGraphicFramePr/>
          <p:nvPr>
            <p:extLst>
              <p:ext uri="{D42A27DB-BD31-4B8C-83A1-F6EECF244321}">
                <p14:modId xmlns:p14="http://schemas.microsoft.com/office/powerpoint/2010/main" val="991716955"/>
              </p:ext>
            </p:extLst>
          </p:nvPr>
        </p:nvGraphicFramePr>
        <p:xfrm>
          <a:off x="762000" y="1439333"/>
          <a:ext cx="13856677" cy="10837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Visual Studio Code può essere facilmente scaricato all’indirizzo https://code.visualstudio.com/…">
            <a:extLst>
              <a:ext uri="{FF2B5EF4-FFF2-40B4-BE49-F238E27FC236}">
                <a16:creationId xmlns:a16="http://schemas.microsoft.com/office/drawing/2014/main" id="{05AA4358-DBDB-407E-B8E3-347790CD32C7}"/>
              </a:ext>
            </a:extLst>
          </p:cNvPr>
          <p:cNvSpPr txBox="1">
            <a:spLocks noGrp="1"/>
          </p:cNvSpPr>
          <p:nvPr>
            <p:ph type="body" idx="1"/>
          </p:nvPr>
        </p:nvSpPr>
        <p:spPr>
          <a:xfrm>
            <a:off x="13305692" y="1996830"/>
            <a:ext cx="10316308" cy="10279835"/>
          </a:xfrm>
          <a:prstGeom prst="rect">
            <a:avLst/>
          </a:prstGeom>
        </p:spPr>
        <p:txBody>
          <a:bodyPr>
            <a:normAutofit lnSpcReduction="10000"/>
          </a:bodyPr>
          <a:lstStyle/>
          <a:p>
            <a:r>
              <a:rPr lang="it-IT" sz="3600" dirty="0"/>
              <a:t>HTTP (</a:t>
            </a:r>
            <a:r>
              <a:rPr lang="it-IT" sz="3600" dirty="0" err="1"/>
              <a:t>HyperText</a:t>
            </a:r>
            <a:r>
              <a:rPr lang="it-IT" sz="3600" dirty="0"/>
              <a:t> Transfer </a:t>
            </a:r>
            <a:r>
              <a:rPr lang="it-IT" sz="3600" dirty="0" err="1"/>
              <a:t>Protocol</a:t>
            </a:r>
            <a:r>
              <a:rPr lang="it-IT" sz="3600" dirty="0"/>
              <a:t>) è un protocollo nato per il trasferimento di dati sul web (prevede quindi un’architettura </a:t>
            </a:r>
            <a:r>
              <a:rPr lang="it-IT" sz="3600" dirty="0" err="1"/>
              <a:t>client-server</a:t>
            </a:r>
            <a:r>
              <a:rPr lang="it-IT" sz="3600" dirty="0"/>
              <a:t>).</a:t>
            </a:r>
          </a:p>
          <a:p>
            <a:r>
              <a:rPr lang="it-IT" sz="3600" dirty="0"/>
              <a:t>E’ un protocollo a strato applicativo, ovvero serve per il funzionamento di applicazioni ad alto livello (pagine web).</a:t>
            </a:r>
          </a:p>
          <a:p>
            <a:r>
              <a:rPr lang="it-IT" sz="3600" dirty="0"/>
              <a:t>Con il tempo si è evoluto fino agli utilizzi moderni (API REST) e ha implementato la comunicazione criptata (HTTPS).</a:t>
            </a:r>
          </a:p>
          <a:p>
            <a:r>
              <a:rPr lang="it-IT" sz="3600" dirty="0"/>
              <a:t>Solitamente quando si ha a che fare con HTTP (o di reti in generale) si notano gli </a:t>
            </a:r>
            <a:r>
              <a:rPr lang="it-IT" sz="3600" i="1" dirty="0"/>
              <a:t>indirizzi</a:t>
            </a:r>
            <a:r>
              <a:rPr lang="it-IT" sz="3600" dirty="0"/>
              <a:t> del tipo					</a:t>
            </a:r>
            <a:r>
              <a:rPr lang="it-IT" sz="3600" dirty="0">
                <a:solidFill>
                  <a:schemeClr val="accent4">
                    <a:lumMod val="75000"/>
                  </a:schemeClr>
                </a:solidFill>
                <a:hlinkClick r:id="rId8">
                  <a:extLst>
                    <a:ext uri="{A12FA001-AC4F-418D-AE19-62706E023703}">
                      <ahyp:hlinkClr xmlns:ahyp="http://schemas.microsoft.com/office/drawing/2018/hyperlinkcolor" val="tx"/>
                    </a:ext>
                  </a:extLst>
                </a:hlinkClick>
              </a:rPr>
              <a:t>http://192.168.10.1:2000</a:t>
            </a:r>
            <a:endParaRPr lang="it-IT" sz="3600" dirty="0">
              <a:solidFill>
                <a:schemeClr val="accent4">
                  <a:lumMod val="75000"/>
                </a:schemeClr>
              </a:solidFill>
            </a:endParaRPr>
          </a:p>
          <a:p>
            <a:r>
              <a:rPr lang="it-IT" sz="3600" dirty="0"/>
              <a:t>In questi indirizzi abbiamo un riferimento univoco all’interno di una rete: in particolare troviamo il protocollo utilizzato, un indirizzo IP e una porta TCP.</a:t>
            </a:r>
            <a:endParaRPr lang="it-IT" sz="3600" dirty="0">
              <a:solidFill>
                <a:schemeClr val="accent4">
                  <a:lumMod val="75000"/>
                </a:schemeClr>
              </a:solidFill>
            </a:endParaRPr>
          </a:p>
          <a:p>
            <a:endParaRPr lang="it-IT" sz="3600" dirty="0"/>
          </a:p>
          <a:p>
            <a:endParaRPr lang="it-IT" sz="3600" dirty="0"/>
          </a:p>
          <a:p>
            <a:endParaRPr lang="it-IT" dirty="0">
              <a:solidFill>
                <a:schemeClr val="accent1"/>
              </a:solidFill>
            </a:endParaRPr>
          </a:p>
          <a:p>
            <a:endParaRPr lang="it-IT" dirty="0">
              <a:solidFill>
                <a:schemeClr val="accent1"/>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MODULO http</a:t>
            </a:r>
            <a:endParaRPr dirty="0"/>
          </a:p>
        </p:txBody>
      </p:sp>
      <p:sp>
        <p:nvSpPr>
          <p:cNvPr id="173" name="Visual Studio Code può essere facilmente scaricato all’indirizzo https://code.visualstudio.com/…"/>
          <p:cNvSpPr txBox="1">
            <a:spLocks noGrp="1"/>
          </p:cNvSpPr>
          <p:nvPr>
            <p:ph type="body" idx="1"/>
          </p:nvPr>
        </p:nvSpPr>
        <p:spPr>
          <a:xfrm>
            <a:off x="8738895" y="1817396"/>
            <a:ext cx="6741368" cy="916473"/>
          </a:xfrm>
          <a:prstGeom prst="rect">
            <a:avLst/>
          </a:prstGeom>
        </p:spPr>
        <p:txBody>
          <a:bodyPr>
            <a:normAutofit/>
          </a:bodyPr>
          <a:lstStyle/>
          <a:p>
            <a:r>
              <a:rPr lang="it-IT" dirty="0" err="1"/>
              <a:t>http.ClientRequest</a:t>
            </a:r>
            <a:endParaRPr lang="it-IT" dirty="0"/>
          </a:p>
        </p:txBody>
      </p:sp>
      <p:sp>
        <p:nvSpPr>
          <p:cNvPr id="2" name="Visual Studio Code può essere facilmente scaricato all’indirizzo https://code.visualstudio.com/…">
            <a:extLst>
              <a:ext uri="{FF2B5EF4-FFF2-40B4-BE49-F238E27FC236}">
                <a16:creationId xmlns:a16="http://schemas.microsoft.com/office/drawing/2014/main" id="{F383238A-D95F-4489-AECC-6569F566E1C4}"/>
              </a:ext>
            </a:extLst>
          </p:cNvPr>
          <p:cNvSpPr txBox="1">
            <a:spLocks/>
          </p:cNvSpPr>
          <p:nvPr/>
        </p:nvSpPr>
        <p:spPr>
          <a:xfrm>
            <a:off x="761999" y="3281265"/>
            <a:ext cx="22695160" cy="8585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3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9pPr>
          </a:lstStyle>
          <a:p>
            <a:pPr hangingPunct="1"/>
            <a:r>
              <a:rPr lang="it-IT" dirty="0"/>
              <a:t>Campi fondamentali:</a:t>
            </a:r>
          </a:p>
          <a:p>
            <a:pPr lvl="1" hangingPunct="1"/>
            <a:r>
              <a:rPr lang="it-IT" dirty="0" err="1">
                <a:solidFill>
                  <a:schemeClr val="accent1"/>
                </a:solidFill>
              </a:rPr>
              <a:t>host</a:t>
            </a:r>
            <a:r>
              <a:rPr lang="it-IT" dirty="0">
                <a:solidFill>
                  <a:schemeClr val="accent1"/>
                </a:solidFill>
              </a:rPr>
              <a:t>, </a:t>
            </a:r>
            <a:r>
              <a:rPr lang="it-IT" dirty="0" err="1">
                <a:solidFill>
                  <a:schemeClr val="accent1"/>
                </a:solidFill>
              </a:rPr>
              <a:t>path</a:t>
            </a:r>
            <a:r>
              <a:rPr lang="it-IT" dirty="0">
                <a:solidFill>
                  <a:schemeClr val="accent1"/>
                </a:solidFill>
              </a:rPr>
              <a:t>, </a:t>
            </a:r>
            <a:r>
              <a:rPr lang="it-IT" dirty="0" err="1">
                <a:solidFill>
                  <a:schemeClr val="accent1"/>
                </a:solidFill>
              </a:rPr>
              <a:t>method</a:t>
            </a:r>
            <a:r>
              <a:rPr lang="it-IT" dirty="0">
                <a:solidFill>
                  <a:schemeClr val="accent1"/>
                </a:solidFill>
              </a:rPr>
              <a:t>… </a:t>
            </a:r>
            <a:r>
              <a:rPr lang="it-IT" dirty="0"/>
              <a:t>					     tutte le opzioni viste nel metodo </a:t>
            </a:r>
            <a:r>
              <a:rPr lang="it-IT" dirty="0" err="1"/>
              <a:t>http.request</a:t>
            </a:r>
            <a:r>
              <a:rPr lang="it-IT" dirty="0"/>
              <a:t>()</a:t>
            </a:r>
            <a:endParaRPr lang="it-IT" dirty="0">
              <a:solidFill>
                <a:schemeClr val="accent1"/>
              </a:solidFill>
            </a:endParaRPr>
          </a:p>
          <a:p>
            <a:pPr hangingPunct="1"/>
            <a:r>
              <a:rPr lang="it-IT" dirty="0"/>
              <a:t>Metodi fondamentali</a:t>
            </a:r>
          </a:p>
          <a:p>
            <a:pPr lvl="1" hangingPunct="1"/>
            <a:r>
              <a:rPr lang="it-IT" dirty="0" err="1">
                <a:solidFill>
                  <a:schemeClr val="accent1"/>
                </a:solidFill>
              </a:rPr>
              <a:t>setHeader</a:t>
            </a:r>
            <a:r>
              <a:rPr lang="it-IT" dirty="0">
                <a:solidFill>
                  <a:schemeClr val="accent1"/>
                </a:solidFill>
              </a:rPr>
              <a:t>(name, </a:t>
            </a:r>
            <a:r>
              <a:rPr lang="it-IT" dirty="0" err="1">
                <a:solidFill>
                  <a:schemeClr val="accent1"/>
                </a:solidFill>
              </a:rPr>
              <a:t>value</a:t>
            </a:r>
            <a:r>
              <a:rPr lang="it-IT" dirty="0">
                <a:solidFill>
                  <a:schemeClr val="accent1"/>
                </a:solidFill>
              </a:rPr>
              <a:t>)				     </a:t>
            </a:r>
            <a:r>
              <a:rPr lang="it-IT" dirty="0">
                <a:solidFill>
                  <a:schemeClr val="tx1"/>
                </a:solidFill>
              </a:rPr>
              <a:t>imposta un </a:t>
            </a:r>
            <a:r>
              <a:rPr lang="it-IT" dirty="0" err="1">
                <a:solidFill>
                  <a:schemeClr val="tx1"/>
                </a:solidFill>
              </a:rPr>
              <a:t>header</a:t>
            </a:r>
            <a:endParaRPr lang="it-IT" dirty="0">
              <a:solidFill>
                <a:schemeClr val="tx1"/>
              </a:solidFill>
            </a:endParaRPr>
          </a:p>
          <a:p>
            <a:pPr lvl="1" hangingPunct="1"/>
            <a:r>
              <a:rPr lang="it-IT" dirty="0" err="1">
                <a:solidFill>
                  <a:schemeClr val="accent1"/>
                </a:solidFill>
              </a:rPr>
              <a:t>removeHeader</a:t>
            </a:r>
            <a:r>
              <a:rPr lang="it-IT" dirty="0">
                <a:solidFill>
                  <a:schemeClr val="accent1"/>
                </a:solidFill>
              </a:rPr>
              <a:t>(name) 				     </a:t>
            </a:r>
            <a:r>
              <a:rPr lang="it-IT" dirty="0">
                <a:solidFill>
                  <a:schemeClr val="tx1"/>
                </a:solidFill>
              </a:rPr>
              <a:t>rimuove un </a:t>
            </a:r>
            <a:r>
              <a:rPr lang="it-IT" dirty="0" err="1">
                <a:solidFill>
                  <a:schemeClr val="tx1"/>
                </a:solidFill>
              </a:rPr>
              <a:t>header</a:t>
            </a:r>
            <a:endParaRPr lang="it-IT" dirty="0">
              <a:solidFill>
                <a:schemeClr val="tx1"/>
              </a:solidFill>
            </a:endParaRPr>
          </a:p>
        </p:txBody>
      </p:sp>
    </p:spTree>
    <p:extLst>
      <p:ext uri="{BB962C8B-B14F-4D97-AF65-F5344CB8AC3E}">
        <p14:creationId xmlns:p14="http://schemas.microsoft.com/office/powerpoint/2010/main" val="107406272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MODULO http</a:t>
            </a:r>
            <a:endParaRPr dirty="0"/>
          </a:p>
        </p:txBody>
      </p:sp>
      <p:sp>
        <p:nvSpPr>
          <p:cNvPr id="173" name="Visual Studio Code può essere facilmente scaricato all’indirizzo https://code.visualstudio.com/…"/>
          <p:cNvSpPr txBox="1">
            <a:spLocks noGrp="1"/>
          </p:cNvSpPr>
          <p:nvPr>
            <p:ph type="body" idx="1"/>
          </p:nvPr>
        </p:nvSpPr>
        <p:spPr>
          <a:xfrm>
            <a:off x="8738895" y="1817396"/>
            <a:ext cx="6741368" cy="916473"/>
          </a:xfrm>
          <a:prstGeom prst="rect">
            <a:avLst/>
          </a:prstGeom>
        </p:spPr>
        <p:txBody>
          <a:bodyPr>
            <a:normAutofit/>
          </a:bodyPr>
          <a:lstStyle/>
          <a:p>
            <a:r>
              <a:rPr lang="it-IT" dirty="0" err="1"/>
              <a:t>http.createServer</a:t>
            </a:r>
            <a:r>
              <a:rPr lang="it-IT" dirty="0"/>
              <a:t>()</a:t>
            </a:r>
          </a:p>
        </p:txBody>
      </p:sp>
      <p:sp>
        <p:nvSpPr>
          <p:cNvPr id="2" name="Visual Studio Code può essere facilmente scaricato all’indirizzo https://code.visualstudio.com/…">
            <a:extLst>
              <a:ext uri="{FF2B5EF4-FFF2-40B4-BE49-F238E27FC236}">
                <a16:creationId xmlns:a16="http://schemas.microsoft.com/office/drawing/2014/main" id="{F383238A-D95F-4489-AECC-6569F566E1C4}"/>
              </a:ext>
            </a:extLst>
          </p:cNvPr>
          <p:cNvSpPr txBox="1">
            <a:spLocks/>
          </p:cNvSpPr>
          <p:nvPr/>
        </p:nvSpPr>
        <p:spPr>
          <a:xfrm>
            <a:off x="761999" y="3281265"/>
            <a:ext cx="22695160" cy="8585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3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buClr>
              <a:buSzPct val="125000"/>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9pPr>
          </a:lstStyle>
          <a:p>
            <a:pPr hangingPunct="1"/>
            <a:r>
              <a:rPr lang="it-IT" dirty="0"/>
              <a:t>Campi fondamentali:</a:t>
            </a:r>
          </a:p>
          <a:p>
            <a:pPr lvl="1" hangingPunct="1"/>
            <a:r>
              <a:rPr lang="it-IT" dirty="0" err="1">
                <a:solidFill>
                  <a:schemeClr val="accent1"/>
                </a:solidFill>
              </a:rPr>
              <a:t>requestListener</a:t>
            </a:r>
            <a:r>
              <a:rPr lang="it-IT" dirty="0">
                <a:solidFill>
                  <a:schemeClr val="accent1"/>
                </a:solidFill>
              </a:rPr>
              <a:t> </a:t>
            </a:r>
            <a:r>
              <a:rPr lang="it-IT" dirty="0"/>
              <a:t>					     funzione che specifica come rispondere ad una 											     richiesta</a:t>
            </a:r>
            <a:endParaRPr lang="it-IT" dirty="0">
              <a:solidFill>
                <a:schemeClr val="accent1"/>
              </a:solidFill>
            </a:endParaRPr>
          </a:p>
        </p:txBody>
      </p:sp>
    </p:spTree>
    <p:extLst>
      <p:ext uri="{BB962C8B-B14F-4D97-AF65-F5344CB8AC3E}">
        <p14:creationId xmlns:p14="http://schemas.microsoft.com/office/powerpoint/2010/main" val="324463671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MODULO http</a:t>
            </a:r>
            <a:endParaRPr dirty="0"/>
          </a:p>
        </p:txBody>
      </p:sp>
      <p:sp>
        <p:nvSpPr>
          <p:cNvPr id="173" name="Visual Studio Code può essere facilmente scaricato all’indirizzo https://code.visualstudio.com/…"/>
          <p:cNvSpPr txBox="1">
            <a:spLocks noGrp="1"/>
          </p:cNvSpPr>
          <p:nvPr>
            <p:ph type="body" idx="1"/>
          </p:nvPr>
        </p:nvSpPr>
        <p:spPr>
          <a:xfrm>
            <a:off x="7934907" y="1849535"/>
            <a:ext cx="8514185" cy="916473"/>
          </a:xfrm>
          <a:prstGeom prst="rect">
            <a:avLst/>
          </a:prstGeom>
        </p:spPr>
        <p:txBody>
          <a:bodyPr>
            <a:normAutofit/>
          </a:bodyPr>
          <a:lstStyle/>
          <a:p>
            <a:r>
              <a:rPr lang="it-IT" dirty="0" err="1"/>
              <a:t>http.createServer</a:t>
            </a:r>
            <a:r>
              <a:rPr lang="it-IT" dirty="0"/>
              <a:t>(), esempio</a:t>
            </a:r>
          </a:p>
        </p:txBody>
      </p:sp>
      <p:sp>
        <p:nvSpPr>
          <p:cNvPr id="3" name="CasellaDiTesto 2">
            <a:extLst>
              <a:ext uri="{FF2B5EF4-FFF2-40B4-BE49-F238E27FC236}">
                <a16:creationId xmlns:a16="http://schemas.microsoft.com/office/drawing/2014/main" id="{C16AE5FE-0A32-4242-8845-27067EBA7C13}"/>
              </a:ext>
            </a:extLst>
          </p:cNvPr>
          <p:cNvSpPr txBox="1"/>
          <p:nvPr/>
        </p:nvSpPr>
        <p:spPr>
          <a:xfrm>
            <a:off x="914399" y="3433665"/>
            <a:ext cx="9610532" cy="4196020"/>
          </a:xfrm>
          <a:prstGeom prst="rect">
            <a:avLst/>
          </a:prstGeom>
          <a:solidFill>
            <a:srgbClr val="F2F2F2"/>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b="1" dirty="0">
                <a:solidFill>
                  <a:schemeClr val="accent5">
                    <a:lumMod val="75000"/>
                  </a:schemeClr>
                </a:solidFill>
              </a:rPr>
              <a:t>import</a:t>
            </a:r>
            <a:r>
              <a:rPr lang="it-IT" b="1" dirty="0">
                <a:solidFill>
                  <a:schemeClr val="bg1"/>
                </a:solidFill>
              </a:rPr>
              <a:t> * </a:t>
            </a:r>
            <a:r>
              <a:rPr lang="it-IT" b="1" dirty="0" err="1">
                <a:solidFill>
                  <a:schemeClr val="accent5">
                    <a:lumMod val="75000"/>
                  </a:schemeClr>
                </a:solidFill>
              </a:rPr>
              <a:t>as</a:t>
            </a:r>
            <a:r>
              <a:rPr lang="it-IT" b="1" dirty="0">
                <a:solidFill>
                  <a:schemeClr val="bg1"/>
                </a:solidFill>
              </a:rPr>
              <a:t> </a:t>
            </a:r>
            <a:r>
              <a:rPr lang="it-IT" b="1" dirty="0">
                <a:solidFill>
                  <a:schemeClr val="accent1"/>
                </a:solidFill>
              </a:rPr>
              <a:t>http</a:t>
            </a:r>
            <a:r>
              <a:rPr lang="it-IT" b="1" dirty="0">
                <a:solidFill>
                  <a:schemeClr val="bg1"/>
                </a:solidFill>
              </a:rPr>
              <a:t> </a:t>
            </a:r>
            <a:r>
              <a:rPr lang="it-IT" b="1" dirty="0">
                <a:solidFill>
                  <a:schemeClr val="accent5">
                    <a:lumMod val="75000"/>
                  </a:schemeClr>
                </a:solidFill>
              </a:rPr>
              <a:t>from</a:t>
            </a:r>
            <a:r>
              <a:rPr lang="it-IT" b="1" dirty="0">
                <a:solidFill>
                  <a:schemeClr val="bg1"/>
                </a:solidFill>
              </a:rPr>
              <a:t> ‘http’;</a:t>
            </a:r>
          </a:p>
          <a:p>
            <a:r>
              <a:rPr lang="it-IT" b="1" dirty="0" err="1">
                <a:solidFill>
                  <a:schemeClr val="accent1"/>
                </a:solidFill>
              </a:rPr>
              <a:t>let</a:t>
            </a:r>
            <a:r>
              <a:rPr lang="it-IT" b="1" dirty="0">
                <a:solidFill>
                  <a:schemeClr val="bg1"/>
                </a:solidFill>
              </a:rPr>
              <a:t> server = </a:t>
            </a:r>
            <a:r>
              <a:rPr lang="it-IT" b="1" dirty="0" err="1">
                <a:solidFill>
                  <a:schemeClr val="bg1"/>
                </a:solidFill>
              </a:rPr>
              <a:t>http.</a:t>
            </a:r>
            <a:r>
              <a:rPr lang="it-IT" b="1" dirty="0" err="1">
                <a:solidFill>
                  <a:schemeClr val="accent3">
                    <a:lumMod val="50000"/>
                  </a:schemeClr>
                </a:solidFill>
              </a:rPr>
              <a:t>createServer</a:t>
            </a:r>
            <a:r>
              <a:rPr lang="it-IT" b="1" dirty="0">
                <a:solidFill>
                  <a:schemeClr val="bg1"/>
                </a:solidFill>
              </a:rPr>
              <a:t>((</a:t>
            </a:r>
            <a:r>
              <a:rPr lang="it-IT" b="1" dirty="0" err="1">
                <a:solidFill>
                  <a:schemeClr val="bg1"/>
                </a:solidFill>
              </a:rPr>
              <a:t>req</a:t>
            </a:r>
            <a:r>
              <a:rPr lang="it-IT" b="1" dirty="0">
                <a:solidFill>
                  <a:schemeClr val="bg1"/>
                </a:solidFill>
              </a:rPr>
              <a:t>, res) =&gt; {	</a:t>
            </a:r>
            <a:r>
              <a:rPr lang="it-IT" b="1" dirty="0" err="1">
                <a:solidFill>
                  <a:schemeClr val="bg1"/>
                </a:solidFill>
              </a:rPr>
              <a:t>res.statusCode</a:t>
            </a:r>
            <a:r>
              <a:rPr lang="it-IT" b="1" dirty="0">
                <a:solidFill>
                  <a:schemeClr val="bg1"/>
                </a:solidFill>
              </a:rPr>
              <a:t> = 200;				</a:t>
            </a:r>
            <a:r>
              <a:rPr lang="it-IT" b="1" dirty="0" err="1">
                <a:solidFill>
                  <a:schemeClr val="bg1"/>
                </a:solidFill>
              </a:rPr>
              <a:t>res.</a:t>
            </a:r>
            <a:r>
              <a:rPr lang="it-IT" b="1" dirty="0" err="1">
                <a:solidFill>
                  <a:schemeClr val="accent3">
                    <a:lumMod val="50000"/>
                  </a:schemeClr>
                </a:solidFill>
              </a:rPr>
              <a:t>setHeader</a:t>
            </a:r>
            <a:r>
              <a:rPr lang="it-IT" b="1" dirty="0">
                <a:solidFill>
                  <a:schemeClr val="bg1"/>
                </a:solidFill>
              </a:rPr>
              <a:t>(</a:t>
            </a:r>
            <a:r>
              <a:rPr lang="it-IT" b="1" dirty="0">
                <a:solidFill>
                  <a:schemeClr val="accent4">
                    <a:lumMod val="50000"/>
                  </a:schemeClr>
                </a:solidFill>
              </a:rPr>
              <a:t>‘Content-</a:t>
            </a:r>
            <a:r>
              <a:rPr lang="it-IT" b="1" dirty="0" err="1">
                <a:solidFill>
                  <a:schemeClr val="accent4">
                    <a:lumMod val="50000"/>
                  </a:schemeClr>
                </a:solidFill>
              </a:rPr>
              <a:t>Type</a:t>
            </a:r>
            <a:r>
              <a:rPr lang="it-IT" b="1" dirty="0">
                <a:solidFill>
                  <a:schemeClr val="accent4">
                    <a:lumMod val="50000"/>
                  </a:schemeClr>
                </a:solidFill>
              </a:rPr>
              <a:t>’</a:t>
            </a:r>
            <a:r>
              <a:rPr lang="it-IT" b="1" dirty="0">
                <a:solidFill>
                  <a:schemeClr val="bg1"/>
                </a:solidFill>
              </a:rPr>
              <a:t>,</a:t>
            </a:r>
            <a:r>
              <a:rPr lang="it-IT" b="1" dirty="0">
                <a:solidFill>
                  <a:schemeClr val="accent4">
                    <a:lumMod val="50000"/>
                  </a:schemeClr>
                </a:solidFill>
              </a:rPr>
              <a:t> ‘</a:t>
            </a:r>
            <a:r>
              <a:rPr lang="it-IT" b="1" dirty="0" err="1">
                <a:solidFill>
                  <a:schemeClr val="accent4">
                    <a:lumMod val="50000"/>
                  </a:schemeClr>
                </a:solidFill>
              </a:rPr>
              <a:t>application</a:t>
            </a:r>
            <a:r>
              <a:rPr lang="it-IT" b="1" dirty="0">
                <a:solidFill>
                  <a:schemeClr val="accent4">
                    <a:lumMod val="50000"/>
                  </a:schemeClr>
                </a:solidFill>
              </a:rPr>
              <a:t>/</a:t>
            </a:r>
            <a:r>
              <a:rPr lang="it-IT" b="1" dirty="0" err="1">
                <a:solidFill>
                  <a:schemeClr val="accent4">
                    <a:lumMod val="50000"/>
                  </a:schemeClr>
                </a:solidFill>
              </a:rPr>
              <a:t>json</a:t>
            </a:r>
            <a:r>
              <a:rPr lang="it-IT" b="1" dirty="0">
                <a:solidFill>
                  <a:schemeClr val="accent4">
                    <a:lumMod val="50000"/>
                  </a:schemeClr>
                </a:solidFill>
              </a:rPr>
              <a:t>’</a:t>
            </a:r>
            <a:r>
              <a:rPr lang="it-IT" b="1" dirty="0">
                <a:solidFill>
                  <a:schemeClr val="bg1"/>
                </a:solidFill>
              </a:rPr>
              <a:t>);		</a:t>
            </a:r>
            <a:r>
              <a:rPr lang="it-IT" b="1" dirty="0" err="1">
                <a:solidFill>
                  <a:schemeClr val="bg1"/>
                </a:solidFill>
              </a:rPr>
              <a:t>res.</a:t>
            </a:r>
            <a:r>
              <a:rPr lang="it-IT" b="1" dirty="0" err="1">
                <a:solidFill>
                  <a:schemeClr val="accent3">
                    <a:lumMod val="50000"/>
                  </a:schemeClr>
                </a:solidFill>
              </a:rPr>
              <a:t>end</a:t>
            </a:r>
            <a:r>
              <a:rPr lang="it-IT" b="1" dirty="0">
                <a:solidFill>
                  <a:schemeClr val="bg1"/>
                </a:solidFill>
              </a:rPr>
              <a:t>();								           });</a:t>
            </a:r>
          </a:p>
          <a:p>
            <a:r>
              <a:rPr lang="it-IT" b="1" err="1">
                <a:solidFill>
                  <a:schemeClr val="bg1"/>
                </a:solidFill>
              </a:rPr>
              <a:t>server</a:t>
            </a:r>
            <a:r>
              <a:rPr lang="it-IT" b="1">
                <a:solidFill>
                  <a:schemeClr val="accent3">
                    <a:lumMod val="50000"/>
                  </a:schemeClr>
                </a:solidFill>
              </a:rPr>
              <a:t>.listen</a:t>
            </a:r>
            <a:r>
              <a:rPr lang="it-IT" b="1">
                <a:solidFill>
                  <a:schemeClr val="bg1"/>
                </a:solidFill>
              </a:rPr>
              <a:t>();</a:t>
            </a:r>
            <a:endParaRPr lang="it-IT" b="1" dirty="0">
              <a:solidFill>
                <a:schemeClr val="bg1"/>
              </a:solidFill>
            </a:endParaRPr>
          </a:p>
        </p:txBody>
      </p:sp>
    </p:spTree>
    <p:extLst>
      <p:ext uri="{BB962C8B-B14F-4D97-AF65-F5344CB8AC3E}">
        <p14:creationId xmlns:p14="http://schemas.microsoft.com/office/powerpoint/2010/main" val="31908296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PROTOCOLLO HTTP</a:t>
            </a:r>
            <a:endParaRPr dirty="0"/>
          </a:p>
        </p:txBody>
      </p:sp>
      <p:sp>
        <p:nvSpPr>
          <p:cNvPr id="173" name="Visual Studio Code può essere facilmente scaricato all’indirizzo https://code.visualstudio.com/…"/>
          <p:cNvSpPr txBox="1">
            <a:spLocks noGrp="1"/>
          </p:cNvSpPr>
          <p:nvPr>
            <p:ph type="body" idx="1"/>
          </p:nvPr>
        </p:nvSpPr>
        <p:spPr>
          <a:xfrm>
            <a:off x="8727830" y="4318001"/>
            <a:ext cx="6556131" cy="851877"/>
          </a:xfrm>
          <a:prstGeom prst="rect">
            <a:avLst/>
          </a:prstGeom>
        </p:spPr>
        <p:txBody>
          <a:bodyPr/>
          <a:lstStyle/>
          <a:p>
            <a:pPr marL="0" indent="0">
              <a:buNone/>
            </a:pPr>
            <a:r>
              <a:rPr lang="it-IT" dirty="0">
                <a:solidFill>
                  <a:schemeClr val="accent1"/>
                </a:solidFill>
                <a:hlinkClick r:id="rId2">
                  <a:extLst>
                    <a:ext uri="{A12FA001-AC4F-418D-AE19-62706E023703}">
                      <ahyp:hlinkClr xmlns:ahyp="http://schemas.microsoft.com/office/drawing/2018/hyperlinkcolor" val="tx"/>
                    </a:ext>
                  </a:extLst>
                </a:hlinkClick>
              </a:rPr>
              <a:t>http://192.168.1.10:2000</a:t>
            </a:r>
            <a:endParaRPr lang="it-IT" dirty="0">
              <a:solidFill>
                <a:schemeClr val="accent1"/>
              </a:solidFill>
            </a:endParaRPr>
          </a:p>
          <a:p>
            <a:pPr marL="0" indent="0">
              <a:buNone/>
            </a:pPr>
            <a:endParaRPr lang="it-IT" dirty="0">
              <a:solidFill>
                <a:schemeClr val="accent1"/>
              </a:solidFill>
            </a:endParaRPr>
          </a:p>
        </p:txBody>
      </p:sp>
      <p:sp>
        <p:nvSpPr>
          <p:cNvPr id="2" name="CasellaDiTesto 1">
            <a:extLst>
              <a:ext uri="{FF2B5EF4-FFF2-40B4-BE49-F238E27FC236}">
                <a16:creationId xmlns:a16="http://schemas.microsoft.com/office/drawing/2014/main" id="{C82B4706-33DC-45F3-8A02-95CB4930E226}"/>
              </a:ext>
            </a:extLst>
          </p:cNvPr>
          <p:cNvSpPr txBox="1"/>
          <p:nvPr/>
        </p:nvSpPr>
        <p:spPr>
          <a:xfrm>
            <a:off x="8270631" y="1270000"/>
            <a:ext cx="7842738"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kumimoji="0" lang="it-IT" sz="6000" b="0" i="0" u="none" strike="noStrike" cap="none" spc="0" normalizeH="0" baseline="0" dirty="0">
                <a:ln>
                  <a:noFill/>
                </a:ln>
                <a:solidFill>
                  <a:schemeClr val="accent4">
                    <a:lumMod val="75000"/>
                  </a:schemeClr>
                </a:solidFill>
                <a:effectLst/>
                <a:uFillTx/>
                <a:latin typeface="Avenir Next Medium"/>
                <a:ea typeface="Avenir Next Medium"/>
                <a:cs typeface="Avenir Next Medium"/>
                <a:sym typeface="Avenir Next Medium"/>
              </a:rPr>
              <a:t>Analizziamo un indirizzo</a:t>
            </a:r>
          </a:p>
        </p:txBody>
      </p:sp>
      <p:cxnSp>
        <p:nvCxnSpPr>
          <p:cNvPr id="6" name="Connettore a gomito 5">
            <a:extLst>
              <a:ext uri="{FF2B5EF4-FFF2-40B4-BE49-F238E27FC236}">
                <a16:creationId xmlns:a16="http://schemas.microsoft.com/office/drawing/2014/main" id="{B727B9B5-E971-440A-8056-2F7628F01ACD}"/>
              </a:ext>
            </a:extLst>
          </p:cNvPr>
          <p:cNvCxnSpPr/>
          <p:nvPr/>
        </p:nvCxnSpPr>
        <p:spPr>
          <a:xfrm rot="5400000" flipH="1" flipV="1">
            <a:off x="6559062" y="5591908"/>
            <a:ext cx="3235569" cy="2391508"/>
          </a:xfrm>
          <a:prstGeom prst="bentConnector3">
            <a:avLst/>
          </a:prstGeom>
          <a:ln w="76200">
            <a:tailEnd type="triangle"/>
          </a:ln>
        </p:spPr>
        <p:style>
          <a:lnRef idx="1">
            <a:schemeClr val="accent5"/>
          </a:lnRef>
          <a:fillRef idx="0">
            <a:schemeClr val="accent5"/>
          </a:fillRef>
          <a:effectRef idx="0">
            <a:schemeClr val="accent5"/>
          </a:effectRef>
          <a:fontRef idx="minor">
            <a:schemeClr val="tx1"/>
          </a:fontRef>
        </p:style>
      </p:cxnSp>
      <p:cxnSp>
        <p:nvCxnSpPr>
          <p:cNvPr id="11" name="Connettore a gomito 10">
            <a:extLst>
              <a:ext uri="{FF2B5EF4-FFF2-40B4-BE49-F238E27FC236}">
                <a16:creationId xmlns:a16="http://schemas.microsoft.com/office/drawing/2014/main" id="{E44ED32B-A92B-419F-A3C9-2DFAE3C2D922}"/>
              </a:ext>
            </a:extLst>
          </p:cNvPr>
          <p:cNvCxnSpPr>
            <a:cxnSpLocks/>
          </p:cNvCxnSpPr>
          <p:nvPr/>
        </p:nvCxnSpPr>
        <p:spPr>
          <a:xfrm rot="5400000" flipH="1" flipV="1">
            <a:off x="10408628" y="6808178"/>
            <a:ext cx="3194538" cy="12700"/>
          </a:xfrm>
          <a:prstGeom prst="bentConnector3">
            <a:avLst/>
          </a:prstGeom>
          <a:ln w="76200">
            <a:tailEnd type="triangle"/>
          </a:ln>
        </p:spPr>
        <p:style>
          <a:lnRef idx="1">
            <a:schemeClr val="accent5"/>
          </a:lnRef>
          <a:fillRef idx="0">
            <a:schemeClr val="accent5"/>
          </a:fillRef>
          <a:effectRef idx="0">
            <a:schemeClr val="accent5"/>
          </a:effectRef>
          <a:fontRef idx="minor">
            <a:schemeClr val="tx1"/>
          </a:fontRef>
        </p:style>
      </p:cxnSp>
      <p:cxnSp>
        <p:nvCxnSpPr>
          <p:cNvPr id="12" name="Connettore a gomito 11">
            <a:extLst>
              <a:ext uri="{FF2B5EF4-FFF2-40B4-BE49-F238E27FC236}">
                <a16:creationId xmlns:a16="http://schemas.microsoft.com/office/drawing/2014/main" id="{A00CB554-D717-4145-93D0-0EB2C39D0B0C}"/>
              </a:ext>
            </a:extLst>
          </p:cNvPr>
          <p:cNvCxnSpPr>
            <a:cxnSpLocks/>
          </p:cNvCxnSpPr>
          <p:nvPr/>
        </p:nvCxnSpPr>
        <p:spPr>
          <a:xfrm rot="16200000" flipV="1">
            <a:off x="13758251" y="5866180"/>
            <a:ext cx="3241920" cy="1849313"/>
          </a:xfrm>
          <a:prstGeom prst="bentConnector3">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4" name="CasellaDiTesto 13">
            <a:extLst>
              <a:ext uri="{FF2B5EF4-FFF2-40B4-BE49-F238E27FC236}">
                <a16:creationId xmlns:a16="http://schemas.microsoft.com/office/drawing/2014/main" id="{1EBDB025-611D-46F6-AD63-807785BDDE9B}"/>
              </a:ext>
            </a:extLst>
          </p:cNvPr>
          <p:cNvSpPr txBox="1"/>
          <p:nvPr/>
        </p:nvSpPr>
        <p:spPr>
          <a:xfrm>
            <a:off x="5635869" y="7949989"/>
            <a:ext cx="2690446" cy="1215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kumimoji="0" lang="it-IT" sz="44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Protocollo</a:t>
            </a:r>
          </a:p>
        </p:txBody>
      </p:sp>
      <p:sp>
        <p:nvSpPr>
          <p:cNvPr id="15" name="CasellaDiTesto 14">
            <a:extLst>
              <a:ext uri="{FF2B5EF4-FFF2-40B4-BE49-F238E27FC236}">
                <a16:creationId xmlns:a16="http://schemas.microsoft.com/office/drawing/2014/main" id="{8B894744-5F9A-493A-90B9-3B26AE6B3902}"/>
              </a:ext>
            </a:extLst>
          </p:cNvPr>
          <p:cNvSpPr txBox="1"/>
          <p:nvPr/>
        </p:nvSpPr>
        <p:spPr>
          <a:xfrm>
            <a:off x="10717824" y="7949988"/>
            <a:ext cx="2690446" cy="1215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kumimoji="0" lang="it-IT" sz="44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Indirizzo IP</a:t>
            </a:r>
          </a:p>
        </p:txBody>
      </p:sp>
      <p:sp>
        <p:nvSpPr>
          <p:cNvPr id="16" name="CasellaDiTesto 15">
            <a:extLst>
              <a:ext uri="{FF2B5EF4-FFF2-40B4-BE49-F238E27FC236}">
                <a16:creationId xmlns:a16="http://schemas.microsoft.com/office/drawing/2014/main" id="{3FDF793A-3DB4-4453-ABC2-196D2A3823E5}"/>
              </a:ext>
            </a:extLst>
          </p:cNvPr>
          <p:cNvSpPr txBox="1"/>
          <p:nvPr/>
        </p:nvSpPr>
        <p:spPr>
          <a:xfrm>
            <a:off x="14996743" y="7949988"/>
            <a:ext cx="2614247" cy="1892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3400"/>
              </a:spcBef>
              <a:spcAft>
                <a:spcPts val="0"/>
              </a:spcAft>
              <a:buClrTx/>
              <a:buSzTx/>
              <a:buFontTx/>
              <a:buNone/>
              <a:tabLst/>
            </a:pPr>
            <a:r>
              <a:rPr kumimoji="0" lang="it-IT" sz="44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Porta TCP              o UDP</a:t>
            </a:r>
          </a:p>
        </p:txBody>
      </p:sp>
    </p:spTree>
    <p:extLst>
      <p:ext uri="{BB962C8B-B14F-4D97-AF65-F5344CB8AC3E}">
        <p14:creationId xmlns:p14="http://schemas.microsoft.com/office/powerpoint/2010/main" val="349020096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PROTOCOLLO HTTP</a:t>
            </a:r>
            <a:endParaRPr dirty="0"/>
          </a:p>
        </p:txBody>
      </p:sp>
      <p:sp>
        <p:nvSpPr>
          <p:cNvPr id="4" name="Segnaposto testo 3">
            <a:extLst>
              <a:ext uri="{FF2B5EF4-FFF2-40B4-BE49-F238E27FC236}">
                <a16:creationId xmlns:a16="http://schemas.microsoft.com/office/drawing/2014/main" id="{FC933621-1737-4249-8806-40F594CB72E8}"/>
              </a:ext>
            </a:extLst>
          </p:cNvPr>
          <p:cNvSpPr>
            <a:spLocks noGrp="1"/>
          </p:cNvSpPr>
          <p:nvPr>
            <p:ph type="body" idx="1"/>
          </p:nvPr>
        </p:nvSpPr>
        <p:spPr/>
        <p:txBody>
          <a:bodyPr/>
          <a:lstStyle/>
          <a:p>
            <a:r>
              <a:rPr lang="it-IT" dirty="0"/>
              <a:t>HTTP è solo uno dei tanti protocolli comunemente utilizzati nell’ambito di internet e delle reti.</a:t>
            </a:r>
          </a:p>
          <a:p>
            <a:r>
              <a:rPr lang="it-IT" dirty="0"/>
              <a:t>Alcuni esempi di altri protocolli sono SMTP, POP3 e IMAP per l’invio e la ricezione di email, FTP per il trasferimento file, DNS per la conversione da nome di un server a indirizzo IP, etc.</a:t>
            </a:r>
          </a:p>
        </p:txBody>
      </p:sp>
    </p:spTree>
    <p:extLst>
      <p:ext uri="{BB962C8B-B14F-4D97-AF65-F5344CB8AC3E}">
        <p14:creationId xmlns:p14="http://schemas.microsoft.com/office/powerpoint/2010/main" val="152099778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PROTOCOLLO HTTP</a:t>
            </a:r>
            <a:endParaRPr dirty="0"/>
          </a:p>
        </p:txBody>
      </p:sp>
      <p:sp>
        <p:nvSpPr>
          <p:cNvPr id="2" name="CasellaDiTesto 1">
            <a:extLst>
              <a:ext uri="{FF2B5EF4-FFF2-40B4-BE49-F238E27FC236}">
                <a16:creationId xmlns:a16="http://schemas.microsoft.com/office/drawing/2014/main" id="{C82B4706-33DC-45F3-8A02-95CB4930E226}"/>
              </a:ext>
            </a:extLst>
          </p:cNvPr>
          <p:cNvSpPr txBox="1"/>
          <p:nvPr/>
        </p:nvSpPr>
        <p:spPr>
          <a:xfrm>
            <a:off x="8833339" y="1217637"/>
            <a:ext cx="6717322"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kumimoji="0" lang="it-IT" sz="6000" b="0" i="0" u="none" strike="noStrike" cap="none" spc="0" normalizeH="0" baseline="0" dirty="0">
                <a:ln>
                  <a:noFill/>
                </a:ln>
                <a:solidFill>
                  <a:schemeClr val="accent4">
                    <a:lumMod val="75000"/>
                  </a:schemeClr>
                </a:solidFill>
                <a:effectLst/>
                <a:uFillTx/>
                <a:latin typeface="Avenir Next Medium"/>
                <a:ea typeface="Avenir Next Medium"/>
                <a:cs typeface="Avenir Next Medium"/>
                <a:sym typeface="Avenir Next Medium"/>
              </a:rPr>
              <a:t>Cos’è un indirizzo IP?</a:t>
            </a:r>
          </a:p>
        </p:txBody>
      </p:sp>
      <p:sp>
        <p:nvSpPr>
          <p:cNvPr id="4" name="Segnaposto testo 3">
            <a:extLst>
              <a:ext uri="{FF2B5EF4-FFF2-40B4-BE49-F238E27FC236}">
                <a16:creationId xmlns:a16="http://schemas.microsoft.com/office/drawing/2014/main" id="{6B60D840-19E8-4E8D-A276-5476845C1E7C}"/>
              </a:ext>
            </a:extLst>
          </p:cNvPr>
          <p:cNvSpPr>
            <a:spLocks noGrp="1"/>
          </p:cNvSpPr>
          <p:nvPr>
            <p:ph type="body" idx="1"/>
          </p:nvPr>
        </p:nvSpPr>
        <p:spPr/>
        <p:txBody>
          <a:bodyPr/>
          <a:lstStyle/>
          <a:p>
            <a:r>
              <a:rPr lang="it-IT" dirty="0"/>
              <a:t>IP (Internet </a:t>
            </a:r>
            <a:r>
              <a:rPr lang="it-IT" dirty="0" err="1"/>
              <a:t>Protocol</a:t>
            </a:r>
            <a:r>
              <a:rPr lang="it-IT" dirty="0"/>
              <a:t>) è il protocollo fondante di internet. Permette a reti realizzate in maniera eterogenea di comunicare mediante un protocollo comune. Per permettere la comunicazione tra ogni coppia di terminali che si affacciano sulla rete è necessario poterli identificare in maniera univoca.</a:t>
            </a:r>
          </a:p>
          <a:p>
            <a:r>
              <a:rPr lang="it-IT" dirty="0"/>
              <a:t>L’indirizzo IP(v4) è una stringa che identifica univocamente un dispositivo in una rete. E’ composta da 4 cifre, variabili da 0 a 255, separate da un punto.</a:t>
            </a:r>
          </a:p>
          <a:p>
            <a:r>
              <a:rPr lang="it-IT" dirty="0"/>
              <a:t>In realtà alcuni indirizzi IP sono considerati privati, cioè utilizzabili in reti che non si affacciano su internet. In questo modo si evitano sprechi di indirizzi poiché in queste reti isolate non è necessario usare indirizzi diversi.</a:t>
            </a:r>
          </a:p>
        </p:txBody>
      </p:sp>
    </p:spTree>
    <p:extLst>
      <p:ext uri="{BB962C8B-B14F-4D97-AF65-F5344CB8AC3E}">
        <p14:creationId xmlns:p14="http://schemas.microsoft.com/office/powerpoint/2010/main" val="14924472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PROTOCOLLO HTTP</a:t>
            </a:r>
            <a:endParaRPr dirty="0"/>
          </a:p>
        </p:txBody>
      </p:sp>
      <p:sp>
        <p:nvSpPr>
          <p:cNvPr id="2" name="CasellaDiTesto 1">
            <a:extLst>
              <a:ext uri="{FF2B5EF4-FFF2-40B4-BE49-F238E27FC236}">
                <a16:creationId xmlns:a16="http://schemas.microsoft.com/office/drawing/2014/main" id="{C82B4706-33DC-45F3-8A02-95CB4930E226}"/>
              </a:ext>
            </a:extLst>
          </p:cNvPr>
          <p:cNvSpPr txBox="1"/>
          <p:nvPr/>
        </p:nvSpPr>
        <p:spPr>
          <a:xfrm>
            <a:off x="8833339" y="1270000"/>
            <a:ext cx="6717322"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kumimoji="0" lang="it-IT" sz="6000" b="0" i="0" u="none" strike="noStrike" cap="none" spc="0" normalizeH="0" baseline="0" dirty="0">
                <a:ln>
                  <a:noFill/>
                </a:ln>
                <a:solidFill>
                  <a:schemeClr val="accent4">
                    <a:lumMod val="75000"/>
                  </a:schemeClr>
                </a:solidFill>
                <a:effectLst/>
                <a:uFillTx/>
                <a:latin typeface="Avenir Next Medium"/>
                <a:ea typeface="Avenir Next Medium"/>
                <a:cs typeface="Avenir Next Medium"/>
                <a:sym typeface="Avenir Next Medium"/>
              </a:rPr>
              <a:t>Cos’è una porta TCP?</a:t>
            </a:r>
          </a:p>
        </p:txBody>
      </p:sp>
      <p:sp>
        <p:nvSpPr>
          <p:cNvPr id="4" name="Segnaposto testo 3">
            <a:extLst>
              <a:ext uri="{FF2B5EF4-FFF2-40B4-BE49-F238E27FC236}">
                <a16:creationId xmlns:a16="http://schemas.microsoft.com/office/drawing/2014/main" id="{6B60D840-19E8-4E8D-A276-5476845C1E7C}"/>
              </a:ext>
            </a:extLst>
          </p:cNvPr>
          <p:cNvSpPr>
            <a:spLocks noGrp="1"/>
          </p:cNvSpPr>
          <p:nvPr>
            <p:ph type="body" idx="1"/>
          </p:nvPr>
        </p:nvSpPr>
        <p:spPr/>
        <p:txBody>
          <a:bodyPr/>
          <a:lstStyle/>
          <a:p>
            <a:r>
              <a:rPr lang="it-IT" dirty="0"/>
              <a:t>TCP (Transfer Control </a:t>
            </a:r>
            <a:r>
              <a:rPr lang="it-IT" dirty="0" err="1"/>
              <a:t>Protocol</a:t>
            </a:r>
            <a:r>
              <a:rPr lang="it-IT" dirty="0"/>
              <a:t>) è il protocollo che rende internet affidabile. Si preoccupa di controllare che i dati arrivino correttamente a destinazione ed eventualmente ritrasmetterli e di regolare inoltre il flusso sulla base della banda disponibile.</a:t>
            </a:r>
          </a:p>
          <a:p>
            <a:r>
              <a:rPr lang="it-IT" dirty="0"/>
              <a:t>Permette inoltre di instaurare più di una </a:t>
            </a:r>
            <a:r>
              <a:rPr lang="it-IT" dirty="0" err="1"/>
              <a:t>connessiona</a:t>
            </a:r>
            <a:r>
              <a:rPr lang="it-IT" dirty="0"/>
              <a:t> da/verso un indirizzo IP permettendo comunicazioni parallele.</a:t>
            </a:r>
          </a:p>
          <a:p>
            <a:r>
              <a:rPr lang="it-IT" dirty="0"/>
              <a:t>Per discriminare le singole connessioni attive su un indirizzo IP si usa l’indirizzo TCP (normalmente chiamato porta). Il numero di porta può variare da 0 a 65535.</a:t>
            </a:r>
          </a:p>
          <a:p>
            <a:r>
              <a:rPr lang="it-IT" dirty="0"/>
              <a:t>Le porte da 0 a 1023 sono riservate (</a:t>
            </a:r>
            <a:r>
              <a:rPr lang="it-IT" i="1" dirty="0" err="1"/>
              <a:t>well</a:t>
            </a:r>
            <a:r>
              <a:rPr lang="it-IT" i="1" dirty="0"/>
              <a:t> </a:t>
            </a:r>
            <a:r>
              <a:rPr lang="it-IT" i="1" dirty="0" err="1"/>
              <a:t>known</a:t>
            </a:r>
            <a:r>
              <a:rPr lang="it-IT" i="1" dirty="0"/>
              <a:t> ports</a:t>
            </a:r>
            <a:r>
              <a:rPr lang="it-IT" dirty="0"/>
              <a:t>) ed utilizzate per protocolli comuni; ad esempio la porta 80 è la standard del protocollo HTTP.</a:t>
            </a:r>
          </a:p>
        </p:txBody>
      </p:sp>
    </p:spTree>
    <p:extLst>
      <p:ext uri="{BB962C8B-B14F-4D97-AF65-F5344CB8AC3E}">
        <p14:creationId xmlns:p14="http://schemas.microsoft.com/office/powerpoint/2010/main" val="94059933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PROTOCOLLO HTTP</a:t>
            </a:r>
            <a:endParaRPr dirty="0"/>
          </a:p>
        </p:txBody>
      </p:sp>
      <p:sp>
        <p:nvSpPr>
          <p:cNvPr id="2" name="CasellaDiTesto 1">
            <a:extLst>
              <a:ext uri="{FF2B5EF4-FFF2-40B4-BE49-F238E27FC236}">
                <a16:creationId xmlns:a16="http://schemas.microsoft.com/office/drawing/2014/main" id="{C82B4706-33DC-45F3-8A02-95CB4930E226}"/>
              </a:ext>
            </a:extLst>
          </p:cNvPr>
          <p:cNvSpPr txBox="1"/>
          <p:nvPr/>
        </p:nvSpPr>
        <p:spPr>
          <a:xfrm>
            <a:off x="11315700" y="1103460"/>
            <a:ext cx="1752599"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kumimoji="0" lang="it-IT" sz="6000" b="0" i="0" u="none" strike="noStrike" cap="none" spc="0" normalizeH="0" baseline="0" dirty="0">
                <a:ln>
                  <a:noFill/>
                </a:ln>
                <a:solidFill>
                  <a:schemeClr val="accent4">
                    <a:lumMod val="75000"/>
                  </a:schemeClr>
                </a:solidFill>
                <a:effectLst/>
                <a:uFillTx/>
                <a:latin typeface="Avenir Next Medium"/>
                <a:ea typeface="Avenir Next Medium"/>
                <a:cs typeface="Avenir Next Medium"/>
                <a:sym typeface="Avenir Next Medium"/>
              </a:rPr>
              <a:t>HTTP</a:t>
            </a:r>
          </a:p>
        </p:txBody>
      </p:sp>
      <p:sp>
        <p:nvSpPr>
          <p:cNvPr id="4" name="Segnaposto testo 3">
            <a:extLst>
              <a:ext uri="{FF2B5EF4-FFF2-40B4-BE49-F238E27FC236}">
                <a16:creationId xmlns:a16="http://schemas.microsoft.com/office/drawing/2014/main" id="{6B60D840-19E8-4E8D-A276-5476845C1E7C}"/>
              </a:ext>
            </a:extLst>
          </p:cNvPr>
          <p:cNvSpPr>
            <a:spLocks noGrp="1"/>
          </p:cNvSpPr>
          <p:nvPr>
            <p:ph type="body" idx="1"/>
          </p:nvPr>
        </p:nvSpPr>
        <p:spPr/>
        <p:txBody>
          <a:bodyPr/>
          <a:lstStyle/>
          <a:p>
            <a:r>
              <a:rPr lang="it-IT" dirty="0"/>
              <a:t>Il protocollo HTTP è client/server, ovvero un client (e.g. browser) invia una richiesta ad un server e quest’ultimo restituisce una risposta.</a:t>
            </a:r>
          </a:p>
          <a:p>
            <a:r>
              <a:rPr lang="it-IT" dirty="0"/>
              <a:t>Esistono quindi due tipi di messaggio HTTP: richieste e risposte.</a:t>
            </a:r>
          </a:p>
          <a:p>
            <a:r>
              <a:rPr lang="it-IT" dirty="0"/>
              <a:t>Entrambe le tipologie di messaggio sono molto simili:</a:t>
            </a:r>
          </a:p>
        </p:txBody>
      </p:sp>
      <p:graphicFrame>
        <p:nvGraphicFramePr>
          <p:cNvPr id="7" name="Diagramma 6">
            <a:extLst>
              <a:ext uri="{FF2B5EF4-FFF2-40B4-BE49-F238E27FC236}">
                <a16:creationId xmlns:a16="http://schemas.microsoft.com/office/drawing/2014/main" id="{54C2D264-BE2A-4BC6-A0A4-ED187E9C90B8}"/>
              </a:ext>
            </a:extLst>
          </p:cNvPr>
          <p:cNvGraphicFramePr/>
          <p:nvPr>
            <p:extLst>
              <p:ext uri="{D42A27DB-BD31-4B8C-83A1-F6EECF244321}">
                <p14:modId xmlns:p14="http://schemas.microsoft.com/office/powerpoint/2010/main" val="4263243434"/>
              </p:ext>
            </p:extLst>
          </p:nvPr>
        </p:nvGraphicFramePr>
        <p:xfrm>
          <a:off x="1283478" y="8153400"/>
          <a:ext cx="8128000" cy="4998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ma 7">
            <a:extLst>
              <a:ext uri="{FF2B5EF4-FFF2-40B4-BE49-F238E27FC236}">
                <a16:creationId xmlns:a16="http://schemas.microsoft.com/office/drawing/2014/main" id="{270405B2-612F-4438-8A57-3F99D6A8D2A7}"/>
              </a:ext>
            </a:extLst>
          </p:cNvPr>
          <p:cNvGraphicFramePr/>
          <p:nvPr>
            <p:extLst>
              <p:ext uri="{D42A27DB-BD31-4B8C-83A1-F6EECF244321}">
                <p14:modId xmlns:p14="http://schemas.microsoft.com/office/powerpoint/2010/main" val="4133536167"/>
              </p:ext>
            </p:extLst>
          </p:nvPr>
        </p:nvGraphicFramePr>
        <p:xfrm>
          <a:off x="15494000" y="8153400"/>
          <a:ext cx="8128000" cy="49987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333785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PROTOCOLLO HTTP</a:t>
            </a:r>
            <a:endParaRPr dirty="0"/>
          </a:p>
        </p:txBody>
      </p:sp>
      <p:sp>
        <p:nvSpPr>
          <p:cNvPr id="2" name="CasellaDiTesto 1">
            <a:extLst>
              <a:ext uri="{FF2B5EF4-FFF2-40B4-BE49-F238E27FC236}">
                <a16:creationId xmlns:a16="http://schemas.microsoft.com/office/drawing/2014/main" id="{C82B4706-33DC-45F3-8A02-95CB4930E226}"/>
              </a:ext>
            </a:extLst>
          </p:cNvPr>
          <p:cNvSpPr txBox="1"/>
          <p:nvPr/>
        </p:nvSpPr>
        <p:spPr>
          <a:xfrm>
            <a:off x="9909499" y="1103460"/>
            <a:ext cx="4565002"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it-IT" sz="6000" dirty="0">
                <a:solidFill>
                  <a:schemeClr val="accent4">
                    <a:lumMod val="75000"/>
                  </a:schemeClr>
                </a:solidFill>
              </a:rPr>
              <a:t>HTTP </a:t>
            </a:r>
            <a:r>
              <a:rPr lang="it-IT" sz="6000" dirty="0" err="1">
                <a:solidFill>
                  <a:schemeClr val="accent4">
                    <a:lumMod val="75000"/>
                  </a:schemeClr>
                </a:solidFill>
              </a:rPr>
              <a:t>Request</a:t>
            </a:r>
            <a:endParaRPr kumimoji="0" lang="it-IT" sz="6000" b="0" i="0" u="none" strike="noStrike" cap="none" spc="0" normalizeH="0" baseline="0" dirty="0">
              <a:ln>
                <a:noFill/>
              </a:ln>
              <a:solidFill>
                <a:schemeClr val="accent4">
                  <a:lumMod val="75000"/>
                </a:schemeClr>
              </a:solidFill>
              <a:effectLst/>
              <a:uFillTx/>
              <a:latin typeface="Avenir Next Medium"/>
              <a:ea typeface="Avenir Next Medium"/>
              <a:cs typeface="Avenir Next Medium"/>
              <a:sym typeface="Avenir Next Medium"/>
            </a:endParaRPr>
          </a:p>
        </p:txBody>
      </p:sp>
      <p:sp>
        <p:nvSpPr>
          <p:cNvPr id="4" name="Segnaposto testo 3">
            <a:extLst>
              <a:ext uri="{FF2B5EF4-FFF2-40B4-BE49-F238E27FC236}">
                <a16:creationId xmlns:a16="http://schemas.microsoft.com/office/drawing/2014/main" id="{6B60D840-19E8-4E8D-A276-5476845C1E7C}"/>
              </a:ext>
            </a:extLst>
          </p:cNvPr>
          <p:cNvSpPr>
            <a:spLocks noGrp="1"/>
          </p:cNvSpPr>
          <p:nvPr>
            <p:ph type="body" idx="1"/>
          </p:nvPr>
        </p:nvSpPr>
        <p:spPr>
          <a:xfrm>
            <a:off x="762000" y="3860800"/>
            <a:ext cx="22860000" cy="9142084"/>
          </a:xfrm>
        </p:spPr>
        <p:txBody>
          <a:bodyPr>
            <a:normAutofit/>
          </a:bodyPr>
          <a:lstStyle/>
          <a:p>
            <a:r>
              <a:rPr lang="it-IT" dirty="0"/>
              <a:t>Il primo campo di una richiesta HTTP è il metodo. Il metodo serve per indicare al server quale tipo di servizio si intende richiedere. Alcuni metodi sono:</a:t>
            </a:r>
          </a:p>
          <a:p>
            <a:pPr lvl="2">
              <a:spcBef>
                <a:spcPts val="1800"/>
              </a:spcBef>
            </a:pPr>
            <a:r>
              <a:rPr lang="it-IT" dirty="0"/>
              <a:t>GET</a:t>
            </a:r>
          </a:p>
          <a:p>
            <a:pPr lvl="2">
              <a:spcBef>
                <a:spcPts val="1800"/>
              </a:spcBef>
            </a:pPr>
            <a:r>
              <a:rPr lang="it-IT" dirty="0"/>
              <a:t>HEAD</a:t>
            </a:r>
          </a:p>
          <a:p>
            <a:pPr lvl="2">
              <a:spcBef>
                <a:spcPts val="1800"/>
              </a:spcBef>
            </a:pPr>
            <a:r>
              <a:rPr lang="it-IT" dirty="0"/>
              <a:t>POST</a:t>
            </a:r>
          </a:p>
          <a:p>
            <a:pPr lvl="2">
              <a:spcBef>
                <a:spcPts val="1800"/>
              </a:spcBef>
            </a:pPr>
            <a:r>
              <a:rPr lang="it-IT" dirty="0"/>
              <a:t>PUT</a:t>
            </a:r>
          </a:p>
          <a:p>
            <a:pPr lvl="2">
              <a:spcBef>
                <a:spcPts val="1800"/>
              </a:spcBef>
            </a:pPr>
            <a:r>
              <a:rPr lang="it-IT" dirty="0"/>
              <a:t>DELETE</a:t>
            </a:r>
          </a:p>
          <a:p>
            <a:pPr>
              <a:spcBef>
                <a:spcPts val="1800"/>
              </a:spcBef>
            </a:pPr>
            <a:r>
              <a:rPr lang="it-IT" dirty="0"/>
              <a:t>Solitamente le richieste GET si usano per richiedere dati al server e non ammettono body. La HEAD è come la GET ma richiede solo gli HEADERS. POST, PUT e DELETE inviano dati al server, solitamente per scopi diversi.</a:t>
            </a:r>
          </a:p>
        </p:txBody>
      </p:sp>
    </p:spTree>
    <p:extLst>
      <p:ext uri="{BB962C8B-B14F-4D97-AF65-F5344CB8AC3E}">
        <p14:creationId xmlns:p14="http://schemas.microsoft.com/office/powerpoint/2010/main" val="130457762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zione a typescript - Passi per l’installazione di visual studio code"/>
          <p:cNvSpPr txBox="1">
            <a:spLocks noGrp="1"/>
          </p:cNvSpPr>
          <p:nvPr>
            <p:ph type="body" idx="21"/>
          </p:nvPr>
        </p:nvSpPr>
        <p:spPr>
          <a:xfrm>
            <a:off x="762000" y="713116"/>
            <a:ext cx="20955000" cy="556884"/>
          </a:xfrm>
          <a:prstGeom prst="rect">
            <a:avLst/>
          </a:prstGeom>
        </p:spPr>
        <p:txBody>
          <a:bodyPr/>
          <a:lstStyle/>
          <a:p>
            <a:r>
              <a:rPr lang="it-IT" dirty="0" err="1"/>
              <a:t>Nodejs</a:t>
            </a:r>
            <a:r>
              <a:rPr lang="it-IT" dirty="0"/>
              <a:t> </a:t>
            </a:r>
            <a:r>
              <a:rPr lang="it-IT" dirty="0" err="1"/>
              <a:t>standArd</a:t>
            </a:r>
            <a:r>
              <a:rPr lang="it-IT" dirty="0"/>
              <a:t> library – PROTOCOLLO HTTP</a:t>
            </a:r>
            <a:endParaRPr dirty="0"/>
          </a:p>
        </p:txBody>
      </p:sp>
      <p:sp>
        <p:nvSpPr>
          <p:cNvPr id="2" name="CasellaDiTesto 1">
            <a:extLst>
              <a:ext uri="{FF2B5EF4-FFF2-40B4-BE49-F238E27FC236}">
                <a16:creationId xmlns:a16="http://schemas.microsoft.com/office/drawing/2014/main" id="{C82B4706-33DC-45F3-8A02-95CB4930E226}"/>
              </a:ext>
            </a:extLst>
          </p:cNvPr>
          <p:cNvSpPr txBox="1"/>
          <p:nvPr/>
        </p:nvSpPr>
        <p:spPr>
          <a:xfrm>
            <a:off x="9909499" y="1103460"/>
            <a:ext cx="4565002" cy="14619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it-IT" sz="6000" dirty="0">
                <a:solidFill>
                  <a:schemeClr val="accent4">
                    <a:lumMod val="75000"/>
                  </a:schemeClr>
                </a:solidFill>
              </a:rPr>
              <a:t>HTTP </a:t>
            </a:r>
            <a:r>
              <a:rPr lang="it-IT" sz="6000" dirty="0" err="1">
                <a:solidFill>
                  <a:schemeClr val="accent4">
                    <a:lumMod val="75000"/>
                  </a:schemeClr>
                </a:solidFill>
              </a:rPr>
              <a:t>Request</a:t>
            </a:r>
            <a:endParaRPr kumimoji="0" lang="it-IT" sz="6000" b="0" i="0" u="none" strike="noStrike" cap="none" spc="0" normalizeH="0" baseline="0" dirty="0">
              <a:ln>
                <a:noFill/>
              </a:ln>
              <a:solidFill>
                <a:schemeClr val="accent4">
                  <a:lumMod val="75000"/>
                </a:schemeClr>
              </a:solidFill>
              <a:effectLst/>
              <a:uFillTx/>
              <a:latin typeface="Avenir Next Medium"/>
              <a:ea typeface="Avenir Next Medium"/>
              <a:cs typeface="Avenir Next Medium"/>
              <a:sym typeface="Avenir Next Medium"/>
            </a:endParaRPr>
          </a:p>
        </p:txBody>
      </p:sp>
      <p:sp>
        <p:nvSpPr>
          <p:cNvPr id="4" name="Segnaposto testo 3">
            <a:extLst>
              <a:ext uri="{FF2B5EF4-FFF2-40B4-BE49-F238E27FC236}">
                <a16:creationId xmlns:a16="http://schemas.microsoft.com/office/drawing/2014/main" id="{6B60D840-19E8-4E8D-A276-5476845C1E7C}"/>
              </a:ext>
            </a:extLst>
          </p:cNvPr>
          <p:cNvSpPr>
            <a:spLocks noGrp="1"/>
          </p:cNvSpPr>
          <p:nvPr>
            <p:ph type="body" idx="1"/>
          </p:nvPr>
        </p:nvSpPr>
        <p:spPr>
          <a:xfrm>
            <a:off x="762000" y="3860800"/>
            <a:ext cx="22860000" cy="9142084"/>
          </a:xfrm>
        </p:spPr>
        <p:txBody>
          <a:bodyPr>
            <a:normAutofit/>
          </a:bodyPr>
          <a:lstStyle/>
          <a:p>
            <a:r>
              <a:rPr lang="it-IT" dirty="0"/>
              <a:t>Gli </a:t>
            </a:r>
            <a:r>
              <a:rPr lang="it-IT" dirty="0" err="1"/>
              <a:t>Headers</a:t>
            </a:r>
            <a:r>
              <a:rPr lang="it-IT" dirty="0"/>
              <a:t> sono una serie di coppie chiave-valore utilizzate per inviare metadati sulla richiesta. Ad esempio tutti i browser, quando effettuano richieste, inseriscono un </a:t>
            </a:r>
            <a:r>
              <a:rPr lang="it-IT" dirty="0" err="1"/>
              <a:t>header</a:t>
            </a:r>
            <a:r>
              <a:rPr lang="it-IT" dirty="0"/>
              <a:t> chiamato </a:t>
            </a:r>
            <a:r>
              <a:rPr lang="it-IT" i="1" dirty="0"/>
              <a:t>User-Agent</a:t>
            </a:r>
            <a:r>
              <a:rPr lang="it-IT" dirty="0"/>
              <a:t> che specifica il tipo di browser usato dall’utente.</a:t>
            </a:r>
          </a:p>
          <a:p>
            <a:r>
              <a:rPr lang="it-IT" dirty="0"/>
              <a:t>Alcuni </a:t>
            </a:r>
            <a:r>
              <a:rPr lang="it-IT" dirty="0" err="1"/>
              <a:t>headers</a:t>
            </a:r>
            <a:r>
              <a:rPr lang="it-IT" dirty="0"/>
              <a:t> comuni sono:</a:t>
            </a:r>
          </a:p>
          <a:p>
            <a:pPr lvl="1">
              <a:spcBef>
                <a:spcPts val="1800"/>
              </a:spcBef>
            </a:pPr>
            <a:r>
              <a:rPr lang="it-IT" dirty="0"/>
              <a:t>User-Agent</a:t>
            </a:r>
          </a:p>
          <a:p>
            <a:pPr lvl="1">
              <a:spcBef>
                <a:spcPts val="1800"/>
              </a:spcBef>
            </a:pPr>
            <a:r>
              <a:rPr lang="it-IT" dirty="0"/>
              <a:t>Content-</a:t>
            </a:r>
            <a:r>
              <a:rPr lang="it-IT" dirty="0" err="1"/>
              <a:t>Type</a:t>
            </a:r>
            <a:endParaRPr lang="it-IT" dirty="0"/>
          </a:p>
          <a:p>
            <a:pPr lvl="1">
              <a:spcBef>
                <a:spcPts val="1800"/>
              </a:spcBef>
            </a:pPr>
            <a:r>
              <a:rPr lang="it-IT" dirty="0" err="1"/>
              <a:t>Accept</a:t>
            </a:r>
            <a:r>
              <a:rPr lang="it-IT" dirty="0"/>
              <a:t>-Language</a:t>
            </a:r>
          </a:p>
          <a:p>
            <a:pPr lvl="1">
              <a:spcBef>
                <a:spcPts val="1800"/>
              </a:spcBef>
            </a:pPr>
            <a:r>
              <a:rPr lang="it-IT" dirty="0" err="1"/>
              <a:t>Authorization</a:t>
            </a:r>
            <a:endParaRPr lang="it-IT" dirty="0"/>
          </a:p>
          <a:p>
            <a:pPr lvl="1">
              <a:spcBef>
                <a:spcPts val="1800"/>
              </a:spcBef>
            </a:pPr>
            <a:r>
              <a:rPr lang="it-IT" dirty="0"/>
              <a:t>Host</a:t>
            </a:r>
          </a:p>
        </p:txBody>
      </p:sp>
    </p:spTree>
    <p:extLst>
      <p:ext uri="{BB962C8B-B14F-4D97-AF65-F5344CB8AC3E}">
        <p14:creationId xmlns:p14="http://schemas.microsoft.com/office/powerpoint/2010/main" val="1424546823"/>
      </p:ext>
    </p:extLst>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948</TotalTime>
  <Words>1779</Words>
  <Application>Microsoft Office PowerPoint</Application>
  <PresentationFormat>Personalizzato</PresentationFormat>
  <Paragraphs>135</Paragraphs>
  <Slides>22</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22</vt:i4>
      </vt:variant>
    </vt:vector>
  </HeadingPairs>
  <TitlesOfParts>
    <vt:vector size="29" baseType="lpstr">
      <vt:lpstr>Avenir Next Medium</vt:lpstr>
      <vt:lpstr>Avenir Next Regular</vt:lpstr>
      <vt:lpstr>DIN Alternate Bold</vt:lpstr>
      <vt:lpstr>DIN Condensed Bold</vt:lpstr>
      <vt:lpstr>Helvetica</vt:lpstr>
      <vt:lpstr>Helvetica Neue</vt:lpstr>
      <vt:lpstr>New_Template7</vt:lpstr>
      <vt:lpstr>MODULO HTTP(S)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Configurazione ambiente di lavoro</dc:title>
  <dc:creator>Nicola Paltriccia</dc:creator>
  <cp:lastModifiedBy>Nicola Paltriccia</cp:lastModifiedBy>
  <cp:revision>54</cp:revision>
  <dcterms:modified xsi:type="dcterms:W3CDTF">2020-11-04T11:01:52Z</dcterms:modified>
</cp:coreProperties>
</file>