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77" r:id="rId4"/>
    <p:sldId id="278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olo e sottotito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0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magin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magin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magin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dascalia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23" name="Giovanni Mela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24" name="Testo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33" name="Immagin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Giovanni Mela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sotto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3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- Centra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Testo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magin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8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8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92" name="Immagin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94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figurazione ambiente di lavor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4495">
              <a:defRPr sz="14847"/>
            </a:lvl1pPr>
          </a:lstStyle>
          <a:p>
            <a:r>
              <a:rPr lang="it-IT" dirty="0"/>
              <a:t>PROMISE</a:t>
            </a:r>
            <a:endParaRPr dirty="0"/>
          </a:p>
        </p:txBody>
      </p:sp>
      <p:sp>
        <p:nvSpPr>
          <p:cNvPr id="167" name="Introduzione a typescrip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NODEJS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– PROMISE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62000" y="2190262"/>
            <a:ext cx="22860000" cy="10154138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Le Promise sono uno dei concetti più importanti del </a:t>
            </a:r>
            <a:r>
              <a:rPr lang="it-IT" dirty="0" err="1"/>
              <a:t>Javascript</a:t>
            </a:r>
            <a:r>
              <a:rPr lang="it-IT" dirty="0"/>
              <a:t> moderno.</a:t>
            </a:r>
          </a:p>
          <a:p>
            <a:r>
              <a:rPr lang="it-IT" dirty="0">
                <a:solidFill>
                  <a:schemeClr val="tx1"/>
                </a:solidFill>
              </a:rPr>
              <a:t>Permettono di gestire con semplicità le operazioni asincrone, ovvero quelle operazioni che non bloccano l’esecuzione del codice.</a:t>
            </a:r>
          </a:p>
          <a:p>
            <a:r>
              <a:rPr lang="it-IT" dirty="0">
                <a:solidFill>
                  <a:schemeClr val="tx1"/>
                </a:solidFill>
              </a:rPr>
              <a:t>Esempi di operazioni asincrone sono le chiamate HTTP o le query verso un database.</a:t>
            </a:r>
          </a:p>
          <a:p>
            <a:r>
              <a:rPr lang="it-IT" dirty="0">
                <a:solidFill>
                  <a:schemeClr val="tx1"/>
                </a:solidFill>
              </a:rPr>
              <a:t>Una Promise (letteralmente promessa) è un oggetto che può avere tre stati:</a:t>
            </a:r>
          </a:p>
          <a:p>
            <a:pPr lvl="3"/>
            <a:r>
              <a:rPr lang="it-IT" dirty="0" err="1">
                <a:solidFill>
                  <a:schemeClr val="tx1"/>
                </a:solidFill>
              </a:rPr>
              <a:t>Pending</a:t>
            </a:r>
            <a:endParaRPr lang="it-IT" dirty="0">
              <a:solidFill>
                <a:schemeClr val="tx1"/>
              </a:solidFill>
            </a:endParaRPr>
          </a:p>
          <a:p>
            <a:pPr lvl="3"/>
            <a:r>
              <a:rPr lang="it-IT" dirty="0" err="1">
                <a:solidFill>
                  <a:schemeClr val="tx1"/>
                </a:solidFill>
              </a:rPr>
              <a:t>Resolved</a:t>
            </a:r>
            <a:endParaRPr lang="it-IT" dirty="0">
              <a:solidFill>
                <a:schemeClr val="tx1"/>
              </a:solidFill>
            </a:endParaRPr>
          </a:p>
          <a:p>
            <a:pPr lvl="3"/>
            <a:r>
              <a:rPr lang="it-IT" dirty="0" err="1">
                <a:solidFill>
                  <a:schemeClr val="tx1"/>
                </a:solidFill>
              </a:rPr>
              <a:t>Rejected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– PROMISE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62000" y="2190262"/>
            <a:ext cx="22860000" cy="10154138"/>
          </a:xfrm>
          <a:prstGeom prst="rect">
            <a:avLst/>
          </a:prstGeo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Quando un’operazione asincrona viene fatta partire e restituisce una Promise questa è in stato «</a:t>
            </a:r>
            <a:r>
              <a:rPr lang="it-IT" dirty="0" err="1">
                <a:solidFill>
                  <a:schemeClr val="tx1"/>
                </a:solidFill>
              </a:rPr>
              <a:t>Pending</a:t>
            </a:r>
            <a:r>
              <a:rPr lang="it-IT" dirty="0">
                <a:solidFill>
                  <a:schemeClr val="tx1"/>
                </a:solidFill>
              </a:rPr>
              <a:t>» ovvero l’esecuzione è ancora in corso.</a:t>
            </a:r>
          </a:p>
          <a:p>
            <a:r>
              <a:rPr lang="it-IT" dirty="0">
                <a:solidFill>
                  <a:schemeClr val="tx1"/>
                </a:solidFill>
              </a:rPr>
              <a:t>Quando l’operazione termina la Promise può passare allo stato «</a:t>
            </a:r>
            <a:r>
              <a:rPr lang="it-IT" dirty="0" err="1">
                <a:solidFill>
                  <a:schemeClr val="tx1"/>
                </a:solidFill>
              </a:rPr>
              <a:t>Resolved</a:t>
            </a:r>
            <a:r>
              <a:rPr lang="it-IT" dirty="0">
                <a:solidFill>
                  <a:schemeClr val="tx1"/>
                </a:solidFill>
              </a:rPr>
              <a:t>» se l’operazione è andata a buon fine, oppure allo stato «</a:t>
            </a:r>
            <a:r>
              <a:rPr lang="it-IT" dirty="0" err="1">
                <a:solidFill>
                  <a:schemeClr val="tx1"/>
                </a:solidFill>
              </a:rPr>
              <a:t>Rejected</a:t>
            </a:r>
            <a:r>
              <a:rPr lang="it-IT" dirty="0">
                <a:solidFill>
                  <a:schemeClr val="tx1"/>
                </a:solidFill>
              </a:rPr>
              <a:t>» se c’è stato qualche errore nell’esecuzione.</a:t>
            </a:r>
          </a:p>
          <a:p>
            <a:r>
              <a:rPr lang="it-IT" dirty="0">
                <a:solidFill>
                  <a:schemeClr val="tx1"/>
                </a:solidFill>
              </a:rPr>
              <a:t>Si possono specificare delle </a:t>
            </a:r>
            <a:r>
              <a:rPr lang="it-IT" dirty="0" err="1">
                <a:solidFill>
                  <a:schemeClr val="tx1"/>
                </a:solidFill>
              </a:rPr>
              <a:t>callback</a:t>
            </a:r>
            <a:r>
              <a:rPr lang="it-IT" dirty="0">
                <a:solidFill>
                  <a:schemeClr val="tx1"/>
                </a:solidFill>
              </a:rPr>
              <a:t> da eseguire quando si passa in uno dei due stati invocando i metodi </a:t>
            </a:r>
            <a:r>
              <a:rPr lang="it-IT" i="1" dirty="0" err="1">
                <a:solidFill>
                  <a:schemeClr val="tx1"/>
                </a:solidFill>
              </a:rPr>
              <a:t>then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e/o </a:t>
            </a:r>
            <a:r>
              <a:rPr lang="it-IT" i="1" dirty="0">
                <a:solidFill>
                  <a:schemeClr val="tx1"/>
                </a:solidFill>
              </a:rPr>
              <a:t>catch </a:t>
            </a:r>
            <a:r>
              <a:rPr lang="it-IT" dirty="0">
                <a:solidFill>
                  <a:schemeClr val="tx1"/>
                </a:solidFill>
              </a:rPr>
              <a:t>sull’oggetto promise, e passando come parametro la funzione da eseguire.</a:t>
            </a:r>
          </a:p>
          <a:p>
            <a:r>
              <a:rPr lang="it-IT" dirty="0">
                <a:solidFill>
                  <a:schemeClr val="tx1"/>
                </a:solidFill>
              </a:rPr>
              <a:t>Si differenziano dalle </a:t>
            </a:r>
            <a:r>
              <a:rPr lang="it-IT" dirty="0" err="1">
                <a:solidFill>
                  <a:schemeClr val="tx1"/>
                </a:solidFill>
              </a:rPr>
              <a:t>callback</a:t>
            </a:r>
            <a:r>
              <a:rPr lang="it-IT" dirty="0">
                <a:solidFill>
                  <a:schemeClr val="tx1"/>
                </a:solidFill>
              </a:rPr>
              <a:t> classiche perché si differenziano le funzioni da eseguire in caso di successo e in caso di errore e anche perché risultano molto più </a:t>
            </a:r>
            <a:r>
              <a:rPr lang="it-IT" dirty="0" err="1">
                <a:solidFill>
                  <a:schemeClr val="tx1"/>
                </a:solidFill>
              </a:rPr>
              <a:t>legggibili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6641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– PROMISE</a:t>
            </a:r>
            <a:endParaRPr dirty="0"/>
          </a:p>
        </p:txBody>
      </p:sp>
      <p:pic>
        <p:nvPicPr>
          <p:cNvPr id="1026" name="Picture 2" descr="JavaScript Promise Tutorial: Resolve, Reject, and Chaining in JS and ES6">
            <a:extLst>
              <a:ext uri="{FF2B5EF4-FFF2-40B4-BE49-F238E27FC236}">
                <a16:creationId xmlns:a16="http://schemas.microsoft.com/office/drawing/2014/main" id="{384D4564-449A-4FD3-9FDD-8559477D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039322"/>
            <a:ext cx="18649950" cy="1045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193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196</Words>
  <Application>Microsoft Office PowerPoint</Application>
  <PresentationFormat>Personalizzato</PresentationFormat>
  <Paragraphs>16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2" baseType="lpstr">
      <vt:lpstr>Arial</vt:lpstr>
      <vt:lpstr>Avenir Next Medium</vt:lpstr>
      <vt:lpstr>Avenir Next Regular</vt:lpstr>
      <vt:lpstr>DIN Alternate Bold</vt:lpstr>
      <vt:lpstr>DIN Condensed Bold</vt:lpstr>
      <vt:lpstr>Helvetica</vt:lpstr>
      <vt:lpstr>Helvetica Neue</vt:lpstr>
      <vt:lpstr>New_Template7</vt:lpstr>
      <vt:lpstr>PROMISE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Configurazione ambiente di lavoro</dc:title>
  <dc:creator>Nicola Paltriccia</dc:creator>
  <cp:lastModifiedBy>Nicola Paltriccia</cp:lastModifiedBy>
  <cp:revision>38</cp:revision>
  <dcterms:modified xsi:type="dcterms:W3CDTF">2020-11-16T10:42:00Z</dcterms:modified>
</cp:coreProperties>
</file>