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43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3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551C-26A5-4110-9383-2663EDC021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33F6-0D13-458F-85B0-8323BD34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269956" y="401196"/>
            <a:ext cx="2512591" cy="3375032"/>
            <a:chOff x="2269956" y="401196"/>
            <a:chExt cx="2512591" cy="3375032"/>
          </a:xfrm>
        </p:grpSpPr>
        <p:sp>
          <p:nvSpPr>
            <p:cNvPr id="4" name="Oval 3"/>
            <p:cNvSpPr/>
            <p:nvPr/>
          </p:nvSpPr>
          <p:spPr>
            <a:xfrm>
              <a:off x="2542673" y="1564106"/>
              <a:ext cx="176463" cy="176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07368" y="1564106"/>
              <a:ext cx="176463" cy="176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64041" y="1564105"/>
              <a:ext cx="176463" cy="176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4673" y="1564105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85409" y="1564105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707100" y="401196"/>
              <a:ext cx="874294" cy="480647"/>
              <a:chOff x="2093495" y="294311"/>
              <a:chExt cx="874294" cy="48064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093495" y="336885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25841" y="294311"/>
                <a:ext cx="6456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Positive</a:t>
                </a:r>
                <a:endParaRPr lang="en-US" sz="105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093495" y="555922"/>
                <a:ext cx="176463" cy="1764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25841" y="513348"/>
                <a:ext cx="7419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Negative</a:t>
                </a:r>
                <a:endParaRPr lang="en-US" sz="105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695071" y="1008801"/>
              <a:ext cx="9665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Initial dataset</a:t>
              </a:r>
              <a:endParaRPr lang="en-US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9712" y="2049977"/>
              <a:ext cx="4050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A2</a:t>
              </a:r>
              <a:endParaRPr lang="en-US" sz="105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269956" y="2502569"/>
              <a:ext cx="176463" cy="176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534651" y="2502569"/>
              <a:ext cx="176463" cy="176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85409" y="2502569"/>
              <a:ext cx="176463" cy="176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26041" y="2502569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106777" y="2502569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136232" y="1262717"/>
              <a:ext cx="0" cy="24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36232" y="1841430"/>
              <a:ext cx="0" cy="24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320714" y="2196207"/>
              <a:ext cx="264695" cy="27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725149" y="2209636"/>
              <a:ext cx="264695" cy="292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392904" y="2165974"/>
              <a:ext cx="513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positive</a:t>
              </a:r>
              <a:endParaRPr lang="en-US" sz="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4279" y="2187787"/>
              <a:ext cx="5454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negative</a:t>
              </a:r>
              <a:endParaRPr 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01712" y="3030759"/>
              <a:ext cx="4050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A1</a:t>
              </a:r>
              <a:endParaRPr lang="en-US" sz="105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06253" y="2739788"/>
              <a:ext cx="0" cy="24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487150" y="3273505"/>
              <a:ext cx="264695" cy="292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56280" y="3251656"/>
              <a:ext cx="5454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negative</a:t>
              </a:r>
              <a:endParaRPr lang="en-US" sz="8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066669" y="3281889"/>
              <a:ext cx="264695" cy="27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38859" y="3251656"/>
              <a:ext cx="513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positive</a:t>
              </a:r>
              <a:endParaRPr lang="en-US" sz="8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288630" y="3599765"/>
              <a:ext cx="176463" cy="176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325348" y="3599765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06084" y="3599765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41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053389" y="3872569"/>
            <a:ext cx="2221833" cy="2561404"/>
            <a:chOff x="2053389" y="3872569"/>
            <a:chExt cx="2221833" cy="256140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19138" y="4538862"/>
              <a:ext cx="0" cy="1604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26633" y="5998693"/>
              <a:ext cx="1748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034590" y="5878378"/>
              <a:ext cx="0" cy="26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574759" y="4747409"/>
              <a:ext cx="2967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053389" y="5202467"/>
              <a:ext cx="66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a1*~a2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27948" y="5984791"/>
              <a:ext cx="653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~a1*a2</a:t>
              </a:r>
              <a:endParaRPr lang="en-US" sz="12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4969" y="4683240"/>
              <a:ext cx="128337" cy="128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70421" y="5934524"/>
              <a:ext cx="128337" cy="128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272590" y="4209997"/>
              <a:ext cx="128337" cy="1283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272590" y="3946901"/>
              <a:ext cx="128337" cy="128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00927" y="3872569"/>
              <a:ext cx="240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00927" y="4123363"/>
              <a:ext cx="240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6225" y="6156974"/>
              <a:ext cx="276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54179" y="4608908"/>
              <a:ext cx="276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16605" y="5955102"/>
              <a:ext cx="276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93756" y="232065"/>
            <a:ext cx="1929065" cy="2547502"/>
            <a:chOff x="2193756" y="232065"/>
            <a:chExt cx="1929065" cy="254750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566737" y="898358"/>
              <a:ext cx="0" cy="1604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74232" y="2358189"/>
              <a:ext cx="1748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82189" y="2237874"/>
              <a:ext cx="0" cy="26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422358" y="1106905"/>
              <a:ext cx="2967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21831" y="1561963"/>
              <a:ext cx="344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a2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76073" y="2344287"/>
              <a:ext cx="344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a1</a:t>
              </a:r>
              <a:endParaRPr lang="en-US" sz="1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02568" y="1042736"/>
              <a:ext cx="128337" cy="128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18020" y="2294020"/>
              <a:ext cx="128337" cy="128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818020" y="1042735"/>
              <a:ext cx="128337" cy="1283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02568" y="2294020"/>
              <a:ext cx="128337" cy="1283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120189" y="569493"/>
              <a:ext cx="128337" cy="1283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0189" y="306397"/>
              <a:ext cx="128337" cy="128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48526" y="232065"/>
              <a:ext cx="240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8526" y="482859"/>
              <a:ext cx="240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3824" y="2502568"/>
              <a:ext cx="276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93756" y="968403"/>
              <a:ext cx="276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38136" y="2353523"/>
              <a:ext cx="276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92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524001" y="657726"/>
            <a:ext cx="4636167" cy="1307433"/>
            <a:chOff x="1524001" y="657726"/>
            <a:chExt cx="4636167" cy="1307433"/>
          </a:xfrm>
        </p:grpSpPr>
        <p:sp>
          <p:nvSpPr>
            <p:cNvPr id="4" name="Oval 3"/>
            <p:cNvSpPr/>
            <p:nvPr/>
          </p:nvSpPr>
          <p:spPr>
            <a:xfrm>
              <a:off x="3200400" y="657726"/>
              <a:ext cx="657726" cy="3689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1596190"/>
              <a:ext cx="657726" cy="3689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1" y="686834"/>
              <a:ext cx="368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a1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1" y="1625298"/>
              <a:ext cx="368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a2</a:t>
              </a:r>
              <a:endParaRPr lang="en-US" sz="1400" dirty="0"/>
            </a:p>
          </p:txBody>
        </p:sp>
        <p:cxnSp>
          <p:nvCxnSpPr>
            <p:cNvPr id="10" name="Straight Connector 9"/>
            <p:cNvCxnSpPr>
              <a:stCxn id="4" idx="2"/>
              <a:endCxn id="7" idx="3"/>
            </p:cNvCxnSpPr>
            <p:nvPr/>
          </p:nvCxnSpPr>
          <p:spPr>
            <a:xfrm flipH="1" flipV="1">
              <a:off x="1892969" y="840723"/>
              <a:ext cx="1307431" cy="1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2"/>
              <a:endCxn id="8" idx="3"/>
            </p:cNvCxnSpPr>
            <p:nvPr/>
          </p:nvCxnSpPr>
          <p:spPr>
            <a:xfrm flipH="1">
              <a:off x="1892969" y="842211"/>
              <a:ext cx="1307431" cy="936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3"/>
              <a:endCxn id="6" idx="2"/>
            </p:cNvCxnSpPr>
            <p:nvPr/>
          </p:nvCxnSpPr>
          <p:spPr>
            <a:xfrm>
              <a:off x="1892969" y="840723"/>
              <a:ext cx="1307431" cy="939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6" idx="2"/>
            </p:cNvCxnSpPr>
            <p:nvPr/>
          </p:nvCxnSpPr>
          <p:spPr>
            <a:xfrm>
              <a:off x="1892969" y="1779187"/>
              <a:ext cx="1307431" cy="1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264567" y="686834"/>
              <a:ext cx="529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a3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64566" y="1625298"/>
              <a:ext cx="529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a4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009400">
              <a:off x="3947357" y="762958"/>
              <a:ext cx="5601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w35 = 1</a:t>
              </a:r>
              <a:endParaRPr 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87761">
              <a:off x="2012331" y="933650"/>
              <a:ext cx="5838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w14 = -1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57134" y="1732840"/>
              <a:ext cx="5601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w24 = 1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9465264">
              <a:off x="1980280" y="1277262"/>
              <a:ext cx="6606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w23 = -1</a:t>
              </a:r>
              <a:endParaRPr 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02740" y="1187406"/>
              <a:ext cx="10318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a0 = -1, w0 = .5</a:t>
              </a:r>
              <a:endParaRPr lang="en-US" sz="900" dirty="0"/>
            </a:p>
          </p:txBody>
        </p:sp>
        <p:cxnSp>
          <p:nvCxnSpPr>
            <p:cNvPr id="25" name="Straight Connector 24"/>
            <p:cNvCxnSpPr>
              <a:stCxn id="4" idx="2"/>
              <a:endCxn id="23" idx="0"/>
            </p:cNvCxnSpPr>
            <p:nvPr/>
          </p:nvCxnSpPr>
          <p:spPr>
            <a:xfrm>
              <a:off x="3200400" y="842211"/>
              <a:ext cx="18274" cy="34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2"/>
              <a:endCxn id="23" idx="2"/>
            </p:cNvCxnSpPr>
            <p:nvPr/>
          </p:nvCxnSpPr>
          <p:spPr>
            <a:xfrm flipV="1">
              <a:off x="3200400" y="1418238"/>
              <a:ext cx="18274" cy="362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502442" y="1140459"/>
              <a:ext cx="657726" cy="3689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6609" y="1169567"/>
              <a:ext cx="529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a5</a:t>
              </a:r>
              <a:endParaRPr lang="en-US" sz="1200" dirty="0"/>
            </a:p>
          </p:txBody>
        </p:sp>
        <p:cxnSp>
          <p:nvCxnSpPr>
            <p:cNvPr id="43" name="Straight Connector 42"/>
            <p:cNvCxnSpPr>
              <a:stCxn id="6" idx="6"/>
              <a:endCxn id="30" idx="2"/>
            </p:cNvCxnSpPr>
            <p:nvPr/>
          </p:nvCxnSpPr>
          <p:spPr>
            <a:xfrm flipV="1">
              <a:off x="3858126" y="1324944"/>
              <a:ext cx="1644316" cy="45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" idx="6"/>
              <a:endCxn id="30" idx="2"/>
            </p:cNvCxnSpPr>
            <p:nvPr/>
          </p:nvCxnSpPr>
          <p:spPr>
            <a:xfrm>
              <a:off x="3858126" y="842211"/>
              <a:ext cx="1644316" cy="482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957135" y="664395"/>
              <a:ext cx="5601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w13 = 1</a:t>
              </a:r>
              <a:endParaRPr lang="en-US" sz="9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20695294">
              <a:off x="4002545" y="1606801"/>
              <a:ext cx="5601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w45 = 1</a:t>
              </a:r>
              <a:endParaRPr lang="en-US" sz="9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66306" y="1210416"/>
              <a:ext cx="8966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a0 = -1, w0 = .5</a:t>
              </a:r>
              <a:endParaRPr lang="en-US" sz="900" dirty="0"/>
            </a:p>
          </p:txBody>
        </p:sp>
        <p:cxnSp>
          <p:nvCxnSpPr>
            <p:cNvPr id="52" name="Straight Connector 51"/>
            <p:cNvCxnSpPr>
              <a:stCxn id="30" idx="2"/>
              <a:endCxn id="50" idx="3"/>
            </p:cNvCxnSpPr>
            <p:nvPr/>
          </p:nvCxnSpPr>
          <p:spPr>
            <a:xfrm flipH="1">
              <a:off x="4862990" y="1324944"/>
              <a:ext cx="639452" cy="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1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70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MidAmerican Energy Holdings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Palacio, Nick</dc:creator>
  <cp:lastModifiedBy>Palacio, Nick</cp:lastModifiedBy>
  <cp:revision>14</cp:revision>
  <dcterms:created xsi:type="dcterms:W3CDTF">2018-10-02T15:46:00Z</dcterms:created>
  <dcterms:modified xsi:type="dcterms:W3CDTF">2018-10-02T20:15:15Z</dcterms:modified>
</cp:coreProperties>
</file>