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4D65-BF5F-4DF8-9B0D-124440FA57C7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8F58-B551-4476-BF1B-1D18AED85CD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55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4D65-BF5F-4DF8-9B0D-124440FA57C7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8F58-B551-4476-BF1B-1D18AED85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9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4D65-BF5F-4DF8-9B0D-124440FA57C7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8F58-B551-4476-BF1B-1D18AED85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2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4D65-BF5F-4DF8-9B0D-124440FA57C7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8F58-B551-4476-BF1B-1D18AED85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4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4D65-BF5F-4DF8-9B0D-124440FA57C7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8F58-B551-4476-BF1B-1D18AED85CD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8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4D65-BF5F-4DF8-9B0D-124440FA57C7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8F58-B551-4476-BF1B-1D18AED85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3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4D65-BF5F-4DF8-9B0D-124440FA57C7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8F58-B551-4476-BF1B-1D18AED85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2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4D65-BF5F-4DF8-9B0D-124440FA57C7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8F58-B551-4476-BF1B-1D18AED85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5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4D65-BF5F-4DF8-9B0D-124440FA57C7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8F58-B551-4476-BF1B-1D18AED85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4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824D65-BF5F-4DF8-9B0D-124440FA57C7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788F58-B551-4476-BF1B-1D18AED85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2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4D65-BF5F-4DF8-9B0D-124440FA57C7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8F58-B551-4476-BF1B-1D18AED85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1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5824D65-BF5F-4DF8-9B0D-124440FA57C7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7788F58-B551-4476-BF1B-1D18AED85CD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0CB1-F593-4029-AE32-1561593ABB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COVID-19 and the Weather: A Data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65C91-090F-4559-B32B-601090815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Palacio</a:t>
            </a:r>
          </a:p>
          <a:p>
            <a:r>
              <a:rPr lang="en-US" dirty="0"/>
              <a:t>Master’s Capstone </a:t>
            </a:r>
            <a:r>
              <a:rPr lang="en-US"/>
              <a:t>Project 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66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49C2-980C-491E-A7BD-88FD9599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F2243-9C9D-4E1F-8836-D8D1F716F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Warmer weather…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Influenza and the weather?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COVID-19 and the weather</a:t>
            </a:r>
          </a:p>
        </p:txBody>
      </p:sp>
    </p:spTree>
    <p:extLst>
      <p:ext uri="{BB962C8B-B14F-4D97-AF65-F5344CB8AC3E}">
        <p14:creationId xmlns:p14="http://schemas.microsoft.com/office/powerpoint/2010/main" val="1068444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4AAE-C0C6-4503-820E-A7ED59BF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5B565-0305-4142-B6C8-8B0419CD0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COVID-19 and Weather Data Visualization…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…for the kids</a:t>
            </a:r>
          </a:p>
        </p:txBody>
      </p:sp>
    </p:spTree>
    <p:extLst>
      <p:ext uri="{BB962C8B-B14F-4D97-AF65-F5344CB8AC3E}">
        <p14:creationId xmlns:p14="http://schemas.microsoft.com/office/powerpoint/2010/main" val="1810396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F1D1C-8E4F-4F84-A151-91746CC74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1F11F-F58E-43D1-A4C7-A9E82BBB7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Existing COVID-19 Data Visualizations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John Hopkins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COVID Tracking Project by The Atlantic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Institute for Health Metrics and Evaluation (IHME) at the 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424493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B1BCC-CCA3-4C49-8997-8D586F3C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E0E9D-2A7F-4AAC-8E0E-E0E4D07B7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214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John Hopkins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DD6D19-D91E-435F-8D6C-A12222C6B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856" y="2297875"/>
            <a:ext cx="8386287" cy="377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3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FBA69-3BCC-4E74-A88C-F3D232E9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12B90-E759-4D30-82A5-DF0278F9A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7589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COVID Tracking Project by The Atlantic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1055D6-A2AF-4AFB-B43B-825ECB618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138" y="2321626"/>
            <a:ext cx="3645724" cy="387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04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E20C-3DD3-41F3-99BB-B7C2075B6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5143F-AA07-48F9-8EBF-FD5AAF520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057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(IHME) at the University of Washington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692F6-4599-449E-98B0-58E32B119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635314"/>
            <a:ext cx="10334065" cy="323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68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AD76D-DFBF-4A2A-AF7D-BB7E6FC7E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3C599B-2092-4E5D-9B20-828758518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919" y="1797247"/>
            <a:ext cx="5976161" cy="437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0358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</TotalTime>
  <Words>103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COVID-19 and the Weather: A Data Visualization</vt:lpstr>
      <vt:lpstr>Background</vt:lpstr>
      <vt:lpstr>Proposed Project</vt:lpstr>
      <vt:lpstr>Related Work</vt:lpstr>
      <vt:lpstr>Related Work</vt:lpstr>
      <vt:lpstr>Related Work</vt:lpstr>
      <vt:lpstr>Related Work</vt:lpstr>
      <vt:lpstr>Related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and the Weather: A Data Visualization</dc:title>
  <dc:creator>Nick</dc:creator>
  <cp:lastModifiedBy>Nick</cp:lastModifiedBy>
  <cp:revision>15</cp:revision>
  <dcterms:created xsi:type="dcterms:W3CDTF">2021-04-25T17:58:48Z</dcterms:created>
  <dcterms:modified xsi:type="dcterms:W3CDTF">2021-04-25T18:21:25Z</dcterms:modified>
</cp:coreProperties>
</file>