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24D65-BF5F-4DF8-9B0D-124440FA57C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788F58-B551-4476-BF1B-1D18AED85C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ijerph18020396" TargetMode="External"/><Relationship Id="rId2" Type="http://schemas.openxmlformats.org/officeDocument/2006/relationships/hyperlink" Target="https://doi.org/10.3390/ijerph172178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86/s12889-016-3114-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0CB1-F593-4029-AE32-1561593AB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and the Weather: A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65C91-090F-4559-B32B-601090815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Palacio</a:t>
            </a:r>
          </a:p>
          <a:p>
            <a:r>
              <a:rPr lang="en-US" dirty="0"/>
              <a:t>Master’s Capstone </a:t>
            </a:r>
            <a:r>
              <a:rPr lang="en-US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6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BF7A2-66D6-4B60-AB2C-9A6B1D16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04" y="1914897"/>
            <a:ext cx="5141392" cy="40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1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D4C34-9297-4893-8C67-C50C1317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11" y="1921427"/>
            <a:ext cx="4887574" cy="42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A2BCE-4BDB-4B57-8E70-845C9B14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84" y="1947555"/>
            <a:ext cx="4914630" cy="42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BD831-E72D-472A-A01E-48B1A269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84" y="1939951"/>
            <a:ext cx="5005450" cy="43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05AF5-D031-4C92-8A39-368F2273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91" y="1894113"/>
            <a:ext cx="4876353" cy="4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2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27053-DD6E-4ED8-9F18-C6D3706B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38" y="1864425"/>
            <a:ext cx="4916468" cy="43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9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C6B1-1957-4B1A-B36A-0CDBAE26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F426-0877-4F07-86A7-5499EE4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COVID: New York Times dataset on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Weather: </a:t>
            </a:r>
            <a:r>
              <a:rPr lang="en-US" dirty="0" err="1"/>
              <a:t>WeatherSource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80165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1A3-5F37-4B2E-A77E-7DA9F4E0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42FD-5FBB-4799-9EDA-C6EBE789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COVID-19 Cumulative Cases By Day </a:t>
            </a:r>
            <a:r>
              <a:rPr lang="en-US" dirty="0">
                <a:sym typeface="Wingdings" panose="05000000000000000000" pitchFamily="2" charset="2"/>
              </a:rPr>
              <a:t> New COVID-19 Infections By Day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Daily </a:t>
            </a:r>
            <a:r>
              <a:rPr lang="en-US" dirty="0">
                <a:sym typeface="Wingdings" panose="05000000000000000000" pitchFamily="2" charset="2"/>
              </a:rPr>
              <a:t> Weekly Average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Daily  7-Day Rolling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1A3-5F37-4B2E-A77E-7DA9F4E0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42FD-5FBB-4799-9EDA-C6EBE789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7094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 Service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ASP.NET Core Web App (Angular frontend, API endpoints)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Azure SQL Database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COVID-19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Azure Function or </a:t>
            </a:r>
            <a:r>
              <a:rPr lang="en-US" dirty="0" err="1"/>
              <a:t>WebJob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Recurring update of COVID-19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99267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913D-50C9-4BEB-B064-97CFB2D3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C2DAC-1840-431B-A3E2-8CDDAFE9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84" y="1939951"/>
            <a:ext cx="5005450" cy="43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49C2-980C-491E-A7BD-88FD9599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2243-9C9D-4E1F-8836-D8D1F71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440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Warmer weather…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Influenza and the weather?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(Roussel et al., 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COVID-19 and the weather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Jamshidi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McClymont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Hu, 2021)</a:t>
            </a:r>
            <a:endParaRPr lang="en-US" dirty="0"/>
          </a:p>
        </p:txBody>
      </p:sp>
      <p:pic>
        <p:nvPicPr>
          <p:cNvPr id="5" name="Graphic 4" descr="Partial sun with solid fill">
            <a:extLst>
              <a:ext uri="{FF2B5EF4-FFF2-40B4-BE49-F238E27FC236}">
                <a16:creationId xmlns:a16="http://schemas.microsoft.com/office/drawing/2014/main" id="{1BC077F2-34DB-45E9-B4DB-2A678F67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40" y="1802080"/>
            <a:ext cx="914400" cy="914400"/>
          </a:xfrm>
          <a:prstGeom prst="rect">
            <a:avLst/>
          </a:prstGeom>
        </p:spPr>
      </p:pic>
      <p:pic>
        <p:nvPicPr>
          <p:cNvPr id="7" name="Graphic 6" descr="Rain with solid fill">
            <a:extLst>
              <a:ext uri="{FF2B5EF4-FFF2-40B4-BE49-F238E27FC236}">
                <a16:creationId xmlns:a16="http://schemas.microsoft.com/office/drawing/2014/main" id="{76D543AD-02A2-492E-811F-5C196BC9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553" y="3400214"/>
            <a:ext cx="914400" cy="914400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0CCB93E4-A637-4B05-90CF-CEE8EA601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3574" y="32686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6E07-19C6-4FEB-A0A6-92AEBB53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E5F44529-D1F0-40CA-83AA-3D8492B0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652" y="2087088"/>
            <a:ext cx="3362696" cy="33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B199-217F-4C08-BCAD-21427D5F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DA0A-5716-4574-8715-B9E70234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Jamshidi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Baniasad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Niyogi, D. (2020). Global to USA County Scale Analysis of Weather, Urban Density, Mobility, Homestay, and Mask Use on COVID-19. International Journal of Environmental Research and Public Health, 17(21), 7847.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https://doi.org/10.3390/ijerph17217847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Lee, Victor R, and Michelle H Wilkerson. “Data Use by Middle and Secondary Students in the Digital Age: A Status Report and Future Prospects,” n.d., 43.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McClymont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H., &amp; Hu, W. (2021). Weather Variability and COVID-19 Transmission: A Review of Recent Research. International Journal of Environmental Research and Public Health, 18(2), 396.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https://doi.org/10.3390/ijerph18020396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Roussel, M.,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Pontier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Cohen, J.-M., Lina, B.,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Fouchet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(2016). Quantifying the role of weather on seasonal influenza. BMC Public Health, 16, 441.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https://doi.org/10.1186/s12889-016-3114-x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9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4AAE-C0C6-4503-820E-A7ED59BF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B565-0305-4142-B6C8-8B0419CD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COVID-19 and Weather Data Visualization…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…for the kids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Students and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(Lee, et al., 2018)</a:t>
            </a:r>
          </a:p>
        </p:txBody>
      </p:sp>
      <p:pic>
        <p:nvPicPr>
          <p:cNvPr id="5" name="Picture 4" descr="Young school girl writing on tablet">
            <a:extLst>
              <a:ext uri="{FF2B5EF4-FFF2-40B4-BE49-F238E27FC236}">
                <a16:creationId xmlns:a16="http://schemas.microsoft.com/office/drawing/2014/main" id="{9C939329-C8B5-4311-9CE3-6064BFEC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17" y="1974866"/>
            <a:ext cx="1116347" cy="36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1D1C-8E4F-4F84-A151-91746CC7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F11F-F58E-43D1-A4C7-A9E82BBB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Existing COVID-19 Data Visualizations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John Hopkins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COVID Tracking Project by The Atlantic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Institute for Health Metrics and Evaluation (IHME) at the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449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1BCC-CCA3-4C49-8997-8D586F3C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0E9D-2A7F-4AAC-8E0E-E0E4D07B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John Hopkins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D6D19-D91E-435F-8D6C-A12222C6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56" y="2297875"/>
            <a:ext cx="8386287" cy="37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A69-3BCC-4E74-A88C-F3D232E9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2B90-E759-4D30-82A5-DF0278F9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5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COVID Tracking Project by The Atlantic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055D6-A2AF-4AFB-B43B-825ECB61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38" y="2321626"/>
            <a:ext cx="3645724" cy="38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E20C-3DD3-41F3-99BB-B7C2075B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143F-AA07-48F9-8EBF-FD5AAF52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5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(IHME) at the University of Washington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92F6-4599-449E-98B0-58E32B11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635314"/>
            <a:ext cx="10334065" cy="32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76D-DFBF-4A2A-AF7D-BB7E6FC7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C599B-2092-4E5D-9B20-82875851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19" y="1797247"/>
            <a:ext cx="5976161" cy="43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3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03C3-2BEF-4EF7-AEBA-1ACCFDA7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A997-CE19-4B7D-8EA9-F70B0ECF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6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map based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144729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424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COVID-19 and the Weather: A Data Visualization</vt:lpstr>
      <vt:lpstr>Background</vt:lpstr>
      <vt:lpstr>Proposed Project</vt:lpstr>
      <vt:lpstr>Related Work</vt:lpstr>
      <vt:lpstr>Related Work</vt:lpstr>
      <vt:lpstr>Related Work</vt:lpstr>
      <vt:lpstr>Related Work</vt:lpstr>
      <vt:lpstr>Related Work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Summary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Weather: A Data Visualization</dc:title>
  <dc:creator>Nick</dc:creator>
  <cp:lastModifiedBy>Nick</cp:lastModifiedBy>
  <cp:revision>28</cp:revision>
  <dcterms:created xsi:type="dcterms:W3CDTF">2021-04-25T17:58:48Z</dcterms:created>
  <dcterms:modified xsi:type="dcterms:W3CDTF">2021-04-25T19:16:51Z</dcterms:modified>
</cp:coreProperties>
</file>