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1A4-019A-4FAB-B2C9-0E950834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E368-7629-4C1A-9E40-F0641D76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FC52-7D45-467C-9080-1181E8B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E725-E7F1-4D0A-9C49-ECB22753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2372-91B3-48D2-BFAA-0B0E7A9E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5FA1-A2DD-463B-A761-1F321A66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9911-B273-4BA4-B962-FD662847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CF55-CCD4-4D0A-A364-68A3D2EF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5041-B876-46BC-8AB5-F84A5551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FC98-B2F9-46DD-8512-11643C51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D2C96-44F6-41A5-A356-78163B90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576D2-D0AB-4FAA-B7AB-ECA227A6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0BB2-F082-4871-A83F-18E44396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4DB8-DC6F-46AD-9665-6624EA5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02BD-34C1-459F-84A7-2B8365F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3D1-C2C3-4A2C-A278-9485F468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1D1E-8742-4213-AB72-85A433C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775A-4055-4E99-A24D-26121760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221B-45D9-4520-AABD-3F44F1E1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32E5-B383-4A5F-B8E8-1E0BF36C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D055-0F40-4DFD-8BDB-59FB20D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353D-AFB2-4840-9DBB-5B880F4D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745D-3A25-445B-8DC4-F2ED8B58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FFC7-FE9C-4154-B6AE-76C1D6E5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8106-BFE0-42BB-9786-AA58818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0521-8C73-4C45-B9B2-75D4C59A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9DD9-4620-4003-A060-865BEA55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58F96-F6AA-407C-B28B-80B9E227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C534-F63D-40FC-B552-1FC1FCF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2BEC0-8DFA-4F52-8AB9-488EFF35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7C70-42D4-4836-8744-24B5CFB1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4B9-3554-4627-B49E-C7501968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E2A-67D1-4EBC-A9F5-9AFA14E5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35250-6497-4C3D-98C2-862BB3B4C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ED6D8-CD61-4FF3-80D4-03C7DD53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0B7A5-128C-4F23-97E9-58D13DA82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5A7D-387E-4792-A638-DEA01F3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A10DD-9738-4B0F-ABCA-D1C9169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E3FFE-9FDC-4D6F-9225-AB36AA61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787A-85C3-4D40-939D-00574DB7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606FA-BB50-48BB-A231-A30B08C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7E91-3897-4C62-928E-85C4262C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A1AC-44EE-495F-86E7-FC903B9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371-32FE-41D6-B22E-D405F14D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0DCCE-258F-40FC-8807-8CDCD2F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9346-15BE-4F51-A98B-B72D4B72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01BA-845B-4DFC-8CBE-2CAE23EA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BB05-311F-4B4E-B7DB-5C889FD7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F6A68-9006-42D4-A862-7464BB2F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F849-1493-4EC6-85D6-8606CEC1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8E59C-9E32-484D-AC29-1872742C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8ED7-83DD-4D3D-BA2D-015AD8FC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D66-5063-416D-AAC1-25CEBCC9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AFD7A-91C8-4E00-BDD5-713DC37E2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42CAD-9932-48D5-934C-3E8699F8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9E11-5B8E-4AA2-87E9-F4CD75E2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6CA6-A48B-4902-9F18-52A7CE20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8330-AA3A-4AB8-8E17-69F0F7AA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DEB77-409A-467D-8E9D-A28D114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0AC1-ACC5-4BA9-B8AB-5DD2C82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9CA-207E-4357-A8C4-E132FD5C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6767-FDAF-4907-904D-6414FA8C755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556F-F8E6-4BD8-8C04-169657EA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BAF3-AE70-4BC7-AAF8-E4733B02C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2FAD-3197-4041-ABD0-38149425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1B8F01-37DC-4A79-96E1-E6F5E3935E58}"/>
              </a:ext>
            </a:extLst>
          </p:cNvPr>
          <p:cNvSpPr/>
          <p:nvPr/>
        </p:nvSpPr>
        <p:spPr>
          <a:xfrm>
            <a:off x="4836288" y="1574222"/>
            <a:ext cx="2519423" cy="2171916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0EBCC8-4ADE-4D48-9EF1-4ECC3998E8E0}"/>
              </a:ext>
            </a:extLst>
          </p:cNvPr>
          <p:cNvGrpSpPr/>
          <p:nvPr/>
        </p:nvGrpSpPr>
        <p:grpSpPr>
          <a:xfrm>
            <a:off x="3053918" y="305371"/>
            <a:ext cx="6267635" cy="5678179"/>
            <a:chOff x="3053918" y="305371"/>
            <a:chExt cx="6267635" cy="56781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415454-6278-4B28-B417-F8B03E2F73A3}"/>
                </a:ext>
              </a:extLst>
            </p:cNvPr>
            <p:cNvSpPr/>
            <p:nvPr/>
          </p:nvSpPr>
          <p:spPr>
            <a:xfrm>
              <a:off x="3053918" y="674703"/>
              <a:ext cx="6267635" cy="53088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B09FA6-61D4-488B-ABDF-64D019F0B441}"/>
                </a:ext>
              </a:extLst>
            </p:cNvPr>
            <p:cNvSpPr txBox="1"/>
            <p:nvPr/>
          </p:nvSpPr>
          <p:spPr>
            <a:xfrm>
              <a:off x="4688888" y="305371"/>
              <a:ext cx="281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Environment of Operation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64FFB53-DF20-4438-9863-5DC4A7FF8A82}"/>
              </a:ext>
            </a:extLst>
          </p:cNvPr>
          <p:cNvSpPr/>
          <p:nvPr/>
        </p:nvSpPr>
        <p:spPr>
          <a:xfrm>
            <a:off x="5559702" y="3177694"/>
            <a:ext cx="290004" cy="29000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82BD26-979A-43B6-9080-2F3235AF19BA}"/>
              </a:ext>
            </a:extLst>
          </p:cNvPr>
          <p:cNvSpPr/>
          <p:nvPr/>
        </p:nvSpPr>
        <p:spPr>
          <a:xfrm>
            <a:off x="5950996" y="2657221"/>
            <a:ext cx="290004" cy="29000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683E66-5450-416A-A38F-7398C23C57B8}"/>
              </a:ext>
            </a:extLst>
          </p:cNvPr>
          <p:cNvSpPr/>
          <p:nvPr/>
        </p:nvSpPr>
        <p:spPr>
          <a:xfrm>
            <a:off x="6342296" y="3177694"/>
            <a:ext cx="290004" cy="29000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33463-A9D8-4F78-AA3F-74C4AFE78DFE}"/>
              </a:ext>
            </a:extLst>
          </p:cNvPr>
          <p:cNvSpPr txBox="1"/>
          <p:nvPr/>
        </p:nvSpPr>
        <p:spPr>
          <a:xfrm>
            <a:off x="5040162" y="1257448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Cluster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A5584-B7A7-4D4F-A207-57662AB35B4E}"/>
              </a:ext>
            </a:extLst>
          </p:cNvPr>
          <p:cNvSpPr txBox="1"/>
          <p:nvPr/>
        </p:nvSpPr>
        <p:spPr>
          <a:xfrm>
            <a:off x="5704704" y="233517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9226A8-0944-4F6B-A235-14E1FB9C45D6}"/>
              </a:ext>
            </a:extLst>
          </p:cNvPr>
          <p:cNvSpPr/>
          <p:nvPr/>
        </p:nvSpPr>
        <p:spPr>
          <a:xfrm>
            <a:off x="5469934" y="4291102"/>
            <a:ext cx="1247300" cy="12473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1F02E7-D0F1-49F5-9B81-9D8106A1130F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flipH="1">
            <a:off x="6093584" y="3746138"/>
            <a:ext cx="2416" cy="54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3A1968-22F5-4F72-BEB7-22CA7F623AA4}"/>
              </a:ext>
            </a:extLst>
          </p:cNvPr>
          <p:cNvSpPr txBox="1"/>
          <p:nvPr/>
        </p:nvSpPr>
        <p:spPr>
          <a:xfrm>
            <a:off x="5469934" y="4509932"/>
            <a:ext cx="125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3A7286-AB71-46EE-AABF-229661CC1BBC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07236" y="2904755"/>
            <a:ext cx="186230" cy="315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835783-DB04-403A-A122-0F7740CE0BE2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5849706" y="3322696"/>
            <a:ext cx="492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B3CAE-61F6-43AD-B198-6525A2231F96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6198530" y="2904755"/>
            <a:ext cx="186236" cy="315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786EE7-9000-40B2-9F6F-8B22B07F739F}"/>
              </a:ext>
            </a:extLst>
          </p:cNvPr>
          <p:cNvGrpSpPr/>
          <p:nvPr/>
        </p:nvGrpSpPr>
        <p:grpSpPr>
          <a:xfrm>
            <a:off x="691867" y="2047621"/>
            <a:ext cx="1219200" cy="1219200"/>
            <a:chOff x="669712" y="2719526"/>
            <a:chExt cx="1219200" cy="1219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59E9B9-4511-422B-9114-FA2CDCE5644B}"/>
                </a:ext>
              </a:extLst>
            </p:cNvPr>
            <p:cNvSpPr/>
            <p:nvPr/>
          </p:nvSpPr>
          <p:spPr>
            <a:xfrm>
              <a:off x="669712" y="2719526"/>
              <a:ext cx="1219200" cy="1219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EAC6B6-BBFB-4779-B47C-5B88DFDEF676}"/>
                </a:ext>
              </a:extLst>
            </p:cNvPr>
            <p:cNvSpPr txBox="1"/>
            <p:nvPr/>
          </p:nvSpPr>
          <p:spPr>
            <a:xfrm>
              <a:off x="763350" y="3019265"/>
              <a:ext cx="1097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IDE/Code Compiler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01ADB-B462-4568-85E2-A13867E51156}"/>
              </a:ext>
            </a:extLst>
          </p:cNvPr>
          <p:cNvCxnSpPr>
            <a:stCxn id="12" idx="6"/>
            <a:endCxn id="21" idx="2"/>
          </p:cNvCxnSpPr>
          <p:nvPr/>
        </p:nvCxnSpPr>
        <p:spPr>
          <a:xfrm>
            <a:off x="1911067" y="2657221"/>
            <a:ext cx="3558867" cy="225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F1C6C-2FD3-44F6-B413-AF95C1CE1B40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1911067" y="2657221"/>
            <a:ext cx="3555077" cy="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BBF1AA-807D-42D9-B6A1-8E778472770C}"/>
              </a:ext>
            </a:extLst>
          </p:cNvPr>
          <p:cNvGrpSpPr/>
          <p:nvPr/>
        </p:nvGrpSpPr>
        <p:grpSpPr>
          <a:xfrm>
            <a:off x="724616" y="4305142"/>
            <a:ext cx="1219200" cy="1219200"/>
            <a:chOff x="669712" y="2719526"/>
            <a:chExt cx="1219200" cy="12192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AE8C33-ABE2-4866-A1BD-E277436BF858}"/>
                </a:ext>
              </a:extLst>
            </p:cNvPr>
            <p:cNvSpPr/>
            <p:nvPr/>
          </p:nvSpPr>
          <p:spPr>
            <a:xfrm>
              <a:off x="669712" y="2719526"/>
              <a:ext cx="1219200" cy="12192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480A8A-FDD2-4512-9900-B123BE7B5E76}"/>
                </a:ext>
              </a:extLst>
            </p:cNvPr>
            <p:cNvSpPr txBox="1"/>
            <p:nvPr/>
          </p:nvSpPr>
          <p:spPr>
            <a:xfrm>
              <a:off x="730601" y="2922853"/>
              <a:ext cx="1097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Unit and Integration Tests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2D7C4A-8879-414C-A4BF-18E7A43E7497}"/>
              </a:ext>
            </a:extLst>
          </p:cNvPr>
          <p:cNvCxnSpPr>
            <a:stCxn id="35" idx="6"/>
            <a:endCxn id="6" idx="1"/>
          </p:cNvCxnSpPr>
          <p:nvPr/>
        </p:nvCxnSpPr>
        <p:spPr>
          <a:xfrm flipV="1">
            <a:off x="1943816" y="2660180"/>
            <a:ext cx="3522328" cy="2254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3B582-86A3-42C4-9AB1-A8F382196E91}"/>
              </a:ext>
            </a:extLst>
          </p:cNvPr>
          <p:cNvCxnSpPr>
            <a:cxnSpLocks/>
            <a:stCxn id="35" idx="6"/>
            <a:endCxn id="21" idx="2"/>
          </p:cNvCxnSpPr>
          <p:nvPr/>
        </p:nvCxnSpPr>
        <p:spPr>
          <a:xfrm>
            <a:off x="1943816" y="4914742"/>
            <a:ext cx="3526118" cy="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6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9</cp:revision>
  <dcterms:created xsi:type="dcterms:W3CDTF">2020-09-10T17:39:30Z</dcterms:created>
  <dcterms:modified xsi:type="dcterms:W3CDTF">2020-09-11T16:24:48Z</dcterms:modified>
</cp:coreProperties>
</file>