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EB Garamon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70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793b062e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793b062e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793b062e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793b062e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793b062e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793b062e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793b062e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793b062e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793b062ef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793b062ef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793b062e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793b062e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e27a1f2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e27a1f2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5e27a1f2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5e27a1f2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5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e27a1f2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e27a1f2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endParaRPr sz="6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5e27a1f2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5e27a1f2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6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793b062e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793b062e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793b062e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793b062e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2F2F2"/>
            </a:gs>
            <a:gs pos="100000">
              <a:srgbClr val="A6A6A6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yageng.mpastell.com/book/spectrum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Discrete_Fourier_transfor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Fast_Fourier_transfor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Implementation of a Discrete Fourier Transform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87425"/>
            <a:ext cx="8520600" cy="1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Issam Haddad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Peter Crary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Anthony Saab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Nick Palladino</a:t>
            </a:r>
            <a:endParaRPr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3306900" y="3029625"/>
            <a:ext cx="2530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latin typeface="EB Garamond"/>
                <a:ea typeface="EB Garamond"/>
                <a:cs typeface="EB Garamond"/>
                <a:sym typeface="EB Garamond"/>
              </a:rPr>
              <a:t>The Verigods</a:t>
            </a:r>
            <a:endParaRPr sz="2300" u="sng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Block Diagrams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2963"/>
            <a:ext cx="9144000" cy="41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6638"/>
            <a:ext cx="8272399" cy="461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always@(*) begin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draw = ((0 &lt; sx) &amp;&amp; (sx &lt; 80) &amp;&amp; (sy &lt; bins[0])) ? 1 : 0;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draw = ((80 &lt; sx) &amp;&amp; (sx &lt; 160) &amp;&amp; (sy &lt; bins[1])) ? 1 : 0;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draw = ((160 &lt; sx) &amp;&amp; (sx &lt; 240) &amp;&amp; (sy &lt; bins[2])) ? 1 : 0;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draw = ((240 &lt; sx) &amp;&amp; (sx &lt; 320) &amp;&amp; (sy &lt; bins[3])) ? 1 : 0;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draw = ((320 &lt; sx) &amp;&amp; (sx &lt; 400) &amp;&amp; (sy &lt; bins[4])) ? 1 : 0;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draw = ((400 &lt; sx) &amp;&amp; (sx &lt; 480) &amp;&amp; (sy &lt; bins[5])) ? 1 : 0;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draw = ((480 &lt; sx) &amp;&amp; (sx &lt; 560) &amp;&amp; (sy &lt; bins[6])) ? 1 : 0;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draw = ((560 &lt; sx) &amp;&amp; (sx &lt; 640) &amp;&amp; (sy &lt; bins[7])) ? 1 : 0;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VGA_R = !de ? 4'h0 : (draw ? 4'hF : 4'h2);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VGA_G = !de ? 4'h0 : (draw ? 4'hF : 4'hF);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    VGA_B = !de ? 4'h0 : (draw ? 4'h2 : 4'hF);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000000"/>
                </a:solidFill>
              </a:rPr>
              <a:t>    end</a:t>
            </a:r>
            <a:endParaRPr sz="13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04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Microphone signal input to FFT via ADC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Downsampling module synchronized with ADC and FFT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LEDs displaying FFT output via PWM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VGA set up to roughly display FFT output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Successful pipeline FFT data path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Did not implement colorful visualization over VGA yet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filtering or windowing functions for ADC data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Need to implement better buffering/ frame processing for VGA output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Smoothing, averages, etc.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Limited to audio signals sampled from single microphone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Did not utilize pulse density modulated microphone included on Nexys A7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Have not expanded quantity of bins and sampling frequency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56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Assignments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Nick: 1, 3, 4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Anthony: 5, 6, 7</a:t>
            </a:r>
            <a:br>
              <a:rPr lang="en"/>
            </a:br>
            <a:br>
              <a:rPr lang="en"/>
            </a:br>
            <a:r>
              <a:rPr lang="en"/>
              <a:t>Iss: 8, 10, 11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Peter: 9, 12, 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Goal/Motivation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0" y="1393450"/>
            <a:ext cx="285750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488" y="1383925"/>
            <a:ext cx="28670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2225" y="1393450"/>
            <a:ext cx="2857500" cy="301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6950" y="130300"/>
            <a:ext cx="2857500" cy="12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1426" y="415488"/>
            <a:ext cx="5601175" cy="43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1425" y="273750"/>
            <a:ext cx="5573024" cy="46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750" y="342863"/>
            <a:ext cx="7620125" cy="445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27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Goals/Motivation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221350" y="1210225"/>
            <a:ext cx="7635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Analog + digital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Digital signal processing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Expandable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Audio analysis</a:t>
            </a:r>
            <a:endParaRPr sz="19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Equalization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Fourier Transform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050" y="1695773"/>
            <a:ext cx="5433876" cy="24309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884825" y="4126725"/>
            <a:ext cx="5726400" cy="18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Source: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http://pyageng.mpastell.com/book/spectrum.html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Discrete Fourier Transform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52625"/>
            <a:ext cx="7620000" cy="18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347350" y="3481275"/>
            <a:ext cx="6648900" cy="4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Source: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https://en.wikipedia.org/wiki/Discrete_Fourier_transform</a:t>
            </a:r>
            <a:endParaRPr sz="13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025" y="4142775"/>
            <a:ext cx="27717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Fast Fourier Transform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25" y="1235876"/>
            <a:ext cx="3879501" cy="315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116627" y="4389700"/>
            <a:ext cx="50574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https://en.wikipedia.org/wiki/Fast_Fourier_transform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89900" y="59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" y="1119075"/>
            <a:ext cx="9066301" cy="396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825" y="68775"/>
            <a:ext cx="2101676" cy="196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0"/>
          <p:cNvCxnSpPr/>
          <p:nvPr/>
        </p:nvCxnSpPr>
        <p:spPr>
          <a:xfrm rot="10800000" flipH="1">
            <a:off x="6202975" y="1068450"/>
            <a:ext cx="1366200" cy="665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372" y="3016800"/>
            <a:ext cx="3617925" cy="19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400">
                <a:solidFill>
                  <a:schemeClr val="dk1"/>
                </a:solidFill>
              </a:rPr>
              <a:t>Audio sampled up to 1 MSPS via Texas Instruments ADCS7476 12-bit ADC with SPI interface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Knowles Acoustics SPA2410LR5H-B MEMS microphone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16 Mhz clock generated by PLL for SPI and main clock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N-bin FFT is performed on all 12 bits (currently 8 bins)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https://github.com/ZipCPU/dblclockfft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On-screen Show (16:9)</PresentationFormat>
  <Paragraphs>61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EB Garamond</vt:lpstr>
      <vt:lpstr>Simple Light</vt:lpstr>
      <vt:lpstr>FPGA Implementation of a Discrete Fourier Transform</vt:lpstr>
      <vt:lpstr>Slide Assignments</vt:lpstr>
      <vt:lpstr>Goal/Motivation</vt:lpstr>
      <vt:lpstr>Goals/Motivation</vt:lpstr>
      <vt:lpstr>The Fourier Transform</vt:lpstr>
      <vt:lpstr>The Discrete Fourier Transform</vt:lpstr>
      <vt:lpstr>The Fast Fourier Transform</vt:lpstr>
      <vt:lpstr>Functionality</vt:lpstr>
      <vt:lpstr>Specifications</vt:lpstr>
      <vt:lpstr>Detailed Block Diagrams</vt:lpstr>
      <vt:lpstr>Code Snippet</vt:lpstr>
      <vt:lpstr>Successes</vt:lpstr>
      <vt:lpstr>Failures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Implementation of a Discrete Fourier Transform</dc:title>
  <dc:creator>Nick Palladino</dc:creator>
  <cp:lastModifiedBy>Nick Palladino</cp:lastModifiedBy>
  <cp:revision>1</cp:revision>
  <dcterms:modified xsi:type="dcterms:W3CDTF">2020-12-10T04:04:49Z</dcterms:modified>
</cp:coreProperties>
</file>