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C32D-7E00-124F-822A-05766FAF6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0C111-F233-E14D-BC81-611C478BB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B11E-77D7-6942-B600-1B60A211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834A-0489-2F48-A167-4AD13268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9AB8-7C52-B549-AF31-B00FD604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7C7B-0BF9-534E-AAF6-63CE5878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5CAA9-92B3-6143-ABBB-40933457A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9DDB-E43D-4142-9D59-A6BCB4EC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1535-3CA4-8144-B866-23882A9A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CC7F-3FD3-3B48-8DD2-A83510A8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9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FC0FF-C738-9041-B719-838C2DB7E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8955F-3844-864C-876E-26E04E023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3CA8-D3DD-C846-A476-6889D698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B3CA-3DD9-B047-A311-8E862B1E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755B-DA2F-4A4E-860D-B3EAFC21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19F7-D809-6B40-BE3A-348EA48C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5B44-2E50-274F-A2D1-B6F496C9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4589-5819-8247-90CF-F911B14B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9F48-64F2-2247-B254-3AB3D224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5795-9366-994D-A5B1-9ADF82A2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358F-41F9-484B-BBE5-446FA566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F806F-0B9D-2442-A2B1-902AFCE1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5A03-6CBD-994E-B248-5A607F18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66D3-0B91-174F-BB2B-DF176F87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4223-8E3A-1042-8E26-67328671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CC65-8BC6-8044-A629-52AF0604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4CED-AA75-5B46-B587-DCFF8FF7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9692A-3B2E-B146-AAF0-58ACCDDE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3DF3-9FF1-B14A-BBD6-FA9D26D9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26C10-A589-B14D-99A3-BFDE4999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2509-61A8-3E41-9D7C-99EA4BD5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993-5203-4845-A91A-45161298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9B20-8651-9749-B2ED-EB7194CA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01F50-17A9-8B47-8B81-B6996405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6C679-C072-3046-B918-B2798D21C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C0BFB-2C4E-4E45-8461-8C593AE46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CB0D0-5527-4043-98A1-E0DD8BEE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38B42-6300-0643-AFB5-C6414F59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F15DC-2BC1-FE46-BA02-413E7275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4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1880-E50B-AC41-8A38-F700DB42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35373-9DF2-1849-B5EE-E514B7C8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87331-DDDF-DE48-B415-F8EF9F7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B5908-0470-084C-A362-D12BD368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4684A-B83F-5A45-B148-8367FFFE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3EE55-7379-9D44-B3F9-8385DE13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4EB48-060D-FF4F-996A-3B4611AE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1B22-2E54-0B4E-A68B-2102AAE1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1552-D8F4-4F45-B8A5-6C4E9D80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52C20-BBFE-AF4C-B0AB-85595CD52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5B1ED-94AE-C344-895E-4BA6A24C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994E1-38B6-3141-B115-20F689A4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1F6D-9A5E-334D-994F-CE910527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1E8D-0E0A-2645-B4CA-0F493A3A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28D33-C3EA-744B-9468-77E3ADAE6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173F-C74F-A144-AEB5-34570008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172B4-6E4D-7346-9376-33128CD1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3061-472E-F241-8DA6-B13E965C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AEC71-F8B9-E74D-ACF0-A5045B23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7B488-6AC6-984A-8F2D-78365418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05B1-2646-304F-A98C-EBE786EC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0486-4D5B-D24D-9169-92D28FAC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A8B5-6137-4547-AD9B-D77C48C3A9BF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69C4-CA82-854D-B2AE-6D5188B4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69C0-3BB4-2544-AD72-A30AA3E1E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C4D4-CD0C-FD45-861E-3AE29DB8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714F3-6980-7B4F-AEA4-F87FBC42B9C5}"/>
              </a:ext>
            </a:extLst>
          </p:cNvPr>
          <p:cNvSpPr txBox="1"/>
          <p:nvPr/>
        </p:nvSpPr>
        <p:spPr>
          <a:xfrm>
            <a:off x="655492" y="1419433"/>
            <a:ext cx="324326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Movement</a:t>
            </a:r>
          </a:p>
          <a:p>
            <a:pPr algn="ctr"/>
            <a:r>
              <a:rPr lang="en-US" dirty="0"/>
              <a:t>Public Realm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53153-C85B-154A-9EE7-0F855EAEAE7E}"/>
              </a:ext>
            </a:extLst>
          </p:cNvPr>
          <p:cNvSpPr txBox="1"/>
          <p:nvPr/>
        </p:nvSpPr>
        <p:spPr>
          <a:xfrm>
            <a:off x="4049067" y="1419433"/>
            <a:ext cx="324326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The spaces ‘between’ buildings.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EC625-3770-9F48-A7D6-A20B33D03848}"/>
              </a:ext>
            </a:extLst>
          </p:cNvPr>
          <p:cNvSpPr txBox="1"/>
          <p:nvPr/>
        </p:nvSpPr>
        <p:spPr>
          <a:xfrm>
            <a:off x="7442641" y="1419433"/>
            <a:ext cx="362585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Pavement Centre Lines: ‘Sidewalks’</a:t>
            </a:r>
          </a:p>
          <a:p>
            <a:pPr algn="ctr"/>
            <a:r>
              <a:rPr lang="en-US" dirty="0"/>
              <a:t>Walking routes: ’Footways’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A9D07-C2B7-7A4F-B165-4979CBEE7AF3}"/>
              </a:ext>
            </a:extLst>
          </p:cNvPr>
          <p:cNvSpPr txBox="1"/>
          <p:nvPr/>
        </p:nvSpPr>
        <p:spPr>
          <a:xfrm>
            <a:off x="655492" y="855762"/>
            <a:ext cx="3243262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E3C20-55A6-D947-8417-E7BCDA9525E4}"/>
              </a:ext>
            </a:extLst>
          </p:cNvPr>
          <p:cNvSpPr txBox="1"/>
          <p:nvPr/>
        </p:nvSpPr>
        <p:spPr>
          <a:xfrm>
            <a:off x="4049067" y="855762"/>
            <a:ext cx="3243262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Infrastructure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7B9C7-2344-0B43-9179-2BC927C5CD3A}"/>
              </a:ext>
            </a:extLst>
          </p:cNvPr>
          <p:cNvSpPr txBox="1"/>
          <p:nvPr/>
        </p:nvSpPr>
        <p:spPr>
          <a:xfrm>
            <a:off x="7633935" y="855762"/>
            <a:ext cx="3243262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Mapping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4D23F2-7FD4-7844-BEF0-84A51F69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6" y="2444769"/>
            <a:ext cx="6821870" cy="303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3B575-2589-4445-A556-68BD36B6DB2F}"/>
              </a:ext>
            </a:extLst>
          </p:cNvPr>
          <p:cNvSpPr txBox="1"/>
          <p:nvPr/>
        </p:nvSpPr>
        <p:spPr>
          <a:xfrm>
            <a:off x="2277123" y="5268447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Global Designing Cities Initiative (2022)</a:t>
            </a:r>
          </a:p>
        </p:txBody>
      </p:sp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7953CE8D-5C6A-314B-8261-6FA85935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85" y="2594345"/>
            <a:ext cx="4271841" cy="2583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D34570-E474-EC4A-A3A8-54C9B5913B5A}"/>
              </a:ext>
            </a:extLst>
          </p:cNvPr>
          <p:cNvSpPr txBox="1"/>
          <p:nvPr/>
        </p:nvSpPr>
        <p:spPr>
          <a:xfrm>
            <a:off x="8573182" y="5263145"/>
            <a:ext cx="186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OpenStreetMap(2022)</a:t>
            </a:r>
          </a:p>
        </p:txBody>
      </p:sp>
    </p:spTree>
    <p:extLst>
      <p:ext uri="{BB962C8B-B14F-4D97-AF65-F5344CB8AC3E}">
        <p14:creationId xmlns:p14="http://schemas.microsoft.com/office/powerpoint/2010/main" val="29590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37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Gumble, Hannah</dc:creator>
  <cp:lastModifiedBy>Gumble, Hannah</cp:lastModifiedBy>
  <cp:revision>2</cp:revision>
  <dcterms:created xsi:type="dcterms:W3CDTF">2022-03-28T16:44:04Z</dcterms:created>
  <dcterms:modified xsi:type="dcterms:W3CDTF">2022-03-30T10:55:04Z</dcterms:modified>
</cp:coreProperties>
</file>