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0840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>
        <p:scale>
          <a:sx n="78" d="100"/>
          <a:sy n="78" d="100"/>
        </p:scale>
        <p:origin x="6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506" y="1122363"/>
            <a:ext cx="9063038" cy="2387600"/>
          </a:xfrm>
        </p:spPr>
        <p:txBody>
          <a:bodyPr anchor="b"/>
          <a:lstStyle>
            <a:lvl1pPr algn="ctr">
              <a:defRPr sz="5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506" y="3602038"/>
            <a:ext cx="9063038" cy="1655762"/>
          </a:xfrm>
        </p:spPr>
        <p:txBody>
          <a:bodyPr/>
          <a:lstStyle>
            <a:lvl1pPr marL="0" indent="0" algn="ctr">
              <a:buNone/>
              <a:defRPr sz="2379"/>
            </a:lvl1pPr>
            <a:lvl2pPr marL="453131" indent="0" algn="ctr">
              <a:buNone/>
              <a:defRPr sz="1982"/>
            </a:lvl2pPr>
            <a:lvl3pPr marL="906262" indent="0" algn="ctr">
              <a:buNone/>
              <a:defRPr sz="1784"/>
            </a:lvl3pPr>
            <a:lvl4pPr marL="1359393" indent="0" algn="ctr">
              <a:buNone/>
              <a:defRPr sz="1586"/>
            </a:lvl4pPr>
            <a:lvl5pPr marL="1812524" indent="0" algn="ctr">
              <a:buNone/>
              <a:defRPr sz="1586"/>
            </a:lvl5pPr>
            <a:lvl6pPr marL="2265655" indent="0" algn="ctr">
              <a:buNone/>
              <a:defRPr sz="1586"/>
            </a:lvl6pPr>
            <a:lvl7pPr marL="2718786" indent="0" algn="ctr">
              <a:buNone/>
              <a:defRPr sz="1586"/>
            </a:lvl7pPr>
            <a:lvl8pPr marL="3171916" indent="0" algn="ctr">
              <a:buNone/>
              <a:defRPr sz="1586"/>
            </a:lvl8pPr>
            <a:lvl9pPr marL="3625047" indent="0" algn="ctr">
              <a:buNone/>
              <a:defRPr sz="158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7648" y="365125"/>
            <a:ext cx="2605623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779" y="365125"/>
            <a:ext cx="76658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85" y="1709739"/>
            <a:ext cx="10422493" cy="2852737"/>
          </a:xfrm>
        </p:spPr>
        <p:txBody>
          <a:bodyPr anchor="b"/>
          <a:lstStyle>
            <a:lvl1pPr>
              <a:defRPr sz="5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85" y="4589464"/>
            <a:ext cx="10422493" cy="1500187"/>
          </a:xfrm>
        </p:spPr>
        <p:txBody>
          <a:bodyPr/>
          <a:lstStyle>
            <a:lvl1pPr marL="0" indent="0">
              <a:buNone/>
              <a:defRPr sz="2379">
                <a:solidFill>
                  <a:schemeClr val="tx1">
                    <a:tint val="75000"/>
                  </a:schemeClr>
                </a:solidFill>
              </a:defRPr>
            </a:lvl1pPr>
            <a:lvl2pPr marL="453131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2pPr>
            <a:lvl3pPr marL="906262" indent="0"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3pPr>
            <a:lvl4pPr marL="1359393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4pPr>
            <a:lvl5pPr marL="1812524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5pPr>
            <a:lvl6pPr marL="2265655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6pPr>
            <a:lvl7pPr marL="2718786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7pPr>
            <a:lvl8pPr marL="3171916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8pPr>
            <a:lvl9pPr marL="3625047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779" y="1825625"/>
            <a:ext cx="513572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7550" y="1825625"/>
            <a:ext cx="513572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52" y="365126"/>
            <a:ext cx="1042249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353" y="1681163"/>
            <a:ext cx="5112119" cy="823912"/>
          </a:xfrm>
        </p:spPr>
        <p:txBody>
          <a:bodyPr anchor="b"/>
          <a:lstStyle>
            <a:lvl1pPr marL="0" indent="0">
              <a:buNone/>
              <a:defRPr sz="2379" b="1"/>
            </a:lvl1pPr>
            <a:lvl2pPr marL="453131" indent="0">
              <a:buNone/>
              <a:defRPr sz="1982" b="1"/>
            </a:lvl2pPr>
            <a:lvl3pPr marL="906262" indent="0">
              <a:buNone/>
              <a:defRPr sz="1784" b="1"/>
            </a:lvl3pPr>
            <a:lvl4pPr marL="1359393" indent="0">
              <a:buNone/>
              <a:defRPr sz="1586" b="1"/>
            </a:lvl4pPr>
            <a:lvl5pPr marL="1812524" indent="0">
              <a:buNone/>
              <a:defRPr sz="1586" b="1"/>
            </a:lvl5pPr>
            <a:lvl6pPr marL="2265655" indent="0">
              <a:buNone/>
              <a:defRPr sz="1586" b="1"/>
            </a:lvl6pPr>
            <a:lvl7pPr marL="2718786" indent="0">
              <a:buNone/>
              <a:defRPr sz="1586" b="1"/>
            </a:lvl7pPr>
            <a:lvl8pPr marL="3171916" indent="0">
              <a:buNone/>
              <a:defRPr sz="1586" b="1"/>
            </a:lvl8pPr>
            <a:lvl9pPr marL="3625047" indent="0">
              <a:buNone/>
              <a:defRPr sz="158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2353" y="2505075"/>
            <a:ext cx="511211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7550" y="1681163"/>
            <a:ext cx="5137295" cy="823912"/>
          </a:xfrm>
        </p:spPr>
        <p:txBody>
          <a:bodyPr anchor="b"/>
          <a:lstStyle>
            <a:lvl1pPr marL="0" indent="0">
              <a:buNone/>
              <a:defRPr sz="2379" b="1"/>
            </a:lvl1pPr>
            <a:lvl2pPr marL="453131" indent="0">
              <a:buNone/>
              <a:defRPr sz="1982" b="1"/>
            </a:lvl2pPr>
            <a:lvl3pPr marL="906262" indent="0">
              <a:buNone/>
              <a:defRPr sz="1784" b="1"/>
            </a:lvl3pPr>
            <a:lvl4pPr marL="1359393" indent="0">
              <a:buNone/>
              <a:defRPr sz="1586" b="1"/>
            </a:lvl4pPr>
            <a:lvl5pPr marL="1812524" indent="0">
              <a:buNone/>
              <a:defRPr sz="1586" b="1"/>
            </a:lvl5pPr>
            <a:lvl6pPr marL="2265655" indent="0">
              <a:buNone/>
              <a:defRPr sz="1586" b="1"/>
            </a:lvl6pPr>
            <a:lvl7pPr marL="2718786" indent="0">
              <a:buNone/>
              <a:defRPr sz="1586" b="1"/>
            </a:lvl7pPr>
            <a:lvl8pPr marL="3171916" indent="0">
              <a:buNone/>
              <a:defRPr sz="1586" b="1"/>
            </a:lvl8pPr>
            <a:lvl9pPr marL="3625047" indent="0">
              <a:buNone/>
              <a:defRPr sz="158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7550" y="2505075"/>
            <a:ext cx="513729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53" y="457200"/>
            <a:ext cx="3897420" cy="1600200"/>
          </a:xfrm>
        </p:spPr>
        <p:txBody>
          <a:bodyPr anchor="b"/>
          <a:lstStyle>
            <a:lvl1pPr>
              <a:defRPr sz="31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295" y="987426"/>
            <a:ext cx="6117550" cy="4873625"/>
          </a:xfrm>
        </p:spPr>
        <p:txBody>
          <a:bodyPr/>
          <a:lstStyle>
            <a:lvl1pPr>
              <a:defRPr sz="3172"/>
            </a:lvl1pPr>
            <a:lvl2pPr>
              <a:defRPr sz="2775"/>
            </a:lvl2pPr>
            <a:lvl3pPr>
              <a:defRPr sz="2379"/>
            </a:lvl3pPr>
            <a:lvl4pPr>
              <a:defRPr sz="1982"/>
            </a:lvl4pPr>
            <a:lvl5pPr>
              <a:defRPr sz="1982"/>
            </a:lvl5pPr>
            <a:lvl6pPr>
              <a:defRPr sz="1982"/>
            </a:lvl6pPr>
            <a:lvl7pPr>
              <a:defRPr sz="1982"/>
            </a:lvl7pPr>
            <a:lvl8pPr>
              <a:defRPr sz="1982"/>
            </a:lvl8pPr>
            <a:lvl9pPr>
              <a:defRPr sz="19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353" y="2057400"/>
            <a:ext cx="3897420" cy="3811588"/>
          </a:xfrm>
        </p:spPr>
        <p:txBody>
          <a:bodyPr/>
          <a:lstStyle>
            <a:lvl1pPr marL="0" indent="0">
              <a:buNone/>
              <a:defRPr sz="1586"/>
            </a:lvl1pPr>
            <a:lvl2pPr marL="453131" indent="0">
              <a:buNone/>
              <a:defRPr sz="1388"/>
            </a:lvl2pPr>
            <a:lvl3pPr marL="906262" indent="0">
              <a:buNone/>
              <a:defRPr sz="1189"/>
            </a:lvl3pPr>
            <a:lvl4pPr marL="1359393" indent="0">
              <a:buNone/>
              <a:defRPr sz="991"/>
            </a:lvl4pPr>
            <a:lvl5pPr marL="1812524" indent="0">
              <a:buNone/>
              <a:defRPr sz="991"/>
            </a:lvl5pPr>
            <a:lvl6pPr marL="2265655" indent="0">
              <a:buNone/>
              <a:defRPr sz="991"/>
            </a:lvl6pPr>
            <a:lvl7pPr marL="2718786" indent="0">
              <a:buNone/>
              <a:defRPr sz="991"/>
            </a:lvl7pPr>
            <a:lvl8pPr marL="3171916" indent="0">
              <a:buNone/>
              <a:defRPr sz="991"/>
            </a:lvl8pPr>
            <a:lvl9pPr marL="3625047" indent="0">
              <a:buNone/>
              <a:defRPr sz="9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53" y="457200"/>
            <a:ext cx="3897420" cy="1600200"/>
          </a:xfrm>
        </p:spPr>
        <p:txBody>
          <a:bodyPr anchor="b"/>
          <a:lstStyle>
            <a:lvl1pPr>
              <a:defRPr sz="31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37295" y="987426"/>
            <a:ext cx="6117550" cy="4873625"/>
          </a:xfrm>
        </p:spPr>
        <p:txBody>
          <a:bodyPr anchor="t"/>
          <a:lstStyle>
            <a:lvl1pPr marL="0" indent="0">
              <a:buNone/>
              <a:defRPr sz="3172"/>
            </a:lvl1pPr>
            <a:lvl2pPr marL="453131" indent="0">
              <a:buNone/>
              <a:defRPr sz="2775"/>
            </a:lvl2pPr>
            <a:lvl3pPr marL="906262" indent="0">
              <a:buNone/>
              <a:defRPr sz="2379"/>
            </a:lvl3pPr>
            <a:lvl4pPr marL="1359393" indent="0">
              <a:buNone/>
              <a:defRPr sz="1982"/>
            </a:lvl4pPr>
            <a:lvl5pPr marL="1812524" indent="0">
              <a:buNone/>
              <a:defRPr sz="1982"/>
            </a:lvl5pPr>
            <a:lvl6pPr marL="2265655" indent="0">
              <a:buNone/>
              <a:defRPr sz="1982"/>
            </a:lvl6pPr>
            <a:lvl7pPr marL="2718786" indent="0">
              <a:buNone/>
              <a:defRPr sz="1982"/>
            </a:lvl7pPr>
            <a:lvl8pPr marL="3171916" indent="0">
              <a:buNone/>
              <a:defRPr sz="1982"/>
            </a:lvl8pPr>
            <a:lvl9pPr marL="3625047" indent="0">
              <a:buNone/>
              <a:defRPr sz="19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353" y="2057400"/>
            <a:ext cx="3897420" cy="3811588"/>
          </a:xfrm>
        </p:spPr>
        <p:txBody>
          <a:bodyPr/>
          <a:lstStyle>
            <a:lvl1pPr marL="0" indent="0">
              <a:buNone/>
              <a:defRPr sz="1586"/>
            </a:lvl1pPr>
            <a:lvl2pPr marL="453131" indent="0">
              <a:buNone/>
              <a:defRPr sz="1388"/>
            </a:lvl2pPr>
            <a:lvl3pPr marL="906262" indent="0">
              <a:buNone/>
              <a:defRPr sz="1189"/>
            </a:lvl3pPr>
            <a:lvl4pPr marL="1359393" indent="0">
              <a:buNone/>
              <a:defRPr sz="991"/>
            </a:lvl4pPr>
            <a:lvl5pPr marL="1812524" indent="0">
              <a:buNone/>
              <a:defRPr sz="991"/>
            </a:lvl5pPr>
            <a:lvl6pPr marL="2265655" indent="0">
              <a:buNone/>
              <a:defRPr sz="991"/>
            </a:lvl6pPr>
            <a:lvl7pPr marL="2718786" indent="0">
              <a:buNone/>
              <a:defRPr sz="991"/>
            </a:lvl7pPr>
            <a:lvl8pPr marL="3171916" indent="0">
              <a:buNone/>
              <a:defRPr sz="991"/>
            </a:lvl8pPr>
            <a:lvl9pPr marL="3625047" indent="0">
              <a:buNone/>
              <a:defRPr sz="9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779" y="365126"/>
            <a:ext cx="10422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779" y="1825625"/>
            <a:ext cx="10422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779" y="6356351"/>
            <a:ext cx="2718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EEBB-71BB-7941-960F-27AA76C4332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2842" y="6356351"/>
            <a:ext cx="4078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360" y="6356351"/>
            <a:ext cx="2718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E0D6-E087-4347-982C-AD45ECA7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06262" rtl="0" eaLnBrk="1" latinLnBrk="0" hangingPunct="1">
        <a:lnSpc>
          <a:spcPct val="90000"/>
        </a:lnSpc>
        <a:spcBef>
          <a:spcPct val="0"/>
        </a:spcBef>
        <a:buNone/>
        <a:defRPr sz="4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565" indent="-226565" algn="l" defTabSz="906262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1pPr>
      <a:lvl2pPr marL="679696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2pPr>
      <a:lvl3pPr marL="1132827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3pPr>
      <a:lvl4pPr marL="1585958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4pPr>
      <a:lvl5pPr marL="2039089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2492220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2945351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7pPr>
      <a:lvl8pPr marL="3398482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8pPr>
      <a:lvl9pPr marL="3851613" indent="-226565" algn="l" defTabSz="906262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1pPr>
      <a:lvl2pPr marL="453131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2pPr>
      <a:lvl3pPr marL="906262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359393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4pPr>
      <a:lvl5pPr marL="1812524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2265655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2718786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7pPr>
      <a:lvl8pPr marL="3171916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8pPr>
      <a:lvl9pPr marL="3625047" algn="l" defTabSz="906262" rtl="0" eaLnBrk="1" latinLnBrk="0" hangingPunct="1">
        <a:defRPr sz="1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alk with solid fill">
            <a:extLst>
              <a:ext uri="{FF2B5EF4-FFF2-40B4-BE49-F238E27FC236}">
                <a16:creationId xmlns:a16="http://schemas.microsoft.com/office/drawing/2014/main" id="{EDAAC715-4238-8B42-A996-C48FAA52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5630" y="2817869"/>
            <a:ext cx="2171700" cy="2171700"/>
          </a:xfrm>
          <a:prstGeom prst="rect">
            <a:avLst/>
          </a:prstGeom>
        </p:spPr>
      </p:pic>
      <p:pic>
        <p:nvPicPr>
          <p:cNvPr id="7" name="Graphic 6" descr="Box with solid fill">
            <a:extLst>
              <a:ext uri="{FF2B5EF4-FFF2-40B4-BE49-F238E27FC236}">
                <a16:creationId xmlns:a16="http://schemas.microsoft.com/office/drawing/2014/main" id="{71DB4B54-931B-8B42-91A6-0FA72616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7718" y="3429000"/>
            <a:ext cx="1319250" cy="1319250"/>
          </a:xfrm>
          <a:prstGeom prst="rect">
            <a:avLst/>
          </a:prstGeom>
        </p:spPr>
      </p:pic>
      <p:pic>
        <p:nvPicPr>
          <p:cNvPr id="1026" name="Picture 2" descr="Electric scooter - Free transportation icons">
            <a:extLst>
              <a:ext uri="{FF2B5EF4-FFF2-40B4-BE49-F238E27FC236}">
                <a16:creationId xmlns:a16="http://schemas.microsoft.com/office/drawing/2014/main" id="{BC2D850D-AFFB-DF41-ACBD-5B0477B5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44" y="3429000"/>
            <a:ext cx="14795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D709F0-80AD-A949-877A-F7EFFCD14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36216"/>
          <a:stretch/>
        </p:blipFill>
        <p:spPr bwMode="auto">
          <a:xfrm>
            <a:off x="4555396" y="2007791"/>
            <a:ext cx="2973256" cy="3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nch Svg Png Icon Free Download (#550815) - OnlineWebFonts.COM">
            <a:extLst>
              <a:ext uri="{FF2B5EF4-FFF2-40B4-BE49-F238E27FC236}">
                <a16:creationId xmlns:a16="http://schemas.microsoft.com/office/drawing/2014/main" id="{FCB542ED-FE59-0549-9825-FECDA682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011" y="1662150"/>
            <a:ext cx="3030379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ivery robot icon isolated on white background Vector Image">
            <a:extLst>
              <a:ext uri="{FF2B5EF4-FFF2-40B4-BE49-F238E27FC236}">
                <a16:creationId xmlns:a16="http://schemas.microsoft.com/office/drawing/2014/main" id="{DD1516F7-FFB7-554D-BAA8-DAE6E8FCA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50" t="6459" r="24275" b="13333"/>
          <a:stretch/>
        </p:blipFill>
        <p:spPr bwMode="auto">
          <a:xfrm>
            <a:off x="2989461" y="2565402"/>
            <a:ext cx="1357201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444501-D86F-F84F-9D7E-E65BC55F81FC}"/>
              </a:ext>
            </a:extLst>
          </p:cNvPr>
          <p:cNvCxnSpPr/>
          <p:nvPr/>
        </p:nvCxnSpPr>
        <p:spPr>
          <a:xfrm>
            <a:off x="539296" y="5143500"/>
            <a:ext cx="11005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11D2C8-71B5-6F42-B38A-C1E2B417F78E}"/>
              </a:ext>
            </a:extLst>
          </p:cNvPr>
          <p:cNvSpPr txBox="1"/>
          <p:nvPr/>
        </p:nvSpPr>
        <p:spPr>
          <a:xfrm>
            <a:off x="3347087" y="5179836"/>
            <a:ext cx="538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Competing for pavement space</a:t>
            </a:r>
          </a:p>
        </p:txBody>
      </p:sp>
    </p:spTree>
    <p:extLst>
      <p:ext uri="{BB962C8B-B14F-4D97-AF65-F5344CB8AC3E}">
        <p14:creationId xmlns:p14="http://schemas.microsoft.com/office/powerpoint/2010/main" val="410317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Gumble, Hannah</dc:creator>
  <cp:lastModifiedBy>Gumble, Hannah</cp:lastModifiedBy>
  <cp:revision>1</cp:revision>
  <dcterms:created xsi:type="dcterms:W3CDTF">2022-03-30T12:56:30Z</dcterms:created>
  <dcterms:modified xsi:type="dcterms:W3CDTF">2022-03-30T14:18:45Z</dcterms:modified>
</cp:coreProperties>
</file>